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2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3D78A-4D9F-4F0A-93DF-9FD5F662F891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3FBA3-F468-423D-8DC6-9009918314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Panel data models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52422"/>
            <a:ext cx="8229600" cy="531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9626" y="1219200"/>
            <a:ext cx="8459574" cy="50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58617"/>
            <a:ext cx="8305800" cy="545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Bookman Old Style" pitchFamily="18" charset="0"/>
              </a:rPr>
              <a:t>Fixed effect models, motivation: omitted variable case  </a:t>
            </a:r>
            <a:endParaRPr lang="en-US" sz="3200" dirty="0">
              <a:latin typeface="Bookman Old Style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73476" cy="435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Motivation: omitted variable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4177" y="1143000"/>
            <a:ext cx="8506419" cy="526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8217687" cy="361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Fixed effect….Estimation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599"/>
            <a:ext cx="8643086" cy="500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…. Estimation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353" y="1295401"/>
            <a:ext cx="8661482" cy="489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6184" y="1066800"/>
            <a:ext cx="8340208" cy="542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21390"/>
            <a:ext cx="8305800" cy="533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dirty="0" smtClean="0">
                <a:latin typeface="Bookman Old Style" pitchFamily="18" charset="0"/>
              </a:rPr>
              <a:t>Introduction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8093" y="1317610"/>
            <a:ext cx="8647307" cy="439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2842" y="1447799"/>
            <a:ext cx="8516357" cy="482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First differencing method </a:t>
            </a:r>
            <a:endParaRPr lang="en-US" sz="3200" dirty="0">
              <a:latin typeface="Bookman Old Style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0004" y="1219200"/>
            <a:ext cx="8504664" cy="517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23118"/>
            <a:ext cx="8460883" cy="533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81119"/>
            <a:ext cx="8463863" cy="502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Fixed effect </a:t>
            </a:r>
            <a:r>
              <a:rPr lang="en-US" sz="2400" dirty="0" err="1" smtClean="0">
                <a:latin typeface="Bookman Old Style" pitchFamily="18" charset="0"/>
              </a:rPr>
              <a:t>vs</a:t>
            </a:r>
            <a:r>
              <a:rPr lang="en-US" sz="2400" dirty="0" smtClean="0">
                <a:latin typeface="Bookman Old Style" pitchFamily="18" charset="0"/>
              </a:rPr>
              <a:t> first differencing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777" y="1295400"/>
            <a:ext cx="8442367" cy="500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Random effect model </a:t>
            </a:r>
            <a:endParaRPr lang="en-US" sz="3200" dirty="0">
              <a:latin typeface="Bookman Old Style" pitchFamily="18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35" y="1295400"/>
            <a:ext cx="8553734" cy="503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Random….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1" y="1371600"/>
            <a:ext cx="8598677" cy="486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8523589" cy="415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462" y="1295400"/>
            <a:ext cx="8491138" cy="498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754" y="1295400"/>
            <a:ext cx="8443163" cy="500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Motivation and method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068" y="924100"/>
            <a:ext cx="8250764" cy="54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50085"/>
            <a:ext cx="8154283" cy="518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799" y="1371600"/>
            <a:ext cx="8401287" cy="466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6509" y="1110733"/>
            <a:ext cx="8387079" cy="452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6999"/>
            <a:ext cx="8208681" cy="239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The </a:t>
            </a:r>
            <a:r>
              <a:rPr lang="en-US" sz="3200" dirty="0" err="1" smtClean="0">
                <a:latin typeface="Bookman Old Style" pitchFamily="18" charset="0"/>
              </a:rPr>
              <a:t>Hausman</a:t>
            </a:r>
            <a:r>
              <a:rPr lang="en-US" sz="3200" dirty="0" smtClean="0">
                <a:latin typeface="Bookman Old Style" pitchFamily="18" charset="0"/>
              </a:rPr>
              <a:t> test </a:t>
            </a:r>
            <a:endParaRPr lang="en-US" sz="3200" dirty="0">
              <a:latin typeface="Bookman Old Style" pitchFamily="18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960" y="1676400"/>
            <a:ext cx="8761440" cy="419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The </a:t>
            </a:r>
            <a:r>
              <a:rPr lang="en-US" sz="2400" dirty="0" err="1" smtClean="0">
                <a:latin typeface="Bookman Old Style" pitchFamily="18" charset="0"/>
              </a:rPr>
              <a:t>Hausman</a:t>
            </a:r>
            <a:r>
              <a:rPr lang="en-US" sz="2400" dirty="0" smtClean="0">
                <a:latin typeface="Bookman Old Style" pitchFamily="18" charset="0"/>
              </a:rPr>
              <a:t> test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6544" y="1295400"/>
            <a:ext cx="8394641" cy="486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Difference in difference (DID) estimator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9821" y="1295400"/>
            <a:ext cx="8373179" cy="514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201900" cy="482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486" y="1371599"/>
            <a:ext cx="8641714" cy="479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Panel data </a:t>
            </a:r>
            <a:endParaRPr lang="en-US" sz="5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5730" y="1295400"/>
            <a:ext cx="850465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Panel data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0638" y="1371600"/>
            <a:ext cx="8523139" cy="46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Motivating the model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8166" y="1447799"/>
            <a:ext cx="8494834" cy="464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77</Words>
  <Application>Microsoft Office PowerPoint</Application>
  <PresentationFormat>On-screen Show (4:3)</PresentationFormat>
  <Paragraphs>35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Panel data models </vt:lpstr>
      <vt:lpstr>Introduction </vt:lpstr>
      <vt:lpstr>Motivation and method </vt:lpstr>
      <vt:lpstr>Difference in difference (DID) estimator </vt:lpstr>
      <vt:lpstr>Con’d </vt:lpstr>
      <vt:lpstr>Con’d</vt:lpstr>
      <vt:lpstr>Panel data </vt:lpstr>
      <vt:lpstr>Panel data </vt:lpstr>
      <vt:lpstr>Motivating the model </vt:lpstr>
      <vt:lpstr>Con’d </vt:lpstr>
      <vt:lpstr>Con’d </vt:lpstr>
      <vt:lpstr>Con’d </vt:lpstr>
      <vt:lpstr>Fixed effect models, motivation: omitted variable case  </vt:lpstr>
      <vt:lpstr>Motivation: omitted variable </vt:lpstr>
      <vt:lpstr>Con’d </vt:lpstr>
      <vt:lpstr>Fixed effect….Estimation </vt:lpstr>
      <vt:lpstr>…. Estimation </vt:lpstr>
      <vt:lpstr>Con’d </vt:lpstr>
      <vt:lpstr>Con’d </vt:lpstr>
      <vt:lpstr>Con’d </vt:lpstr>
      <vt:lpstr>First differencing method </vt:lpstr>
      <vt:lpstr>Con’d</vt:lpstr>
      <vt:lpstr>Con’d </vt:lpstr>
      <vt:lpstr>Fixed effect vs first differencing </vt:lpstr>
      <vt:lpstr>Random effect model </vt:lpstr>
      <vt:lpstr>Random….</vt:lpstr>
      <vt:lpstr>Con’d </vt:lpstr>
      <vt:lpstr>Con’d </vt:lpstr>
      <vt:lpstr>Con’d </vt:lpstr>
      <vt:lpstr>Con’d </vt:lpstr>
      <vt:lpstr>Con’d </vt:lpstr>
      <vt:lpstr>Con’d </vt:lpstr>
      <vt:lpstr>Con’d </vt:lpstr>
      <vt:lpstr>The Hausman test </vt:lpstr>
      <vt:lpstr>The Hausman test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data models </dc:title>
  <dc:creator>D.B</dc:creator>
  <cp:lastModifiedBy>user</cp:lastModifiedBy>
  <cp:revision>25</cp:revision>
  <dcterms:created xsi:type="dcterms:W3CDTF">2006-08-16T00:00:00Z</dcterms:created>
  <dcterms:modified xsi:type="dcterms:W3CDTF">2020-03-19T06:49:56Z</dcterms:modified>
</cp:coreProperties>
</file>