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8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4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5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67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8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4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2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00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1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7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65C7-CB8D-4AF2-850D-3F1DE7B14CB3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83C2-8D77-4733-9E11-594E1085E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6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Time Series Econometrics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Analysis of Nonstationary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Stationarity and Unit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Nonstationary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915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Integrated time series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89" y="1264596"/>
            <a:ext cx="10379413" cy="52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Integrated time series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673" y="1342417"/>
            <a:ext cx="9844392" cy="49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9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Spurious  regression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38" y="1352145"/>
            <a:ext cx="10865795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7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8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Spurious  regression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09" y="1245140"/>
            <a:ext cx="10982527" cy="53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1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stationarity: unit root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69" y="1342417"/>
            <a:ext cx="10009762" cy="50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09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unit root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15" y="1225685"/>
            <a:ext cx="10924162" cy="5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8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unit root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47" y="1420239"/>
            <a:ext cx="10622604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5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4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940" y="1206230"/>
            <a:ext cx="10632332" cy="5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92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66" y="1274323"/>
            <a:ext cx="11050621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753" y="1196502"/>
            <a:ext cx="10797702" cy="52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93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99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677"/>
            <a:ext cx="10515600" cy="516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sequence of random variables is 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stochastic process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particular realization of the stochastic process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time series is generated by a stochastic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random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process.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sample is to a population in cross 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data, realization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(time series) is to a random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22" y="1167319"/>
            <a:ext cx="10933890" cy="5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33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62" y="1157591"/>
            <a:ext cx="10223770" cy="51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56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36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111" y="1196501"/>
            <a:ext cx="10856068" cy="5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68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89" y="1167319"/>
            <a:ext cx="10564239" cy="53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35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00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04" y="1118681"/>
            <a:ext cx="11128443" cy="54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72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18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Linear combination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coinetgration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397" y="1196502"/>
            <a:ext cx="10700424" cy="50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28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0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Error correction: EG two stapes procedure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34" y="1040860"/>
            <a:ext cx="10963072" cy="54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29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81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Error correction: EG two stapes procedure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19" y="963038"/>
            <a:ext cx="10846341" cy="56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373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09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Error correction: EG two stapes procedure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13" y="1021404"/>
            <a:ext cx="10856068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0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09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Error correction: EG two stapes procedure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96" y="1196502"/>
            <a:ext cx="11468909" cy="5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96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Stationary and unit root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88" y="1303506"/>
            <a:ext cx="10369684" cy="45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45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Stationary and unit root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98" y="1050588"/>
            <a:ext cx="10963072" cy="53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4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18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Stationary and unit root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026" y="1186774"/>
            <a:ext cx="10768519" cy="53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Trend and difference stationary process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949" y="1303506"/>
            <a:ext cx="10554511" cy="52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7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Non-stationary time series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28" y="1147863"/>
            <a:ext cx="11099259" cy="53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9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Non-stationary time series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98" y="1157591"/>
            <a:ext cx="10778247" cy="55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8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54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Non-stationary time series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34" y="1128408"/>
            <a:ext cx="10437779" cy="5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190</Words>
  <Application>Microsoft Office PowerPoint</Application>
  <PresentationFormat>Custom</PresentationFormat>
  <Paragraphs>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Time Series Econometrics Analysis of Nonstationary Data</vt:lpstr>
      <vt:lpstr>Introduction </vt:lpstr>
      <vt:lpstr>Stationary and unit root </vt:lpstr>
      <vt:lpstr>Stationary and unit root </vt:lpstr>
      <vt:lpstr>Stationary and unit root </vt:lpstr>
      <vt:lpstr>Trend and difference stationary process </vt:lpstr>
      <vt:lpstr>Non-stationary time series </vt:lpstr>
      <vt:lpstr>Non-stationary time series </vt:lpstr>
      <vt:lpstr>Non-stationary time series </vt:lpstr>
      <vt:lpstr>Integrated time series </vt:lpstr>
      <vt:lpstr>Integrated time series </vt:lpstr>
      <vt:lpstr>Spurious  regression </vt:lpstr>
      <vt:lpstr>Spurious  regression </vt:lpstr>
      <vt:lpstr>Test of stationarity: unit root</vt:lpstr>
      <vt:lpstr>Test of stationarity: unit root</vt:lpstr>
      <vt:lpstr>Test of stationarity: unit root</vt:lpstr>
      <vt:lpstr>Test of stationarity:</vt:lpstr>
      <vt:lpstr>Linear combination and coinetgration </vt:lpstr>
      <vt:lpstr>Linear combination and coinetgration </vt:lpstr>
      <vt:lpstr>Linear combination and coinetgration </vt:lpstr>
      <vt:lpstr>Linear combination and coinetgration </vt:lpstr>
      <vt:lpstr>Linear combination and coinetgration </vt:lpstr>
      <vt:lpstr>Linear combination and coinetgration </vt:lpstr>
      <vt:lpstr>Linear combination and coinetgration </vt:lpstr>
      <vt:lpstr>Linear combination and coinetgration </vt:lpstr>
      <vt:lpstr>Error correction: EG two stapes procedure </vt:lpstr>
      <vt:lpstr>Error correction: EG two stapes procedure </vt:lpstr>
      <vt:lpstr>Error correction: EG two stapes procedure </vt:lpstr>
      <vt:lpstr>Error correction: EG two stapes procedure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Tenagne Computer</dc:creator>
  <cp:lastModifiedBy>user</cp:lastModifiedBy>
  <cp:revision>27</cp:revision>
  <dcterms:created xsi:type="dcterms:W3CDTF">2018-07-29T06:57:15Z</dcterms:created>
  <dcterms:modified xsi:type="dcterms:W3CDTF">2019-12-14T17:54:24Z</dcterms:modified>
</cp:coreProperties>
</file>