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40" y="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Bookman Old Style" pitchFamily="18" charset="0"/>
              </a:rPr>
              <a:t>Limited dependent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Bookman Old Style" pitchFamily="18" charset="0"/>
              </a:rPr>
              <a:t>Outline</a:t>
            </a:r>
          </a:p>
          <a:p>
            <a:r>
              <a:rPr lang="en-US" sz="2800" dirty="0">
                <a:latin typeface="Bookman Old Style" pitchFamily="18" charset="0"/>
              </a:rPr>
              <a:t>Models for Binary </a:t>
            </a:r>
            <a:r>
              <a:rPr lang="en-US" sz="2800" dirty="0" smtClean="0">
                <a:latin typeface="Bookman Old Style" pitchFamily="18" charset="0"/>
              </a:rPr>
              <a:t>Choices</a:t>
            </a:r>
            <a:endParaRPr lang="en-US" sz="2800" dirty="0">
              <a:latin typeface="Bookman Old Style" pitchFamily="18" charset="0"/>
            </a:endParaRPr>
          </a:p>
          <a:p>
            <a:r>
              <a:rPr lang="en-US" sz="2800" dirty="0" smtClean="0">
                <a:latin typeface="Bookman Old Style" pitchFamily="18" charset="0"/>
              </a:rPr>
              <a:t>Ordered </a:t>
            </a:r>
            <a:r>
              <a:rPr lang="en-US" sz="2800" dirty="0">
                <a:latin typeface="Bookman Old Style" pitchFamily="18" charset="0"/>
              </a:rPr>
              <a:t>Choice </a:t>
            </a:r>
            <a:r>
              <a:rPr lang="en-US" sz="2800" dirty="0" smtClean="0">
                <a:latin typeface="Bookman Old Style" pitchFamily="18" charset="0"/>
              </a:rPr>
              <a:t>Models</a:t>
            </a:r>
            <a:endParaRPr lang="en-US" sz="2800" dirty="0">
              <a:latin typeface="Bookman Old Style" pitchFamily="18" charset="0"/>
            </a:endParaRPr>
          </a:p>
          <a:p>
            <a:r>
              <a:rPr lang="en-US" sz="2800" dirty="0" smtClean="0">
                <a:latin typeface="Bookman Old Style" pitchFamily="18" charset="0"/>
              </a:rPr>
              <a:t>Models </a:t>
            </a:r>
            <a:r>
              <a:rPr lang="en-US" sz="2800" dirty="0">
                <a:latin typeface="Bookman Old Style" pitchFamily="18" charset="0"/>
              </a:rPr>
              <a:t>for Unordered Multiple Choices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70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195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119"/>
            <a:ext cx="8229600" cy="404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28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Bookman Old Style" pitchFamily="18" charset="0"/>
              </a:rPr>
              <a:t>Probit</a:t>
            </a:r>
            <a:r>
              <a:rPr lang="en-US" sz="2800" dirty="0" smtClean="0">
                <a:latin typeface="Bookman Old Style" pitchFamily="18" charset="0"/>
              </a:rPr>
              <a:t> model 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0056"/>
            <a:ext cx="8229600" cy="42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714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 smtClean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 smtClean="0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 smtClean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0720"/>
            <a:ext cx="8229600" cy="44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505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0201"/>
            <a:ext cx="8229600" cy="358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787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374"/>
            <a:ext cx="8229600" cy="398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89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1196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5423"/>
            <a:ext cx="8229600" cy="409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0527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3813"/>
            <a:ext cx="8229600" cy="36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3941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4659"/>
            <a:ext cx="8229600" cy="389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2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Binary choice models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3563"/>
            <a:ext cx="8229600" cy="44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9438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0103"/>
            <a:ext cx="8229600" cy="412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259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8557"/>
            <a:ext cx="8229600" cy="414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677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9898"/>
            <a:ext cx="8229600" cy="36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328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models 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115"/>
            <a:ext cx="8229600" cy="394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7210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Ordered choice models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420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83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Ordered </a:t>
            </a:r>
            <a:r>
              <a:rPr lang="en-US" sz="2800" dirty="0" err="1" smtClean="0">
                <a:latin typeface="Bookman Old Style" pitchFamily="18" charset="0"/>
              </a:rPr>
              <a:t>probit</a:t>
            </a:r>
            <a:r>
              <a:rPr lang="en-US" sz="2800" dirty="0" smtClean="0">
                <a:latin typeface="Bookman Old Style" pitchFamily="18" charset="0"/>
              </a:rPr>
              <a:t> model 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8" y="1600200"/>
            <a:ext cx="77811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12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Ordered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4" y="1600200"/>
            <a:ext cx="82107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80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Ordered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7732"/>
            <a:ext cx="8229600" cy="411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211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Ordered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2" y="1600200"/>
            <a:ext cx="775383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99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Ordered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5891"/>
            <a:ext cx="8229600" cy="383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21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Linear probability model (LPM)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5" y="1600200"/>
            <a:ext cx="77974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3830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Ordered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model 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4" y="1600200"/>
            <a:ext cx="790629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07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okman Old Style" pitchFamily="18" charset="0"/>
              </a:rPr>
              <a:t>Unordered multinomial models 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79" y="1600200"/>
            <a:ext cx="76878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08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Multinomial </a:t>
            </a:r>
            <a:r>
              <a:rPr lang="en-US" sz="2800" dirty="0" err="1" smtClean="0">
                <a:latin typeface="Bookman Old Style" pitchFamily="18" charset="0"/>
              </a:rPr>
              <a:t>logit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63" y="1600200"/>
            <a:ext cx="73334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0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Multinomial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88" y="1600200"/>
            <a:ext cx="75648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40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Multinomial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29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829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Linear probability model (LPM)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44" y="1600200"/>
            <a:ext cx="76841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0896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Linear probability model (LPM)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3249"/>
            <a:ext cx="8229600" cy="445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900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Index models: </a:t>
            </a:r>
            <a:r>
              <a:rPr lang="en-US" sz="2800" dirty="0" err="1" smtClean="0">
                <a:latin typeface="Bookman Old Style" pitchFamily="18" charset="0"/>
              </a:rPr>
              <a:t>logit</a:t>
            </a:r>
            <a:r>
              <a:rPr lang="en-US" sz="2800" dirty="0" smtClean="0">
                <a:latin typeface="Bookman Old Style" pitchFamily="18" charset="0"/>
              </a:rPr>
              <a:t> and </a:t>
            </a:r>
            <a:r>
              <a:rPr lang="en-US" sz="2800" dirty="0" err="1" smtClean="0">
                <a:latin typeface="Bookman Old Style" pitchFamily="18" charset="0"/>
              </a:rPr>
              <a:t>probit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2304"/>
            <a:ext cx="8229600" cy="406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76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623"/>
            <a:ext cx="8229600" cy="4049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247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logit</a:t>
            </a:r>
            <a:r>
              <a:rPr lang="en-US" sz="2800" dirty="0">
                <a:solidFill>
                  <a:prstClr val="black"/>
                </a:solidFill>
                <a:latin typeface="Bookman Old Style" pitchFamily="18" charset="0"/>
              </a:rPr>
              <a:t> and </a:t>
            </a:r>
            <a:r>
              <a:rPr lang="en-US" sz="2800" dirty="0" err="1">
                <a:solidFill>
                  <a:prstClr val="black"/>
                </a:solidFill>
                <a:latin typeface="Bookman Old Style" pitchFamily="18" charset="0"/>
              </a:rPr>
              <a:t>probit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8" y="1600200"/>
            <a:ext cx="78398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931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Bookman Old Style" pitchFamily="18" charset="0"/>
              </a:rPr>
              <a:t>Logit</a:t>
            </a:r>
            <a:r>
              <a:rPr lang="en-US" sz="2800" dirty="0" smtClean="0">
                <a:latin typeface="Bookman Old Style" pitchFamily="18" charset="0"/>
              </a:rPr>
              <a:t> model 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06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937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131</Words>
  <Application>Microsoft Office PowerPoint</Application>
  <PresentationFormat>On-screen Show (4:3)</PresentationFormat>
  <Paragraphs>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Limited dependent variable</vt:lpstr>
      <vt:lpstr>Binary choice models </vt:lpstr>
      <vt:lpstr>Linear probability model (LPM)</vt:lpstr>
      <vt:lpstr>Linear probability model (LPM)</vt:lpstr>
      <vt:lpstr>Linear probability model (LPM)</vt:lpstr>
      <vt:lpstr>Index models: logit and probit </vt:lpstr>
      <vt:lpstr>logit and probit</vt:lpstr>
      <vt:lpstr>logit and probit</vt:lpstr>
      <vt:lpstr>Logit model </vt:lpstr>
      <vt:lpstr>Logit model </vt:lpstr>
      <vt:lpstr>Logit model </vt:lpstr>
      <vt:lpstr>Probit model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Logit and Probit models </vt:lpstr>
      <vt:lpstr>Ordered choice models </vt:lpstr>
      <vt:lpstr>Ordered probit model </vt:lpstr>
      <vt:lpstr>Ordered probit model </vt:lpstr>
      <vt:lpstr>Ordered probit model </vt:lpstr>
      <vt:lpstr>Ordered probit model </vt:lpstr>
      <vt:lpstr>Ordered probit model </vt:lpstr>
      <vt:lpstr>Ordered probit model </vt:lpstr>
      <vt:lpstr>Unordered multinomial models </vt:lpstr>
      <vt:lpstr>Multinomial logit </vt:lpstr>
      <vt:lpstr>Multinomial logit </vt:lpstr>
      <vt:lpstr>Multinomial logit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Limited dep</dc:title>
  <dc:creator>Dem</dc:creator>
  <cp:lastModifiedBy>user</cp:lastModifiedBy>
  <cp:revision>16</cp:revision>
  <dcterms:created xsi:type="dcterms:W3CDTF">2006-08-16T00:00:00Z</dcterms:created>
  <dcterms:modified xsi:type="dcterms:W3CDTF">2019-12-14T17:31:03Z</dcterms:modified>
</cp:coreProperties>
</file>