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702" r:id="rId3"/>
    <p:sldMasterId id="2147483714" r:id="rId4"/>
    <p:sldMasterId id="2147483732" r:id="rId5"/>
  </p:sldMasterIdLst>
  <p:notesMasterIdLst>
    <p:notesMasterId r:id="rId47"/>
  </p:notesMasterIdLst>
  <p:handoutMasterIdLst>
    <p:handoutMasterId r:id="rId48"/>
  </p:handoutMasterIdLst>
  <p:sldIdLst>
    <p:sldId id="460" r:id="rId6"/>
    <p:sldId id="464" r:id="rId7"/>
    <p:sldId id="465" r:id="rId8"/>
    <p:sldId id="468" r:id="rId9"/>
    <p:sldId id="480" r:id="rId10"/>
    <p:sldId id="483" r:id="rId11"/>
    <p:sldId id="482" r:id="rId12"/>
    <p:sldId id="469" r:id="rId13"/>
    <p:sldId id="476" r:id="rId14"/>
    <p:sldId id="470" r:id="rId15"/>
    <p:sldId id="471" r:id="rId16"/>
    <p:sldId id="463" r:id="rId17"/>
    <p:sldId id="473" r:id="rId18"/>
    <p:sldId id="474" r:id="rId19"/>
    <p:sldId id="475" r:id="rId20"/>
    <p:sldId id="472" r:id="rId21"/>
    <p:sldId id="485" r:id="rId22"/>
    <p:sldId id="486" r:id="rId23"/>
    <p:sldId id="487" r:id="rId24"/>
    <p:sldId id="488" r:id="rId25"/>
    <p:sldId id="489" r:id="rId26"/>
    <p:sldId id="484" r:id="rId27"/>
    <p:sldId id="459" r:id="rId28"/>
    <p:sldId id="388" r:id="rId29"/>
    <p:sldId id="437" r:id="rId30"/>
    <p:sldId id="384" r:id="rId31"/>
    <p:sldId id="454" r:id="rId32"/>
    <p:sldId id="453" r:id="rId33"/>
    <p:sldId id="490" r:id="rId34"/>
    <p:sldId id="491" r:id="rId35"/>
    <p:sldId id="497" r:id="rId36"/>
    <p:sldId id="498" r:id="rId37"/>
    <p:sldId id="499" r:id="rId38"/>
    <p:sldId id="500" r:id="rId39"/>
    <p:sldId id="501" r:id="rId40"/>
    <p:sldId id="496" r:id="rId41"/>
    <p:sldId id="492" r:id="rId42"/>
    <p:sldId id="493" r:id="rId43"/>
    <p:sldId id="494" r:id="rId44"/>
    <p:sldId id="495" r:id="rId45"/>
    <p:sldId id="349"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a:srgbClr val="99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88" autoAdjust="0"/>
    <p:restoredTop sz="89048" autoAdjust="0"/>
  </p:normalViewPr>
  <p:slideViewPr>
    <p:cSldViewPr>
      <p:cViewPr varScale="1">
        <p:scale>
          <a:sx n="66" d="100"/>
          <a:sy n="66" d="100"/>
        </p:scale>
        <p:origin x="1608" y="60"/>
      </p:cViewPr>
      <p:guideLst>
        <p:guide orient="horz" pos="4320"/>
        <p:guide pos="2880"/>
      </p:guideLst>
    </p:cSldViewPr>
  </p:slideViewPr>
  <p:outlineViewPr>
    <p:cViewPr>
      <p:scale>
        <a:sx n="33" d="100"/>
        <a:sy n="33" d="100"/>
      </p:scale>
      <p:origin x="0" y="-1992"/>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7" d="100"/>
          <a:sy n="57" d="100"/>
        </p:scale>
        <p:origin x="2808" y="4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4CAC309-2CD4-4337-938E-D6EF15863879}" type="datetimeFigureOut">
              <a:rPr lang="en-US" smtClean="0"/>
              <a:t>6/18/2019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4EBBC92-3030-447E-A176-F44F4A3A0B85}" type="slidenum">
              <a:rPr lang="en-US" smtClean="0"/>
              <a:t>‹#›</a:t>
            </a:fld>
            <a:endParaRPr lang="en-US"/>
          </a:p>
        </p:txBody>
      </p:sp>
    </p:spTree>
    <p:extLst>
      <p:ext uri="{BB962C8B-B14F-4D97-AF65-F5344CB8AC3E}">
        <p14:creationId xmlns:p14="http://schemas.microsoft.com/office/powerpoint/2010/main" val="18625137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2DC8E8-E750-4F3C-B36F-D65E1D8E1B7F}" type="datetimeFigureOut">
              <a:rPr lang="en-US" smtClean="0"/>
              <a:pPr/>
              <a:t>6/18/2019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FB0B09-BAF8-43CD-8936-375C2381EC57}" type="slidenum">
              <a:rPr lang="en-US" smtClean="0"/>
              <a:pPr/>
              <a:t>‹#›</a:t>
            </a:fld>
            <a:endParaRPr lang="en-US"/>
          </a:p>
        </p:txBody>
      </p:sp>
    </p:spTree>
    <p:extLst>
      <p:ext uri="{BB962C8B-B14F-4D97-AF65-F5344CB8AC3E}">
        <p14:creationId xmlns:p14="http://schemas.microsoft.com/office/powerpoint/2010/main" val="3850563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9FB0B09-BAF8-43CD-8936-375C2381EC57}" type="slidenum">
              <a:rPr lang="en-US" smtClean="0"/>
              <a:pPr/>
              <a:t>3</a:t>
            </a:fld>
            <a:endParaRPr lang="en-US"/>
          </a:p>
        </p:txBody>
      </p:sp>
    </p:spTree>
    <p:extLst>
      <p:ext uri="{BB962C8B-B14F-4D97-AF65-F5344CB8AC3E}">
        <p14:creationId xmlns:p14="http://schemas.microsoft.com/office/powerpoint/2010/main" val="22230765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vmlDrawing" Target="../drawings/vmlDrawing2.vml"/><Relationship Id="rId4"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vmlDrawing" Target="../drawings/vmlDrawing3.vml"/><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2.xml"/><Relationship Id="rId1" Type="http://schemas.openxmlformats.org/officeDocument/2006/relationships/vmlDrawing" Target="../drawings/vmlDrawing4.vml"/><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2.xml"/><Relationship Id="rId1" Type="http://schemas.openxmlformats.org/officeDocument/2006/relationships/vmlDrawing" Target="../drawings/vmlDrawing5.vml"/><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2.xml"/><Relationship Id="rId1" Type="http://schemas.openxmlformats.org/officeDocument/2006/relationships/vmlDrawing" Target="../drawings/vmlDrawing6.vml"/><Relationship Id="rId4"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2.xml"/><Relationship Id="rId1" Type="http://schemas.openxmlformats.org/officeDocument/2006/relationships/vmlDrawing" Target="../drawings/vmlDrawing7.vml"/><Relationship Id="rId4" Type="http://schemas.openxmlformats.org/officeDocument/2006/relationships/image" Target="../media/image1.png"/></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2.xml"/><Relationship Id="rId1" Type="http://schemas.openxmlformats.org/officeDocument/2006/relationships/vmlDrawing" Target="../drawings/vmlDrawing8.vml"/><Relationship Id="rId4" Type="http://schemas.openxmlformats.org/officeDocument/2006/relationships/image" Target="../media/image1.png"/></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2.xml"/><Relationship Id="rId1" Type="http://schemas.openxmlformats.org/officeDocument/2006/relationships/vmlDrawing" Target="../drawings/vmlDrawing9.vml"/><Relationship Id="rId4" Type="http://schemas.openxmlformats.org/officeDocument/2006/relationships/image" Target="../media/image1.png"/></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2.xml"/><Relationship Id="rId1" Type="http://schemas.openxmlformats.org/officeDocument/2006/relationships/vmlDrawing" Target="../drawings/vmlDrawing10.vml"/><Relationship Id="rId4" Type="http://schemas.openxmlformats.org/officeDocument/2006/relationships/image" Target="../media/image1.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4.xml"/><Relationship Id="rId1" Type="http://schemas.openxmlformats.org/officeDocument/2006/relationships/vmlDrawing" Target="../drawings/vmlDrawing12.vml"/><Relationship Id="rId4" Type="http://schemas.openxmlformats.org/officeDocument/2006/relationships/image" Target="../media/image1.png"/></Relationships>
</file>

<file path=ppt/slideLayouts/_rels/slideLayout4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4.xml"/><Relationship Id="rId1" Type="http://schemas.openxmlformats.org/officeDocument/2006/relationships/vmlDrawing" Target="../drawings/vmlDrawing13.vml"/><Relationship Id="rId4" Type="http://schemas.openxmlformats.org/officeDocument/2006/relationships/image" Target="../media/image1.png"/></Relationships>
</file>

<file path=ppt/slideLayouts/_rels/slideLayout44.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4.xml"/><Relationship Id="rId1" Type="http://schemas.openxmlformats.org/officeDocument/2006/relationships/vmlDrawing" Target="../drawings/vmlDrawing14.vml"/><Relationship Id="rId4" Type="http://schemas.openxmlformats.org/officeDocument/2006/relationships/image" Target="../media/image1.png"/></Relationships>
</file>

<file path=ppt/slideLayouts/_rels/slideLayout45.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4.xml"/><Relationship Id="rId1" Type="http://schemas.openxmlformats.org/officeDocument/2006/relationships/vmlDrawing" Target="../drawings/vmlDrawing15.vml"/><Relationship Id="rId4" Type="http://schemas.openxmlformats.org/officeDocument/2006/relationships/image" Target="../media/image1.png"/></Relationships>
</file>

<file path=ppt/slideLayouts/_rels/slideLayout46.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4.xml"/><Relationship Id="rId1" Type="http://schemas.openxmlformats.org/officeDocument/2006/relationships/vmlDrawing" Target="../drawings/vmlDrawing16.vml"/><Relationship Id="rId4" Type="http://schemas.openxmlformats.org/officeDocument/2006/relationships/image" Target="../media/image1.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4.xml"/><Relationship Id="rId1" Type="http://schemas.openxmlformats.org/officeDocument/2006/relationships/vmlDrawing" Target="../drawings/vmlDrawing17.vml"/><Relationship Id="rId4" Type="http://schemas.openxmlformats.org/officeDocument/2006/relationships/image" Target="../media/image1.png"/></Relationships>
</file>

<file path=ppt/slideLayouts/_rels/slideLayout53.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Master" Target="../slideMasters/slideMaster4.xml"/><Relationship Id="rId1" Type="http://schemas.openxmlformats.org/officeDocument/2006/relationships/vmlDrawing" Target="../drawings/vmlDrawing18.vml"/><Relationship Id="rId4" Type="http://schemas.openxmlformats.org/officeDocument/2006/relationships/image" Target="../media/image1.png"/></Relationships>
</file>

<file path=ppt/slideLayouts/_rels/slideLayout54.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Master" Target="../slideMasters/slideMaster4.xml"/><Relationship Id="rId1" Type="http://schemas.openxmlformats.org/officeDocument/2006/relationships/vmlDrawing" Target="../drawings/vmlDrawing19.vml"/><Relationship Id="rId4" Type="http://schemas.openxmlformats.org/officeDocument/2006/relationships/image" Target="../media/image1.png"/></Relationships>
</file>

<file path=ppt/slideLayouts/_rels/slideLayout55.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Master" Target="../slideMasters/slideMaster4.xml"/><Relationship Id="rId1" Type="http://schemas.openxmlformats.org/officeDocument/2006/relationships/vmlDrawing" Target="../drawings/vmlDrawing20.vml"/><Relationship Id="rId4" Type="http://schemas.openxmlformats.org/officeDocument/2006/relationships/image" Target="../media/image1.png"/></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Master" Target="../slideMasters/slideMaster5.xml"/><Relationship Id="rId1" Type="http://schemas.openxmlformats.org/officeDocument/2006/relationships/vmlDrawing" Target="../drawings/vmlDrawing22.vml"/><Relationship Id="rId5" Type="http://schemas.openxmlformats.org/officeDocument/2006/relationships/image" Target="../media/image3.png"/><Relationship Id="rId4"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Master" Target="../slideMasters/slideMaster5.xml"/><Relationship Id="rId1" Type="http://schemas.openxmlformats.org/officeDocument/2006/relationships/vmlDrawing" Target="../drawings/vmlDrawing23.vml"/><Relationship Id="rId4" Type="http://schemas.openxmlformats.org/officeDocument/2006/relationships/image" Target="../media/image1.png"/></Relationships>
</file>

<file path=ppt/slideLayouts/_rels/slideLayout61.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Master" Target="../slideMasters/slideMaster5.xml"/><Relationship Id="rId1" Type="http://schemas.openxmlformats.org/officeDocument/2006/relationships/vmlDrawing" Target="../drawings/vmlDrawing24.vml"/><Relationship Id="rId4" Type="http://schemas.openxmlformats.org/officeDocument/2006/relationships/image" Target="../media/image1.png"/></Relationships>
</file>

<file path=ppt/slideLayouts/_rels/slideLayout62.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Master" Target="../slideMasters/slideMaster5.xml"/><Relationship Id="rId1" Type="http://schemas.openxmlformats.org/officeDocument/2006/relationships/vmlDrawing" Target="../drawings/vmlDrawing25.vml"/><Relationship Id="rId4" Type="http://schemas.openxmlformats.org/officeDocument/2006/relationships/image" Target="../media/image1.png"/></Relationships>
</file>

<file path=ppt/slideLayouts/_rels/slideLayout63.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Master" Target="../slideMasters/slideMaster5.xml"/><Relationship Id="rId1" Type="http://schemas.openxmlformats.org/officeDocument/2006/relationships/vmlDrawing" Target="../drawings/vmlDrawing26.vml"/><Relationship Id="rId4" Type="http://schemas.openxmlformats.org/officeDocument/2006/relationships/image" Target="../media/image1.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Master" Target="../slideMasters/slideMaster5.xml"/><Relationship Id="rId1" Type="http://schemas.openxmlformats.org/officeDocument/2006/relationships/vmlDrawing" Target="../drawings/vmlDrawing27.vml"/><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Master" Target="../slideMasters/slideMaster5.xml"/><Relationship Id="rId1" Type="http://schemas.openxmlformats.org/officeDocument/2006/relationships/vmlDrawing" Target="../drawings/vmlDrawing28.vml"/><Relationship Id="rId4" Type="http://schemas.openxmlformats.org/officeDocument/2006/relationships/image" Target="../media/image1.png"/></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7DFC1E-34FC-4D3F-8FB1-D47DCABC309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7DFC1E-34FC-4D3F-8FB1-D47DCABC309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7DFC1E-34FC-4D3F-8FB1-D47DCABC309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2438400"/>
            <a:ext cx="9009063" cy="1052513"/>
            <a:chOff x="0" y="1536"/>
            <a:chExt cx="5675" cy="663"/>
          </a:xfrm>
        </p:grpSpPr>
        <p:grpSp>
          <p:nvGrpSpPr>
            <p:cNvPr id="3"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en-US"/>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en-US"/>
              </a:p>
            </p:txBody>
          </p:sp>
        </p:grpSp>
        <p:grpSp>
          <p:nvGrpSpPr>
            <p:cNvPr id="4"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en-US"/>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en-US"/>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en-US"/>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grpSp>
      <p:sp>
        <p:nvSpPr>
          <p:cNvPr id="14" name="Rectangle 13"/>
          <p:cNvSpPr>
            <a:spLocks noChangeArrowheads="1"/>
          </p:cNvSpPr>
          <p:nvPr/>
        </p:nvSpPr>
        <p:spPr bwMode="auto">
          <a:xfrm>
            <a:off x="8694738" y="6553200"/>
            <a:ext cx="449262" cy="304800"/>
          </a:xfrm>
          <a:prstGeom prst="rect">
            <a:avLst/>
          </a:prstGeom>
          <a:noFill/>
          <a:ln w="9525">
            <a:noFill/>
            <a:miter lim="800000"/>
            <a:headEnd/>
            <a:tailEnd/>
          </a:ln>
          <a:effectLst/>
        </p:spPr>
        <p:txBody>
          <a:bodyPr wrap="none">
            <a:spAutoFit/>
          </a:bodyPr>
          <a:lstStyle/>
          <a:p>
            <a:pPr>
              <a:defRPr/>
            </a:pPr>
            <a:fld id="{7B71D8D0-C757-4B5A-9C04-B89876E56090}" type="slidenum">
              <a:rPr lang="en-US" sz="1400">
                <a:solidFill>
                  <a:schemeClr val="bg2"/>
                </a:solidFill>
              </a:rPr>
              <a:pPr>
                <a:defRPr/>
              </a:pPr>
              <a:t>‹#›</a:t>
            </a:fld>
            <a:endParaRPr lang="en-US" sz="1400">
              <a:solidFill>
                <a:schemeClr val="bg2"/>
              </a:solidFill>
            </a:endParaRPr>
          </a:p>
        </p:txBody>
      </p:sp>
      <p:sp>
        <p:nvSpPr>
          <p:cNvPr id="14348" name="Rectangle 12"/>
          <p:cNvSpPr>
            <a:spLocks noGrp="1" noChangeArrowheads="1"/>
          </p:cNvSpPr>
          <p:nvPr>
            <p:ph type="ctrTitle"/>
          </p:nvPr>
        </p:nvSpPr>
        <p:spPr>
          <a:xfrm>
            <a:off x="990600" y="1828800"/>
            <a:ext cx="7772400" cy="1143000"/>
          </a:xfrm>
        </p:spPr>
        <p:txBody>
          <a:bodyPr/>
          <a:lstStyle>
            <a:lvl1pPr>
              <a:defRPr/>
            </a:lvl1pPr>
          </a:lstStyle>
          <a:p>
            <a:r>
              <a:rPr lang="en-US" smtClean="0"/>
              <a:t>Click to edit Master title style</a:t>
            </a:r>
            <a:endParaRPr lang="en-US"/>
          </a:p>
        </p:txBody>
      </p:sp>
      <p:sp>
        <p:nvSpPr>
          <p:cNvPr id="14349"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smtClean="0"/>
              <a:t>Click to edit Master subtitle style</a:t>
            </a:r>
            <a:endParaRPr lang="en-US"/>
          </a:p>
        </p:txBody>
      </p:sp>
    </p:spTree>
  </p:cSld>
  <p:clrMapOvr>
    <a:masterClrMapping/>
  </p:clrMapOvr>
  <p:transition>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C98182BA-9C59-4286-8229-0A7200B40675}" type="slidenum">
              <a:rPr lang="en-US"/>
              <a:pPr>
                <a:defRPr/>
              </a:pPr>
              <a:t>‹#›</a:t>
            </a:fld>
            <a:endParaRPr lang="en-US"/>
          </a:p>
        </p:txBody>
      </p:sp>
    </p:spTree>
  </p:cSld>
  <p:clrMapOvr>
    <a:masterClrMapping/>
  </p:clrMapOvr>
  <p:transition>
    <p:zo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graphicFrame>
        <p:nvGraphicFramePr>
          <p:cNvPr id="4"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30783"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13"/>
          <p:cNvSpPr>
            <a:spLocks noGrp="1" noChangeArrowheads="1"/>
          </p:cNvSpPr>
          <p:nvPr>
            <p:ph type="sldNum" sz="quarter" idx="10"/>
          </p:nvPr>
        </p:nvSpPr>
        <p:spPr/>
        <p:txBody>
          <a:bodyPr/>
          <a:lstStyle>
            <a:lvl1pPr>
              <a:defRPr/>
            </a:lvl1pPr>
          </a:lstStyle>
          <a:p>
            <a:pPr>
              <a:defRPr/>
            </a:pPr>
            <a:fld id="{758E0DD7-E83A-40B4-87E7-723AE8FB7CE8}" type="slidenum">
              <a:rPr lang="en-US"/>
              <a:pPr>
                <a:defRPr/>
              </a:pPr>
              <a:t>‹#›</a:t>
            </a:fld>
            <a:endParaRPr lang="en-US"/>
          </a:p>
        </p:txBody>
      </p:sp>
    </p:spTree>
  </p:cSld>
  <p:clrMapOvr>
    <a:masterClrMapping/>
  </p:clrMapOvr>
  <p:transition>
    <p:zo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aphicFrame>
        <p:nvGraphicFramePr>
          <p:cNvPr id="4"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31807"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5" name="Rectangle 13"/>
          <p:cNvSpPr>
            <a:spLocks noGrp="1" noChangeArrowheads="1"/>
          </p:cNvSpPr>
          <p:nvPr>
            <p:ph type="sldNum" sz="quarter" idx="10"/>
          </p:nvPr>
        </p:nvSpPr>
        <p:spPr/>
        <p:txBody>
          <a:bodyPr/>
          <a:lstStyle>
            <a:lvl1pPr>
              <a:defRPr/>
            </a:lvl1pPr>
          </a:lstStyle>
          <a:p>
            <a:pPr>
              <a:defRPr/>
            </a:pPr>
            <a:fld id="{66AEAFCA-2DA2-4542-BAA1-BC2034A99BE2}" type="slidenum">
              <a:rPr lang="en-US"/>
              <a:pPr>
                <a:defRPr/>
              </a:pPr>
              <a:t>‹#›</a:t>
            </a:fld>
            <a:endParaRPr lang="en-US"/>
          </a:p>
        </p:txBody>
      </p:sp>
    </p:spTree>
  </p:cSld>
  <p:clrMapOvr>
    <a:masterClrMapping/>
  </p:clrMapOvr>
  <p:transition>
    <p:zo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graphicFrame>
        <p:nvGraphicFramePr>
          <p:cNvPr id="5"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32831"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800"/>
            <a:ext cx="41529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447800"/>
            <a:ext cx="41529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13"/>
          <p:cNvSpPr>
            <a:spLocks noGrp="1" noChangeArrowheads="1"/>
          </p:cNvSpPr>
          <p:nvPr>
            <p:ph type="sldNum" sz="quarter" idx="10"/>
          </p:nvPr>
        </p:nvSpPr>
        <p:spPr/>
        <p:txBody>
          <a:bodyPr/>
          <a:lstStyle>
            <a:lvl1pPr>
              <a:defRPr/>
            </a:lvl1pPr>
          </a:lstStyle>
          <a:p>
            <a:pPr>
              <a:defRPr/>
            </a:pPr>
            <a:fld id="{15640C1A-A132-4462-904B-A1673A262D48}" type="slidenum">
              <a:rPr lang="en-US"/>
              <a:pPr>
                <a:defRPr/>
              </a:pPr>
              <a:t>‹#›</a:t>
            </a:fld>
            <a:endParaRPr lang="en-US"/>
          </a:p>
        </p:txBody>
      </p:sp>
    </p:spTree>
  </p:cSld>
  <p:clrMapOvr>
    <a:masterClrMapping/>
  </p:clrMapOvr>
  <p:transition>
    <p:zo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graphicFrame>
        <p:nvGraphicFramePr>
          <p:cNvPr id="7"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33855"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a:xfrm>
            <a:off x="457200" y="274638"/>
            <a:ext cx="8229600" cy="639762"/>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13"/>
          <p:cNvSpPr>
            <a:spLocks noGrp="1" noChangeArrowheads="1"/>
          </p:cNvSpPr>
          <p:nvPr>
            <p:ph type="sldNum" sz="quarter" idx="10"/>
          </p:nvPr>
        </p:nvSpPr>
        <p:spPr/>
        <p:txBody>
          <a:bodyPr/>
          <a:lstStyle>
            <a:lvl1pPr>
              <a:defRPr/>
            </a:lvl1pPr>
          </a:lstStyle>
          <a:p>
            <a:pPr>
              <a:defRPr/>
            </a:pPr>
            <a:fld id="{C7796423-90A5-4848-8EBC-A22B80F5D924}" type="slidenum">
              <a:rPr lang="en-US"/>
              <a:pPr>
                <a:defRPr/>
              </a:pPr>
              <a:t>‹#›</a:t>
            </a:fld>
            <a:endParaRPr lang="en-US"/>
          </a:p>
        </p:txBody>
      </p:sp>
    </p:spTree>
  </p:cSld>
  <p:clrMapOvr>
    <a:masterClrMapping/>
  </p:clrMapOvr>
  <p:transition>
    <p:zo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graphicFrame>
        <p:nvGraphicFramePr>
          <p:cNvPr id="3"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34879"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p:txBody>
          <a:bodyPr/>
          <a:lstStyle/>
          <a:p>
            <a:r>
              <a:rPr lang="en-US" smtClean="0"/>
              <a:t>Click to edit Master title style</a:t>
            </a:r>
            <a:endParaRPr lang="en-US"/>
          </a:p>
        </p:txBody>
      </p:sp>
      <p:sp>
        <p:nvSpPr>
          <p:cNvPr id="4" name="Rectangle 13"/>
          <p:cNvSpPr>
            <a:spLocks noGrp="1" noChangeArrowheads="1"/>
          </p:cNvSpPr>
          <p:nvPr>
            <p:ph type="sldNum" sz="quarter" idx="10"/>
          </p:nvPr>
        </p:nvSpPr>
        <p:spPr/>
        <p:txBody>
          <a:bodyPr/>
          <a:lstStyle>
            <a:lvl1pPr>
              <a:defRPr/>
            </a:lvl1pPr>
          </a:lstStyle>
          <a:p>
            <a:pPr>
              <a:defRPr/>
            </a:pPr>
            <a:fld id="{413C10A3-B115-40A2-8F7C-6C2C51B51023}" type="slidenum">
              <a:rPr lang="en-US"/>
              <a:pPr>
                <a:defRPr/>
              </a:pPr>
              <a:t>‹#›</a:t>
            </a:fld>
            <a:endParaRPr lang="en-US"/>
          </a:p>
        </p:txBody>
      </p:sp>
    </p:spTree>
  </p:cSld>
  <p:clrMapOvr>
    <a:masterClrMapping/>
  </p:clrMapOvr>
  <p:transition>
    <p:zo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51630EE0-502A-4BBC-A213-134072BAC1AE}" type="slidenum">
              <a:rPr lang="en-US"/>
              <a:pPr>
                <a:defRPr/>
              </a:pPr>
              <a:t>‹#›</a:t>
            </a:fld>
            <a:endParaRPr lang="en-US"/>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7DFC1E-34FC-4D3F-8FB1-D47DCABC3090}"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717550"/>
          </a:xfrm>
        </p:spPr>
        <p:txBody>
          <a:bodyPr/>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EE25910C-3C06-4819-8DD9-BAA570BF09B9}" type="slidenum">
              <a:rPr lang="en-US"/>
              <a:pPr>
                <a:defRPr/>
              </a:pPr>
              <a:t>‹#›</a:t>
            </a:fld>
            <a:endParaRPr lang="en-US"/>
          </a:p>
        </p:txBody>
      </p:sp>
    </p:spTree>
  </p:cSld>
  <p:clrMapOvr>
    <a:masterClrMapping/>
  </p:clrMapOvr>
  <p:transition>
    <p:zo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10152214-3A8B-42E4-9654-5CF1E63D5191}" type="slidenum">
              <a:rPr lang="en-US"/>
              <a:pPr>
                <a:defRPr/>
              </a:pPr>
              <a:t>‹#›</a:t>
            </a:fld>
            <a:endParaRPr lang="en-US"/>
          </a:p>
        </p:txBody>
      </p:sp>
    </p:spTree>
  </p:cSld>
  <p:clrMapOvr>
    <a:masterClrMapping/>
  </p:clrMapOvr>
  <p:transition>
    <p:zo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4A8CF80E-B7BF-4731-9A5D-2DB824B9A253}" type="slidenum">
              <a:rPr lang="en-US"/>
              <a:pPr>
                <a:defRPr/>
              </a:pPr>
              <a:t>‹#›</a:t>
            </a:fld>
            <a:endParaRPr lang="en-US"/>
          </a:p>
        </p:txBody>
      </p:sp>
    </p:spTree>
  </p:cSld>
  <p:clrMapOvr>
    <a:masterClrMapping/>
  </p:clrMapOvr>
  <p:transition>
    <p:zo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4650" y="228600"/>
            <a:ext cx="211455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28600"/>
            <a:ext cx="619125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92F22E28-4A06-4210-B36F-A33360B5F7E9}" type="slidenum">
              <a:rPr lang="en-US"/>
              <a:pPr>
                <a:defRPr/>
              </a:pPr>
              <a:t>‹#›</a:t>
            </a:fld>
            <a:endParaRPr lang="en-US"/>
          </a:p>
        </p:txBody>
      </p:sp>
    </p:spTree>
  </p:cSld>
  <p:clrMapOvr>
    <a:masterClrMapping/>
  </p:clrMapOvr>
  <p:transition>
    <p:zoom/>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Only" preserve="1">
  <p:cSld name="Content">
    <p:spTree>
      <p:nvGrpSpPr>
        <p:cNvPr id="1" name=""/>
        <p:cNvGrpSpPr/>
        <p:nvPr/>
      </p:nvGrpSpPr>
      <p:grpSpPr>
        <a:xfrm>
          <a:off x="0" y="0"/>
          <a:ext cx="0" cy="0"/>
          <a:chOff x="0" y="0"/>
          <a:chExt cx="0" cy="0"/>
        </a:xfrm>
      </p:grpSpPr>
      <p:graphicFrame>
        <p:nvGraphicFramePr>
          <p:cNvPr id="3"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35903"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Content Placeholder 1"/>
          <p:cNvSpPr>
            <a:spLocks noGrp="1"/>
          </p:cNvSpPr>
          <p:nvPr>
            <p:ph/>
          </p:nvPr>
        </p:nvSpPr>
        <p:spPr>
          <a:xfrm>
            <a:off x="381000" y="228600"/>
            <a:ext cx="8458200" cy="632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p:txBody>
          <a:bodyPr/>
          <a:lstStyle>
            <a:lvl1pPr>
              <a:defRPr/>
            </a:lvl1pPr>
          </a:lstStyle>
          <a:p>
            <a:pPr>
              <a:defRPr/>
            </a:pPr>
            <a:fld id="{9E3E6D4D-A66B-41DC-876D-9E047E7E9012}" type="slidenum">
              <a:rPr lang="en-US"/>
              <a:pPr>
                <a:defRPr/>
              </a:pPr>
              <a:t>‹#›</a:t>
            </a:fld>
            <a:endParaRPr lang="en-US" dirty="0"/>
          </a:p>
        </p:txBody>
      </p:sp>
    </p:spTree>
  </p:cSld>
  <p:clrMapOvr>
    <a:masterClrMapping/>
  </p:clrMapOvr>
  <p:transition>
    <p:zoom/>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graphicFrame>
        <p:nvGraphicFramePr>
          <p:cNvPr id="5"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36927"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a:xfrm>
            <a:off x="609600" y="381000"/>
            <a:ext cx="7793038" cy="609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14800" cy="5029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72000" y="1447800"/>
            <a:ext cx="4114800" cy="5029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152400" y="6477000"/>
            <a:ext cx="1905000" cy="381000"/>
          </a:xfrm>
        </p:spPr>
        <p:txBody>
          <a:bodyPr/>
          <a:lstStyle>
            <a:lvl1pPr>
              <a:defRPr/>
            </a:lvl1pPr>
          </a:lstStyle>
          <a:p>
            <a:pPr>
              <a:defRPr/>
            </a:pPr>
            <a:endParaRPr lang="en-US"/>
          </a:p>
        </p:txBody>
      </p:sp>
      <p:sp>
        <p:nvSpPr>
          <p:cNvPr id="7" name="Footer Placeholder 5"/>
          <p:cNvSpPr>
            <a:spLocks noGrp="1"/>
          </p:cNvSpPr>
          <p:nvPr>
            <p:ph type="ftr" sz="quarter" idx="11"/>
          </p:nvPr>
        </p:nvSpPr>
        <p:spPr>
          <a:xfrm>
            <a:off x="3124200" y="6477000"/>
            <a:ext cx="2895600" cy="381000"/>
          </a:xfrm>
        </p:spPr>
        <p:txBody>
          <a:bodyPr/>
          <a:lstStyle>
            <a:lvl1pPr>
              <a:defRPr smtClean="0"/>
            </a:lvl1pPr>
          </a:lstStyle>
          <a:p>
            <a:pPr>
              <a:defRPr/>
            </a:pPr>
            <a:endParaRPr lang="en-US" dirty="0"/>
          </a:p>
        </p:txBody>
      </p:sp>
      <p:sp>
        <p:nvSpPr>
          <p:cNvPr id="8" name="Slide Number Placeholder 6"/>
          <p:cNvSpPr>
            <a:spLocks noGrp="1"/>
          </p:cNvSpPr>
          <p:nvPr>
            <p:ph type="sldNum" sz="quarter" idx="12"/>
          </p:nvPr>
        </p:nvSpPr>
        <p:spPr>
          <a:xfrm>
            <a:off x="7239000" y="6477000"/>
            <a:ext cx="1905000" cy="381000"/>
          </a:xfrm>
        </p:spPr>
        <p:txBody>
          <a:bodyPr/>
          <a:lstStyle>
            <a:lvl1pPr>
              <a:defRPr/>
            </a:lvl1pPr>
          </a:lstStyle>
          <a:p>
            <a:pPr>
              <a:defRPr/>
            </a:pPr>
            <a:fld id="{AC369AC1-3D14-4A94-BEAA-5F6C6B6AA2AA}" type="slidenum">
              <a:rPr lang="en-US"/>
              <a:pPr>
                <a:defRPr/>
              </a:pPr>
              <a:t>‹#›</a:t>
            </a:fld>
            <a:endParaRPr lang="en-US"/>
          </a:p>
        </p:txBody>
      </p:sp>
    </p:spTree>
  </p:cSld>
  <p:clrMapOvr>
    <a:masterClrMapping/>
  </p:clrMapOvr>
  <p:transition>
    <p:zoom/>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graphicFrame>
        <p:nvGraphicFramePr>
          <p:cNvPr id="6"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37951"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a:xfrm>
            <a:off x="609600" y="381000"/>
            <a:ext cx="7793038" cy="609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14800" cy="5029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0" y="1447800"/>
            <a:ext cx="4114800" cy="2438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0" y="4038600"/>
            <a:ext cx="4114800" cy="2438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5"/>
          <p:cNvSpPr>
            <a:spLocks noGrp="1"/>
          </p:cNvSpPr>
          <p:nvPr>
            <p:ph type="dt" sz="half" idx="10"/>
          </p:nvPr>
        </p:nvSpPr>
        <p:spPr>
          <a:xfrm>
            <a:off x="152400" y="6477000"/>
            <a:ext cx="1905000" cy="381000"/>
          </a:xfrm>
        </p:spPr>
        <p:txBody>
          <a:bodyPr/>
          <a:lstStyle>
            <a:lvl1pPr>
              <a:defRPr/>
            </a:lvl1pPr>
          </a:lstStyle>
          <a:p>
            <a:pPr>
              <a:defRPr/>
            </a:pPr>
            <a:endParaRPr lang="en-US"/>
          </a:p>
        </p:txBody>
      </p:sp>
      <p:sp>
        <p:nvSpPr>
          <p:cNvPr id="8" name="Footer Placeholder 6"/>
          <p:cNvSpPr>
            <a:spLocks noGrp="1"/>
          </p:cNvSpPr>
          <p:nvPr>
            <p:ph type="ftr" sz="quarter" idx="11"/>
          </p:nvPr>
        </p:nvSpPr>
        <p:spPr>
          <a:xfrm>
            <a:off x="3124200" y="6477000"/>
            <a:ext cx="2895600" cy="381000"/>
          </a:xfrm>
        </p:spPr>
        <p:txBody>
          <a:bodyPr/>
          <a:lstStyle>
            <a:lvl1pPr>
              <a:defRPr smtClean="0"/>
            </a:lvl1pPr>
          </a:lstStyle>
          <a:p>
            <a:pPr>
              <a:defRPr/>
            </a:pPr>
            <a:endParaRPr lang="en-US"/>
          </a:p>
        </p:txBody>
      </p:sp>
      <p:sp>
        <p:nvSpPr>
          <p:cNvPr id="9" name="Slide Number Placeholder 7"/>
          <p:cNvSpPr>
            <a:spLocks noGrp="1"/>
          </p:cNvSpPr>
          <p:nvPr>
            <p:ph type="sldNum" sz="quarter" idx="12"/>
          </p:nvPr>
        </p:nvSpPr>
        <p:spPr>
          <a:xfrm>
            <a:off x="7239000" y="6477000"/>
            <a:ext cx="1905000" cy="381000"/>
          </a:xfrm>
        </p:spPr>
        <p:txBody>
          <a:bodyPr/>
          <a:lstStyle>
            <a:lvl1pPr>
              <a:defRPr/>
            </a:lvl1pPr>
          </a:lstStyle>
          <a:p>
            <a:pPr>
              <a:defRPr/>
            </a:pPr>
            <a:fld id="{5D2FE76D-7127-4D54-BE37-68A8BA4877D3}" type="slidenum">
              <a:rPr lang="en-US"/>
              <a:pPr>
                <a:defRPr/>
              </a:pPr>
              <a:t>‹#›</a:t>
            </a:fld>
            <a:endParaRPr lang="en-US"/>
          </a:p>
        </p:txBody>
      </p:sp>
    </p:spTree>
  </p:cSld>
  <p:clrMapOvr>
    <a:masterClrMapping/>
  </p:clrMapOvr>
  <p:transition>
    <p:zoom/>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AndClipArt" preserve="1">
  <p:cSld name="Title, Text and Clip Art">
    <p:spTree>
      <p:nvGrpSpPr>
        <p:cNvPr id="1" name=""/>
        <p:cNvGrpSpPr/>
        <p:nvPr/>
      </p:nvGrpSpPr>
      <p:grpSpPr>
        <a:xfrm>
          <a:off x="0" y="0"/>
          <a:ext cx="0" cy="0"/>
          <a:chOff x="0" y="0"/>
          <a:chExt cx="0" cy="0"/>
        </a:xfrm>
      </p:grpSpPr>
      <p:graphicFrame>
        <p:nvGraphicFramePr>
          <p:cNvPr id="5"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38975"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a:xfrm>
            <a:off x="609600" y="381000"/>
            <a:ext cx="7793038" cy="609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14800" cy="5029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572000" y="1447800"/>
            <a:ext cx="4114800" cy="5029200"/>
          </a:xfrm>
        </p:spPr>
        <p:txBody>
          <a:bodyPr/>
          <a:lstStyle/>
          <a:p>
            <a:pPr lvl="0"/>
            <a:r>
              <a:rPr lang="en-US" noProof="0" smtClean="0"/>
              <a:t>Click icon to add clip art</a:t>
            </a:r>
            <a:endParaRPr lang="en-US" noProof="0"/>
          </a:p>
        </p:txBody>
      </p:sp>
      <p:sp>
        <p:nvSpPr>
          <p:cNvPr id="6" name="Date Placeholder 4"/>
          <p:cNvSpPr>
            <a:spLocks noGrp="1"/>
          </p:cNvSpPr>
          <p:nvPr>
            <p:ph type="dt" sz="half" idx="10"/>
          </p:nvPr>
        </p:nvSpPr>
        <p:spPr>
          <a:xfrm>
            <a:off x="152400" y="6477000"/>
            <a:ext cx="1905000" cy="381000"/>
          </a:xfrm>
        </p:spPr>
        <p:txBody>
          <a:bodyPr/>
          <a:lstStyle>
            <a:lvl1pPr>
              <a:defRPr/>
            </a:lvl1pPr>
          </a:lstStyle>
          <a:p>
            <a:pPr>
              <a:defRPr/>
            </a:pPr>
            <a:endParaRPr lang="en-US"/>
          </a:p>
        </p:txBody>
      </p:sp>
      <p:sp>
        <p:nvSpPr>
          <p:cNvPr id="7" name="Footer Placeholder 5"/>
          <p:cNvSpPr>
            <a:spLocks noGrp="1"/>
          </p:cNvSpPr>
          <p:nvPr>
            <p:ph type="ftr" sz="quarter" idx="11"/>
          </p:nvPr>
        </p:nvSpPr>
        <p:spPr>
          <a:xfrm>
            <a:off x="3124200" y="6477000"/>
            <a:ext cx="2895600" cy="381000"/>
          </a:xfrm>
        </p:spPr>
        <p:txBody>
          <a:bodyPr/>
          <a:lstStyle>
            <a:lvl1pPr>
              <a:defRPr smtClean="0"/>
            </a:lvl1pPr>
          </a:lstStyle>
          <a:p>
            <a:pPr>
              <a:defRPr/>
            </a:pPr>
            <a:endParaRPr lang="en-US"/>
          </a:p>
        </p:txBody>
      </p:sp>
      <p:sp>
        <p:nvSpPr>
          <p:cNvPr id="8" name="Slide Number Placeholder 6"/>
          <p:cNvSpPr>
            <a:spLocks noGrp="1"/>
          </p:cNvSpPr>
          <p:nvPr>
            <p:ph type="sldNum" sz="quarter" idx="12"/>
          </p:nvPr>
        </p:nvSpPr>
        <p:spPr>
          <a:xfrm>
            <a:off x="7239000" y="6477000"/>
            <a:ext cx="1905000" cy="381000"/>
          </a:xfrm>
        </p:spPr>
        <p:txBody>
          <a:bodyPr/>
          <a:lstStyle>
            <a:lvl1pPr>
              <a:defRPr/>
            </a:lvl1pPr>
          </a:lstStyle>
          <a:p>
            <a:pPr>
              <a:defRPr/>
            </a:pPr>
            <a:fld id="{632552E4-B939-4CBE-BB43-8A24F4CF251F}" type="slidenum">
              <a:rPr lang="en-US"/>
              <a:pPr>
                <a:defRPr/>
              </a:pPr>
              <a:t>‹#›</a:t>
            </a:fld>
            <a:endParaRPr lang="en-US"/>
          </a:p>
        </p:txBody>
      </p:sp>
    </p:spTree>
  </p:cSld>
  <p:clrMapOvr>
    <a:masterClrMapping/>
  </p:clrMapOvr>
  <p:transition>
    <p:zoom/>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820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1447800"/>
            <a:ext cx="8382000" cy="5029200"/>
          </a:xfrm>
        </p:spPr>
        <p:txBody>
          <a:bodyPr/>
          <a:lstStyle/>
          <a:p>
            <a:r>
              <a:rPr lang="en-US" smtClean="0"/>
              <a:t>Click icon to add table</a:t>
            </a:r>
            <a:endParaRPr lang="en-US"/>
          </a:p>
        </p:txBody>
      </p:sp>
      <p:sp>
        <p:nvSpPr>
          <p:cNvPr id="4" name="Date Placeholder 3"/>
          <p:cNvSpPr>
            <a:spLocks noGrp="1"/>
          </p:cNvSpPr>
          <p:nvPr>
            <p:ph type="dt" sz="half" idx="10"/>
          </p:nvPr>
        </p:nvSpPr>
        <p:spPr>
          <a:xfrm>
            <a:off x="152400" y="6324600"/>
            <a:ext cx="1905000" cy="533400"/>
          </a:xfrm>
        </p:spPr>
        <p:txBody>
          <a:bodyPr/>
          <a:lstStyle>
            <a:lvl1pPr>
              <a:defRPr/>
            </a:lvl1pPr>
          </a:lstStyle>
          <a:p>
            <a:endParaRPr lang="en-US"/>
          </a:p>
        </p:txBody>
      </p:sp>
      <p:sp>
        <p:nvSpPr>
          <p:cNvPr id="5" name="Footer Placeholder 4"/>
          <p:cNvSpPr>
            <a:spLocks noGrp="1"/>
          </p:cNvSpPr>
          <p:nvPr>
            <p:ph type="ftr" sz="quarter" idx="11"/>
          </p:nvPr>
        </p:nvSpPr>
        <p:spPr>
          <a:xfrm>
            <a:off x="3200400" y="6324600"/>
            <a:ext cx="2895600" cy="533400"/>
          </a:xfrm>
        </p:spPr>
        <p:txBody>
          <a:bodyPr/>
          <a:lstStyle>
            <a:lvl1pPr>
              <a:defRPr/>
            </a:lvl1pPr>
          </a:lstStyle>
          <a:p>
            <a:endParaRPr lang="en-US"/>
          </a:p>
        </p:txBody>
      </p:sp>
      <p:sp>
        <p:nvSpPr>
          <p:cNvPr id="6" name="Slide Number Placeholder 5"/>
          <p:cNvSpPr>
            <a:spLocks noGrp="1"/>
          </p:cNvSpPr>
          <p:nvPr>
            <p:ph type="sldNum" sz="quarter" idx="12"/>
          </p:nvPr>
        </p:nvSpPr>
        <p:spPr>
          <a:xfrm>
            <a:off x="7239000" y="6400800"/>
            <a:ext cx="1905000" cy="457200"/>
          </a:xfrm>
        </p:spPr>
        <p:txBody>
          <a:bodyPr/>
          <a:lstStyle>
            <a:lvl1pPr>
              <a:defRPr/>
            </a:lvl1pPr>
          </a:lstStyle>
          <a:p>
            <a:fld id="{223B9929-1738-403E-B748-BD2AC83CC94E}" type="slidenum">
              <a:rPr lang="en-US"/>
              <a:pPr/>
              <a:t>‹#›</a:t>
            </a:fld>
            <a:endParaRPr lang="en-US"/>
          </a:p>
        </p:txBody>
      </p:sp>
    </p:spTree>
  </p:cSld>
  <p:clrMapOvr>
    <a:masterClrMapping/>
  </p:clrMapOvr>
  <p:transition>
    <p:zoom/>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7DFC1E-34FC-4D3F-8FB1-D47DCABC309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7DFC1E-34FC-4D3F-8FB1-D47DCABC3090}"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7DFC1E-34FC-4D3F-8FB1-D47DCABC3090}"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7DFC1E-34FC-4D3F-8FB1-D47DCABC3090}"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7DFC1E-34FC-4D3F-8FB1-D47DCABC3090}"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7DFC1E-34FC-4D3F-8FB1-D47DCABC3090}"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7DFC1E-34FC-4D3F-8FB1-D47DCABC3090}" type="slidenum">
              <a:rPr lang="en-US" smtClean="0"/>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7DFC1E-34FC-4D3F-8FB1-D47DCABC3090}"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7DFC1E-34FC-4D3F-8FB1-D47DCABC3090}" type="slidenum">
              <a:rPr lang="en-US" smtClean="0"/>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7DFC1E-34FC-4D3F-8FB1-D47DCABC3090}" type="slidenum">
              <a:rPr lang="en-US" smtClean="0"/>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7DFC1E-34FC-4D3F-8FB1-D47DCABC3090}"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7DFC1E-34FC-4D3F-8FB1-D47DCABC309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7DFC1E-34FC-4D3F-8FB1-D47DCABC3090}"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2438400"/>
            <a:ext cx="9009063" cy="1052513"/>
            <a:chOff x="0" y="1536"/>
            <a:chExt cx="5675" cy="663"/>
          </a:xfrm>
        </p:grpSpPr>
        <p:grpSp>
          <p:nvGrpSpPr>
            <p:cNvPr id="3"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en-US"/>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en-US"/>
              </a:p>
            </p:txBody>
          </p:sp>
        </p:grpSp>
        <p:grpSp>
          <p:nvGrpSpPr>
            <p:cNvPr id="4"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en-US"/>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en-US"/>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en-US"/>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grpSp>
      <p:sp>
        <p:nvSpPr>
          <p:cNvPr id="14" name="Rectangle 13"/>
          <p:cNvSpPr>
            <a:spLocks noChangeArrowheads="1"/>
          </p:cNvSpPr>
          <p:nvPr/>
        </p:nvSpPr>
        <p:spPr bwMode="auto">
          <a:xfrm>
            <a:off x="8694738" y="6553200"/>
            <a:ext cx="449262" cy="304800"/>
          </a:xfrm>
          <a:prstGeom prst="rect">
            <a:avLst/>
          </a:prstGeom>
          <a:noFill/>
          <a:ln w="9525">
            <a:noFill/>
            <a:miter lim="800000"/>
            <a:headEnd/>
            <a:tailEnd/>
          </a:ln>
          <a:effectLst/>
        </p:spPr>
        <p:txBody>
          <a:bodyPr wrap="none">
            <a:spAutoFit/>
          </a:bodyPr>
          <a:lstStyle/>
          <a:p>
            <a:pPr>
              <a:defRPr/>
            </a:pPr>
            <a:fld id="{7B71D8D0-C757-4B5A-9C04-B89876E56090}" type="slidenum">
              <a:rPr lang="en-US" sz="1400">
                <a:solidFill>
                  <a:schemeClr val="bg2"/>
                </a:solidFill>
              </a:rPr>
              <a:pPr>
                <a:defRPr/>
              </a:pPr>
              <a:t>‹#›</a:t>
            </a:fld>
            <a:endParaRPr lang="en-US" sz="1400">
              <a:solidFill>
                <a:schemeClr val="bg2"/>
              </a:solidFill>
            </a:endParaRPr>
          </a:p>
        </p:txBody>
      </p:sp>
      <p:sp>
        <p:nvSpPr>
          <p:cNvPr id="14348" name="Rectangle 12"/>
          <p:cNvSpPr>
            <a:spLocks noGrp="1" noChangeArrowheads="1"/>
          </p:cNvSpPr>
          <p:nvPr>
            <p:ph type="ctrTitle"/>
          </p:nvPr>
        </p:nvSpPr>
        <p:spPr>
          <a:xfrm>
            <a:off x="990600" y="1828800"/>
            <a:ext cx="7772400" cy="1143000"/>
          </a:xfrm>
        </p:spPr>
        <p:txBody>
          <a:bodyPr/>
          <a:lstStyle>
            <a:lvl1pPr>
              <a:defRPr/>
            </a:lvl1pPr>
          </a:lstStyle>
          <a:p>
            <a:r>
              <a:rPr lang="en-US" smtClean="0"/>
              <a:t>Click to edit Master title style</a:t>
            </a:r>
            <a:endParaRPr lang="en-US"/>
          </a:p>
        </p:txBody>
      </p:sp>
      <p:sp>
        <p:nvSpPr>
          <p:cNvPr id="14349"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smtClean="0"/>
              <a:t>Click to edit Master subtitle style</a:t>
            </a:r>
            <a:endParaRPr lang="en-US"/>
          </a:p>
        </p:txBody>
      </p:sp>
    </p:spTree>
  </p:cSld>
  <p:clrMapOvr>
    <a:masterClrMapping/>
  </p:clrMapOvr>
  <p:transition>
    <p:zoom/>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C98182BA-9C59-4286-8229-0A7200B40675}" type="slidenum">
              <a:rPr lang="en-US"/>
              <a:pPr>
                <a:defRPr/>
              </a:pPr>
              <a:t>‹#›</a:t>
            </a:fld>
            <a:endParaRPr lang="en-US"/>
          </a:p>
        </p:txBody>
      </p:sp>
    </p:spTree>
  </p:cSld>
  <p:clrMapOvr>
    <a:masterClrMapping/>
  </p:clrMapOvr>
  <p:transition>
    <p:zoom/>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graphicFrame>
        <p:nvGraphicFramePr>
          <p:cNvPr id="4"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41023"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13"/>
          <p:cNvSpPr>
            <a:spLocks noGrp="1" noChangeArrowheads="1"/>
          </p:cNvSpPr>
          <p:nvPr>
            <p:ph type="sldNum" sz="quarter" idx="10"/>
          </p:nvPr>
        </p:nvSpPr>
        <p:spPr/>
        <p:txBody>
          <a:bodyPr/>
          <a:lstStyle>
            <a:lvl1pPr>
              <a:defRPr/>
            </a:lvl1pPr>
          </a:lstStyle>
          <a:p>
            <a:pPr>
              <a:defRPr/>
            </a:pPr>
            <a:fld id="{758E0DD7-E83A-40B4-87E7-723AE8FB7CE8}" type="slidenum">
              <a:rPr lang="en-US"/>
              <a:pPr>
                <a:defRPr/>
              </a:pPr>
              <a:t>‹#›</a:t>
            </a:fld>
            <a:endParaRPr lang="en-US"/>
          </a:p>
        </p:txBody>
      </p:sp>
    </p:spTree>
  </p:cSld>
  <p:clrMapOvr>
    <a:masterClrMapping/>
  </p:clrMapOvr>
  <p:transition>
    <p:zoom/>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aphicFrame>
        <p:nvGraphicFramePr>
          <p:cNvPr id="4"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42047"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5" name="Rectangle 13"/>
          <p:cNvSpPr>
            <a:spLocks noGrp="1" noChangeArrowheads="1"/>
          </p:cNvSpPr>
          <p:nvPr>
            <p:ph type="sldNum" sz="quarter" idx="10"/>
          </p:nvPr>
        </p:nvSpPr>
        <p:spPr/>
        <p:txBody>
          <a:bodyPr/>
          <a:lstStyle>
            <a:lvl1pPr>
              <a:defRPr/>
            </a:lvl1pPr>
          </a:lstStyle>
          <a:p>
            <a:pPr>
              <a:defRPr/>
            </a:pPr>
            <a:fld id="{66AEAFCA-2DA2-4542-BAA1-BC2034A99BE2}" type="slidenum">
              <a:rPr lang="en-US"/>
              <a:pPr>
                <a:defRPr/>
              </a:pPr>
              <a:t>‹#›</a:t>
            </a:fld>
            <a:endParaRPr lang="en-US"/>
          </a:p>
        </p:txBody>
      </p:sp>
    </p:spTree>
  </p:cSld>
  <p:clrMapOvr>
    <a:masterClrMapping/>
  </p:clrMapOvr>
  <p:transition>
    <p:zoom/>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graphicFrame>
        <p:nvGraphicFramePr>
          <p:cNvPr id="5"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43071"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800"/>
            <a:ext cx="41529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447800"/>
            <a:ext cx="41529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13"/>
          <p:cNvSpPr>
            <a:spLocks noGrp="1" noChangeArrowheads="1"/>
          </p:cNvSpPr>
          <p:nvPr>
            <p:ph type="sldNum" sz="quarter" idx="10"/>
          </p:nvPr>
        </p:nvSpPr>
        <p:spPr/>
        <p:txBody>
          <a:bodyPr/>
          <a:lstStyle>
            <a:lvl1pPr>
              <a:defRPr/>
            </a:lvl1pPr>
          </a:lstStyle>
          <a:p>
            <a:pPr>
              <a:defRPr/>
            </a:pPr>
            <a:fld id="{15640C1A-A132-4462-904B-A1673A262D48}" type="slidenum">
              <a:rPr lang="en-US"/>
              <a:pPr>
                <a:defRPr/>
              </a:pPr>
              <a:t>‹#›</a:t>
            </a:fld>
            <a:endParaRPr lang="en-US"/>
          </a:p>
        </p:txBody>
      </p:sp>
    </p:spTree>
  </p:cSld>
  <p:clrMapOvr>
    <a:masterClrMapping/>
  </p:clrMapOvr>
  <p:transition>
    <p:zoom/>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graphicFrame>
        <p:nvGraphicFramePr>
          <p:cNvPr id="7"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44095"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a:xfrm>
            <a:off x="457200" y="274638"/>
            <a:ext cx="8229600" cy="639762"/>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13"/>
          <p:cNvSpPr>
            <a:spLocks noGrp="1" noChangeArrowheads="1"/>
          </p:cNvSpPr>
          <p:nvPr>
            <p:ph type="sldNum" sz="quarter" idx="10"/>
          </p:nvPr>
        </p:nvSpPr>
        <p:spPr/>
        <p:txBody>
          <a:bodyPr/>
          <a:lstStyle>
            <a:lvl1pPr>
              <a:defRPr/>
            </a:lvl1pPr>
          </a:lstStyle>
          <a:p>
            <a:pPr>
              <a:defRPr/>
            </a:pPr>
            <a:fld id="{C7796423-90A5-4848-8EBC-A22B80F5D924}" type="slidenum">
              <a:rPr lang="en-US"/>
              <a:pPr>
                <a:defRPr/>
              </a:pPr>
              <a:t>‹#›</a:t>
            </a:fld>
            <a:endParaRPr lang="en-US"/>
          </a:p>
        </p:txBody>
      </p:sp>
    </p:spTree>
  </p:cSld>
  <p:clrMapOvr>
    <a:masterClrMapping/>
  </p:clrMapOvr>
  <p:transition>
    <p:zoom/>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graphicFrame>
        <p:nvGraphicFramePr>
          <p:cNvPr id="3"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45119"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p:txBody>
          <a:bodyPr/>
          <a:lstStyle/>
          <a:p>
            <a:r>
              <a:rPr lang="en-US" smtClean="0"/>
              <a:t>Click to edit Master title style</a:t>
            </a:r>
            <a:endParaRPr lang="en-US"/>
          </a:p>
        </p:txBody>
      </p:sp>
      <p:sp>
        <p:nvSpPr>
          <p:cNvPr id="4" name="Rectangle 13"/>
          <p:cNvSpPr>
            <a:spLocks noGrp="1" noChangeArrowheads="1"/>
          </p:cNvSpPr>
          <p:nvPr>
            <p:ph type="sldNum" sz="quarter" idx="10"/>
          </p:nvPr>
        </p:nvSpPr>
        <p:spPr/>
        <p:txBody>
          <a:bodyPr/>
          <a:lstStyle>
            <a:lvl1pPr>
              <a:defRPr/>
            </a:lvl1pPr>
          </a:lstStyle>
          <a:p>
            <a:pPr>
              <a:defRPr/>
            </a:pPr>
            <a:fld id="{413C10A3-B115-40A2-8F7C-6C2C51B51023}" type="slidenum">
              <a:rPr lang="en-US"/>
              <a:pPr>
                <a:defRPr/>
              </a:pPr>
              <a:t>‹#›</a:t>
            </a:fld>
            <a:endParaRPr lang="en-US"/>
          </a:p>
        </p:txBody>
      </p:sp>
    </p:spTree>
  </p:cSld>
  <p:clrMapOvr>
    <a:masterClrMapping/>
  </p:clrMapOvr>
  <p:transition>
    <p:zoom/>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51630EE0-502A-4BBC-A213-134072BAC1AE}" type="slidenum">
              <a:rPr lang="en-US"/>
              <a:pPr>
                <a:defRPr/>
              </a:pPr>
              <a:t>‹#›</a:t>
            </a:fld>
            <a:endParaRPr lang="en-US"/>
          </a:p>
        </p:txBody>
      </p:sp>
    </p:spTree>
  </p:cSld>
  <p:clrMapOvr>
    <a:masterClrMapping/>
  </p:clrMapOvr>
  <p:transition>
    <p:zoom/>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717550"/>
          </a:xfrm>
        </p:spPr>
        <p:txBody>
          <a:bodyPr/>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EE25910C-3C06-4819-8DD9-BAA570BF09B9}" type="slidenum">
              <a:rPr lang="en-US"/>
              <a:pPr>
                <a:defRPr/>
              </a:pPr>
              <a:t>‹#›</a:t>
            </a:fld>
            <a:endParaRPr lang="en-US"/>
          </a:p>
        </p:txBody>
      </p:sp>
    </p:spTree>
  </p:cSld>
  <p:clrMapOvr>
    <a:masterClrMapping/>
  </p:clrMapOvr>
  <p:transition>
    <p:zoom/>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10152214-3A8B-42E4-9654-5CF1E63D5191}" type="slidenum">
              <a:rPr lang="en-US"/>
              <a:pPr>
                <a:defRPr/>
              </a:pPr>
              <a:t>‹#›</a:t>
            </a:fld>
            <a:endParaRPr lang="en-US"/>
          </a:p>
        </p:txBody>
      </p:sp>
    </p:spTree>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7DFC1E-34FC-4D3F-8FB1-D47DCABC3090}"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4A8CF80E-B7BF-4731-9A5D-2DB824B9A253}" type="slidenum">
              <a:rPr lang="en-US"/>
              <a:pPr>
                <a:defRPr/>
              </a:pPr>
              <a:t>‹#›</a:t>
            </a:fld>
            <a:endParaRPr lang="en-US"/>
          </a:p>
        </p:txBody>
      </p:sp>
    </p:spTree>
  </p:cSld>
  <p:clrMapOvr>
    <a:masterClrMapping/>
  </p:clrMapOvr>
  <p:transition>
    <p:zoom/>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4650" y="228600"/>
            <a:ext cx="211455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28600"/>
            <a:ext cx="619125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92F22E28-4A06-4210-B36F-A33360B5F7E9}" type="slidenum">
              <a:rPr lang="en-US"/>
              <a:pPr>
                <a:defRPr/>
              </a:pPr>
              <a:t>‹#›</a:t>
            </a:fld>
            <a:endParaRPr lang="en-US"/>
          </a:p>
        </p:txBody>
      </p:sp>
    </p:spTree>
  </p:cSld>
  <p:clrMapOvr>
    <a:masterClrMapping/>
  </p:clrMapOvr>
  <p:transition>
    <p:zoom/>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Only" preserve="1">
  <p:cSld name="Content">
    <p:spTree>
      <p:nvGrpSpPr>
        <p:cNvPr id="1" name=""/>
        <p:cNvGrpSpPr/>
        <p:nvPr/>
      </p:nvGrpSpPr>
      <p:grpSpPr>
        <a:xfrm>
          <a:off x="0" y="0"/>
          <a:ext cx="0" cy="0"/>
          <a:chOff x="0" y="0"/>
          <a:chExt cx="0" cy="0"/>
        </a:xfrm>
      </p:grpSpPr>
      <p:graphicFrame>
        <p:nvGraphicFramePr>
          <p:cNvPr id="3"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46143"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Content Placeholder 1"/>
          <p:cNvSpPr>
            <a:spLocks noGrp="1"/>
          </p:cNvSpPr>
          <p:nvPr>
            <p:ph/>
          </p:nvPr>
        </p:nvSpPr>
        <p:spPr>
          <a:xfrm>
            <a:off x="381000" y="228600"/>
            <a:ext cx="8458200" cy="632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p:txBody>
          <a:bodyPr/>
          <a:lstStyle>
            <a:lvl1pPr>
              <a:defRPr/>
            </a:lvl1pPr>
          </a:lstStyle>
          <a:p>
            <a:pPr>
              <a:defRPr/>
            </a:pPr>
            <a:fld id="{9E3E6D4D-A66B-41DC-876D-9E047E7E9012}" type="slidenum">
              <a:rPr lang="en-US"/>
              <a:pPr>
                <a:defRPr/>
              </a:pPr>
              <a:t>‹#›</a:t>
            </a:fld>
            <a:endParaRPr lang="en-US" dirty="0"/>
          </a:p>
        </p:txBody>
      </p:sp>
    </p:spTree>
  </p:cSld>
  <p:clrMapOvr>
    <a:masterClrMapping/>
  </p:clrMapOvr>
  <p:transition>
    <p:zoom/>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graphicFrame>
        <p:nvGraphicFramePr>
          <p:cNvPr id="5"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47167"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a:xfrm>
            <a:off x="609600" y="381000"/>
            <a:ext cx="7793038" cy="609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14800" cy="5029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72000" y="1447800"/>
            <a:ext cx="4114800" cy="5029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152400" y="6477000"/>
            <a:ext cx="1905000" cy="381000"/>
          </a:xfrm>
        </p:spPr>
        <p:txBody>
          <a:bodyPr/>
          <a:lstStyle>
            <a:lvl1pPr>
              <a:defRPr/>
            </a:lvl1pPr>
          </a:lstStyle>
          <a:p>
            <a:pPr>
              <a:defRPr/>
            </a:pPr>
            <a:endParaRPr lang="en-US"/>
          </a:p>
        </p:txBody>
      </p:sp>
      <p:sp>
        <p:nvSpPr>
          <p:cNvPr id="7" name="Footer Placeholder 5"/>
          <p:cNvSpPr>
            <a:spLocks noGrp="1"/>
          </p:cNvSpPr>
          <p:nvPr>
            <p:ph type="ftr" sz="quarter" idx="11"/>
          </p:nvPr>
        </p:nvSpPr>
        <p:spPr>
          <a:xfrm>
            <a:off x="3124200" y="6477000"/>
            <a:ext cx="2895600" cy="381000"/>
          </a:xfrm>
        </p:spPr>
        <p:txBody>
          <a:bodyPr/>
          <a:lstStyle>
            <a:lvl1pPr>
              <a:defRPr smtClean="0"/>
            </a:lvl1pPr>
          </a:lstStyle>
          <a:p>
            <a:pPr>
              <a:defRPr/>
            </a:pPr>
            <a:endParaRPr lang="en-US" dirty="0"/>
          </a:p>
        </p:txBody>
      </p:sp>
      <p:sp>
        <p:nvSpPr>
          <p:cNvPr id="8" name="Slide Number Placeholder 6"/>
          <p:cNvSpPr>
            <a:spLocks noGrp="1"/>
          </p:cNvSpPr>
          <p:nvPr>
            <p:ph type="sldNum" sz="quarter" idx="12"/>
          </p:nvPr>
        </p:nvSpPr>
        <p:spPr>
          <a:xfrm>
            <a:off x="7239000" y="6477000"/>
            <a:ext cx="1905000" cy="381000"/>
          </a:xfrm>
        </p:spPr>
        <p:txBody>
          <a:bodyPr/>
          <a:lstStyle>
            <a:lvl1pPr>
              <a:defRPr/>
            </a:lvl1pPr>
          </a:lstStyle>
          <a:p>
            <a:pPr>
              <a:defRPr/>
            </a:pPr>
            <a:fld id="{AC369AC1-3D14-4A94-BEAA-5F6C6B6AA2AA}" type="slidenum">
              <a:rPr lang="en-US"/>
              <a:pPr>
                <a:defRPr/>
              </a:pPr>
              <a:t>‹#›</a:t>
            </a:fld>
            <a:endParaRPr lang="en-US"/>
          </a:p>
        </p:txBody>
      </p:sp>
    </p:spTree>
  </p:cSld>
  <p:clrMapOvr>
    <a:masterClrMapping/>
  </p:clrMapOvr>
  <p:transition>
    <p:zoom/>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graphicFrame>
        <p:nvGraphicFramePr>
          <p:cNvPr id="6"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48191"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a:xfrm>
            <a:off x="609600" y="381000"/>
            <a:ext cx="7793038" cy="609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14800" cy="5029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0" y="1447800"/>
            <a:ext cx="4114800" cy="2438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0" y="4038600"/>
            <a:ext cx="4114800" cy="2438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5"/>
          <p:cNvSpPr>
            <a:spLocks noGrp="1"/>
          </p:cNvSpPr>
          <p:nvPr>
            <p:ph type="dt" sz="half" idx="10"/>
          </p:nvPr>
        </p:nvSpPr>
        <p:spPr>
          <a:xfrm>
            <a:off x="152400" y="6477000"/>
            <a:ext cx="1905000" cy="381000"/>
          </a:xfrm>
        </p:spPr>
        <p:txBody>
          <a:bodyPr/>
          <a:lstStyle>
            <a:lvl1pPr>
              <a:defRPr/>
            </a:lvl1pPr>
          </a:lstStyle>
          <a:p>
            <a:pPr>
              <a:defRPr/>
            </a:pPr>
            <a:endParaRPr lang="en-US"/>
          </a:p>
        </p:txBody>
      </p:sp>
      <p:sp>
        <p:nvSpPr>
          <p:cNvPr id="8" name="Footer Placeholder 6"/>
          <p:cNvSpPr>
            <a:spLocks noGrp="1"/>
          </p:cNvSpPr>
          <p:nvPr>
            <p:ph type="ftr" sz="quarter" idx="11"/>
          </p:nvPr>
        </p:nvSpPr>
        <p:spPr>
          <a:xfrm>
            <a:off x="3124200" y="6477000"/>
            <a:ext cx="2895600" cy="381000"/>
          </a:xfrm>
        </p:spPr>
        <p:txBody>
          <a:bodyPr/>
          <a:lstStyle>
            <a:lvl1pPr>
              <a:defRPr smtClean="0"/>
            </a:lvl1pPr>
          </a:lstStyle>
          <a:p>
            <a:pPr>
              <a:defRPr/>
            </a:pPr>
            <a:endParaRPr lang="en-US"/>
          </a:p>
        </p:txBody>
      </p:sp>
      <p:sp>
        <p:nvSpPr>
          <p:cNvPr id="9" name="Slide Number Placeholder 7"/>
          <p:cNvSpPr>
            <a:spLocks noGrp="1"/>
          </p:cNvSpPr>
          <p:nvPr>
            <p:ph type="sldNum" sz="quarter" idx="12"/>
          </p:nvPr>
        </p:nvSpPr>
        <p:spPr>
          <a:xfrm>
            <a:off x="7239000" y="6477000"/>
            <a:ext cx="1905000" cy="381000"/>
          </a:xfrm>
        </p:spPr>
        <p:txBody>
          <a:bodyPr/>
          <a:lstStyle>
            <a:lvl1pPr>
              <a:defRPr/>
            </a:lvl1pPr>
          </a:lstStyle>
          <a:p>
            <a:pPr>
              <a:defRPr/>
            </a:pPr>
            <a:fld id="{5D2FE76D-7127-4D54-BE37-68A8BA4877D3}" type="slidenum">
              <a:rPr lang="en-US"/>
              <a:pPr>
                <a:defRPr/>
              </a:pPr>
              <a:t>‹#›</a:t>
            </a:fld>
            <a:endParaRPr lang="en-US"/>
          </a:p>
        </p:txBody>
      </p:sp>
    </p:spTree>
  </p:cSld>
  <p:clrMapOvr>
    <a:masterClrMapping/>
  </p:clrMapOvr>
  <p:transition>
    <p:zoom/>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AndClipArt" preserve="1">
  <p:cSld name="Title, Text and Clip Art">
    <p:spTree>
      <p:nvGrpSpPr>
        <p:cNvPr id="1" name=""/>
        <p:cNvGrpSpPr/>
        <p:nvPr/>
      </p:nvGrpSpPr>
      <p:grpSpPr>
        <a:xfrm>
          <a:off x="0" y="0"/>
          <a:ext cx="0" cy="0"/>
          <a:chOff x="0" y="0"/>
          <a:chExt cx="0" cy="0"/>
        </a:xfrm>
      </p:grpSpPr>
      <p:graphicFrame>
        <p:nvGraphicFramePr>
          <p:cNvPr id="5"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49215"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a:xfrm>
            <a:off x="609600" y="381000"/>
            <a:ext cx="7793038" cy="609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14800" cy="5029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572000" y="1447800"/>
            <a:ext cx="4114800" cy="5029200"/>
          </a:xfrm>
        </p:spPr>
        <p:txBody>
          <a:bodyPr/>
          <a:lstStyle/>
          <a:p>
            <a:pPr lvl="0"/>
            <a:r>
              <a:rPr lang="en-US" noProof="0" smtClean="0"/>
              <a:t>Click icon to add clip art</a:t>
            </a:r>
            <a:endParaRPr lang="en-US" noProof="0"/>
          </a:p>
        </p:txBody>
      </p:sp>
      <p:sp>
        <p:nvSpPr>
          <p:cNvPr id="6" name="Date Placeholder 4"/>
          <p:cNvSpPr>
            <a:spLocks noGrp="1"/>
          </p:cNvSpPr>
          <p:nvPr>
            <p:ph type="dt" sz="half" idx="10"/>
          </p:nvPr>
        </p:nvSpPr>
        <p:spPr>
          <a:xfrm>
            <a:off x="152400" y="6477000"/>
            <a:ext cx="1905000" cy="381000"/>
          </a:xfrm>
        </p:spPr>
        <p:txBody>
          <a:bodyPr/>
          <a:lstStyle>
            <a:lvl1pPr>
              <a:defRPr/>
            </a:lvl1pPr>
          </a:lstStyle>
          <a:p>
            <a:pPr>
              <a:defRPr/>
            </a:pPr>
            <a:endParaRPr lang="en-US"/>
          </a:p>
        </p:txBody>
      </p:sp>
      <p:sp>
        <p:nvSpPr>
          <p:cNvPr id="7" name="Footer Placeholder 5"/>
          <p:cNvSpPr>
            <a:spLocks noGrp="1"/>
          </p:cNvSpPr>
          <p:nvPr>
            <p:ph type="ftr" sz="quarter" idx="11"/>
          </p:nvPr>
        </p:nvSpPr>
        <p:spPr>
          <a:xfrm>
            <a:off x="3124200" y="6477000"/>
            <a:ext cx="2895600" cy="381000"/>
          </a:xfrm>
        </p:spPr>
        <p:txBody>
          <a:bodyPr/>
          <a:lstStyle>
            <a:lvl1pPr>
              <a:defRPr smtClean="0"/>
            </a:lvl1pPr>
          </a:lstStyle>
          <a:p>
            <a:pPr>
              <a:defRPr/>
            </a:pPr>
            <a:endParaRPr lang="en-US"/>
          </a:p>
        </p:txBody>
      </p:sp>
      <p:sp>
        <p:nvSpPr>
          <p:cNvPr id="8" name="Slide Number Placeholder 6"/>
          <p:cNvSpPr>
            <a:spLocks noGrp="1"/>
          </p:cNvSpPr>
          <p:nvPr>
            <p:ph type="sldNum" sz="quarter" idx="12"/>
          </p:nvPr>
        </p:nvSpPr>
        <p:spPr>
          <a:xfrm>
            <a:off x="7239000" y="6477000"/>
            <a:ext cx="1905000" cy="381000"/>
          </a:xfrm>
        </p:spPr>
        <p:txBody>
          <a:bodyPr/>
          <a:lstStyle>
            <a:lvl1pPr>
              <a:defRPr/>
            </a:lvl1pPr>
          </a:lstStyle>
          <a:p>
            <a:pPr>
              <a:defRPr/>
            </a:pPr>
            <a:fld id="{632552E4-B939-4CBE-BB43-8A24F4CF251F}" type="slidenum">
              <a:rPr lang="en-US"/>
              <a:pPr>
                <a:defRPr/>
              </a:pPr>
              <a:t>‹#›</a:t>
            </a:fld>
            <a:endParaRPr lang="en-US"/>
          </a:p>
        </p:txBody>
      </p:sp>
    </p:spTree>
  </p:cSld>
  <p:clrMapOvr>
    <a:masterClrMapping/>
  </p:clrMapOvr>
  <p:transition>
    <p:zoom/>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820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1447800"/>
            <a:ext cx="8382000" cy="5029200"/>
          </a:xfrm>
        </p:spPr>
        <p:txBody>
          <a:bodyPr/>
          <a:lstStyle/>
          <a:p>
            <a:r>
              <a:rPr lang="en-US" smtClean="0"/>
              <a:t>Click icon to add table</a:t>
            </a:r>
            <a:endParaRPr lang="en-US"/>
          </a:p>
        </p:txBody>
      </p:sp>
      <p:sp>
        <p:nvSpPr>
          <p:cNvPr id="4" name="Date Placeholder 3"/>
          <p:cNvSpPr>
            <a:spLocks noGrp="1"/>
          </p:cNvSpPr>
          <p:nvPr>
            <p:ph type="dt" sz="half" idx="10"/>
          </p:nvPr>
        </p:nvSpPr>
        <p:spPr>
          <a:xfrm>
            <a:off x="152400" y="6324600"/>
            <a:ext cx="1905000" cy="533400"/>
          </a:xfrm>
        </p:spPr>
        <p:txBody>
          <a:bodyPr/>
          <a:lstStyle>
            <a:lvl1pPr>
              <a:defRPr/>
            </a:lvl1pPr>
          </a:lstStyle>
          <a:p>
            <a:endParaRPr lang="en-US"/>
          </a:p>
        </p:txBody>
      </p:sp>
      <p:sp>
        <p:nvSpPr>
          <p:cNvPr id="5" name="Footer Placeholder 4"/>
          <p:cNvSpPr>
            <a:spLocks noGrp="1"/>
          </p:cNvSpPr>
          <p:nvPr>
            <p:ph type="ftr" sz="quarter" idx="11"/>
          </p:nvPr>
        </p:nvSpPr>
        <p:spPr>
          <a:xfrm>
            <a:off x="3200400" y="6324600"/>
            <a:ext cx="2895600" cy="533400"/>
          </a:xfrm>
        </p:spPr>
        <p:txBody>
          <a:bodyPr/>
          <a:lstStyle>
            <a:lvl1pPr>
              <a:defRPr/>
            </a:lvl1pPr>
          </a:lstStyle>
          <a:p>
            <a:endParaRPr lang="en-US"/>
          </a:p>
        </p:txBody>
      </p:sp>
      <p:sp>
        <p:nvSpPr>
          <p:cNvPr id="6" name="Slide Number Placeholder 5"/>
          <p:cNvSpPr>
            <a:spLocks noGrp="1"/>
          </p:cNvSpPr>
          <p:nvPr>
            <p:ph type="sldNum" sz="quarter" idx="12"/>
          </p:nvPr>
        </p:nvSpPr>
        <p:spPr>
          <a:xfrm>
            <a:off x="7239000" y="6400800"/>
            <a:ext cx="1905000" cy="457200"/>
          </a:xfrm>
        </p:spPr>
        <p:txBody>
          <a:bodyPr/>
          <a:lstStyle>
            <a:lvl1pPr>
              <a:defRPr/>
            </a:lvl1pPr>
          </a:lstStyle>
          <a:p>
            <a:fld id="{223B9929-1738-403E-B748-BD2AC83CC94E}" type="slidenum">
              <a:rPr lang="en-US"/>
              <a:pPr/>
              <a:t>‹#›</a:t>
            </a:fld>
            <a:endParaRPr lang="en-US"/>
          </a:p>
        </p:txBody>
      </p:sp>
    </p:spTree>
  </p:cSld>
  <p:clrMapOvr>
    <a:masterClrMapping/>
  </p:clrMapOvr>
  <p:transition>
    <p:zoom/>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9" name="Rectangle 11"/>
          <p:cNvSpPr>
            <a:spLocks noChangeArrowheads="1"/>
          </p:cNvSpPr>
          <p:nvPr/>
        </p:nvSpPr>
        <p:spPr bwMode="auto">
          <a:xfrm flipV="1">
            <a:off x="450850" y="1524000"/>
            <a:ext cx="8693150" cy="55563"/>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14348" name="Rectangle 12"/>
          <p:cNvSpPr>
            <a:spLocks noGrp="1" noChangeArrowheads="1"/>
          </p:cNvSpPr>
          <p:nvPr>
            <p:ph type="ctrTitle"/>
          </p:nvPr>
        </p:nvSpPr>
        <p:spPr>
          <a:xfrm>
            <a:off x="457200" y="1676400"/>
            <a:ext cx="7772400" cy="1143000"/>
          </a:xfrm>
        </p:spPr>
        <p:txBody>
          <a:bodyPr/>
          <a:lstStyle>
            <a:lvl1pPr>
              <a:defRPr/>
            </a:lvl1pPr>
          </a:lstStyle>
          <a:p>
            <a:r>
              <a:rPr lang="en-US" dirty="0" smtClean="0"/>
              <a:t>Click to edit Master title style</a:t>
            </a:r>
            <a:endParaRPr lang="en-US" dirty="0"/>
          </a:p>
        </p:txBody>
      </p:sp>
      <p:pic>
        <p:nvPicPr>
          <p:cNvPr id="29698" name="Picture 2" descr="C:\Users\user\Desktop\astu_new1.png"/>
          <p:cNvPicPr>
            <a:picLocks noChangeAspect="1" noChangeArrowheads="1"/>
          </p:cNvPicPr>
          <p:nvPr userDrawn="1"/>
        </p:nvPicPr>
        <p:blipFill>
          <a:blip r:embed="rId2" cstate="print"/>
          <a:srcRect/>
          <a:stretch>
            <a:fillRect/>
          </a:stretch>
        </p:blipFill>
        <p:spPr bwMode="auto">
          <a:xfrm>
            <a:off x="3810000" y="152400"/>
            <a:ext cx="1285875" cy="1219200"/>
          </a:xfrm>
          <a:prstGeom prst="rect">
            <a:avLst/>
          </a:prstGeom>
          <a:noFill/>
        </p:spPr>
      </p:pic>
      <p:sp>
        <p:nvSpPr>
          <p:cNvPr id="16" name="Oval 15"/>
          <p:cNvSpPr/>
          <p:nvPr userDrawn="1"/>
        </p:nvSpPr>
        <p:spPr bwMode="auto">
          <a:xfrm>
            <a:off x="8659504" y="6400800"/>
            <a:ext cx="457200" cy="457200"/>
          </a:xfrm>
          <a:prstGeom prst="ellipse">
            <a:avLst/>
          </a:prstGeom>
          <a:ln>
            <a:headEnd type="none" w="med" len="med"/>
            <a:tailEnd type="none" w="med" len="med"/>
          </a:ln>
        </p:spPr>
        <p:style>
          <a:lnRef idx="2">
            <a:schemeClr val="accent3"/>
          </a:lnRef>
          <a:fillRef idx="1003">
            <a:schemeClr val="lt1"/>
          </a:fillRef>
          <a:effectRef idx="0">
            <a:schemeClr val="accent3"/>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fld id="{0A4E790A-226A-49D6-9A5E-00C3628B1519}" type="slidenum">
              <a:rPr lang="en-US" sz="1600" smtClean="0">
                <a:latin typeface="Times New Roman" pitchFamily="18" charset="0"/>
                <a:cs typeface="Times New Roman" pitchFamily="18" charset="0"/>
              </a:rPr>
              <a:pPr marL="0" marR="0" indent="0" algn="ctr" defTabSz="914400" rtl="0" eaLnBrk="1" fontAlgn="base" latinLnBrk="0" hangingPunct="1">
                <a:lnSpc>
                  <a:spcPct val="100000"/>
                </a:lnSpc>
                <a:spcBef>
                  <a:spcPct val="0"/>
                </a:spcBef>
                <a:spcAft>
                  <a:spcPct val="0"/>
                </a:spcAft>
                <a:buClrTx/>
                <a:buSzTx/>
                <a:buFontTx/>
                <a:buNone/>
                <a:tabLst/>
              </a:pPr>
              <a:t>‹#›</a:t>
            </a:fld>
            <a:endParaRPr kumimoji="0" lang="en-US" sz="17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zoom/>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dt" sz="half" idx="10"/>
          </p:nvPr>
        </p:nvSpPr>
        <p:spPr>
          <a:ln/>
        </p:spPr>
        <p:txBody>
          <a:bodyPr/>
          <a:lstStyle>
            <a:lvl1pPr>
              <a:defRPr/>
            </a:lvl1pPr>
          </a:lstStyle>
          <a:p>
            <a:endParaRPr lang="en-US"/>
          </a:p>
        </p:txBody>
      </p:sp>
      <p:sp>
        <p:nvSpPr>
          <p:cNvPr id="4" name="Rectangle 12"/>
          <p:cNvSpPr>
            <a:spLocks noGrp="1" noChangeArrowheads="1"/>
          </p:cNvSpPr>
          <p:nvPr>
            <p:ph type="ftr" sz="quarter" idx="11"/>
          </p:nvPr>
        </p:nvSpPr>
        <p:spPr>
          <a:ln/>
        </p:spPr>
        <p:txBody>
          <a:bodyPr/>
          <a:lstStyle>
            <a:lvl1pPr>
              <a:defRPr/>
            </a:lvl1pPr>
          </a:lstStyle>
          <a:p>
            <a:endParaRPr lang="en-US"/>
          </a:p>
        </p:txBody>
      </p:sp>
      <p:sp>
        <p:nvSpPr>
          <p:cNvPr id="5" name="Rectangle 13"/>
          <p:cNvSpPr>
            <a:spLocks noGrp="1" noChangeArrowheads="1"/>
          </p:cNvSpPr>
          <p:nvPr>
            <p:ph type="sldNum" sz="quarter" idx="12"/>
          </p:nvPr>
        </p:nvSpPr>
        <p:spPr>
          <a:ln/>
        </p:spPr>
        <p:txBody>
          <a:bodyPr/>
          <a:lstStyle>
            <a:lvl1pPr>
              <a:defRPr/>
            </a:lvl1pPr>
          </a:lstStyle>
          <a:p>
            <a:fld id="{6C7DFC1E-34FC-4D3F-8FB1-D47DCABC3090}" type="slidenum">
              <a:rPr lang="en-US" smtClean="0"/>
              <a:pPr/>
              <a:t>‹#›</a:t>
            </a:fld>
            <a:endParaRPr lang="en-US"/>
          </a:p>
        </p:txBody>
      </p:sp>
    </p:spTree>
  </p:cSld>
  <p:clrMapOvr>
    <a:masterClrMapping/>
  </p:clrMapOvr>
  <p:transition>
    <p:zoom/>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graphicFrame>
        <p:nvGraphicFramePr>
          <p:cNvPr id="4" name="Object 23"/>
          <p:cNvGraphicFramePr>
            <a:graphicFrameLocks/>
          </p:cNvGraphicFramePr>
          <p:nvPr/>
        </p:nvGraphicFramePr>
        <p:xfrm>
          <a:off x="381000" y="838200"/>
          <a:ext cx="8382000" cy="76200"/>
        </p:xfrm>
        <a:graphic>
          <a:graphicData uri="http://schemas.openxmlformats.org/presentationml/2006/ole">
            <mc:AlternateContent xmlns:mc="http://schemas.openxmlformats.org/markup-compatibility/2006">
              <mc:Choice xmlns:v="urn:schemas-microsoft-com:vml" Requires="v">
                <p:oleObj spid="_x0000_s51263"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8382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a:xfrm>
            <a:off x="381000" y="228600"/>
            <a:ext cx="8382000" cy="609600"/>
          </a:xfrm>
        </p:spPr>
        <p:txBody>
          <a:bodyPr/>
          <a:lstStyle>
            <a:lvl1pPr algn="l">
              <a:defRPr/>
            </a:lvl1pPr>
          </a:lstStyle>
          <a:p>
            <a:r>
              <a:rPr lang="en-US" smtClean="0"/>
              <a:t>Click to edit Master title style</a:t>
            </a:r>
            <a:endParaRPr lang="en-US" dirty="0"/>
          </a:p>
        </p:txBody>
      </p:sp>
      <p:sp>
        <p:nvSpPr>
          <p:cNvPr id="3" name="Content Placeholder 2"/>
          <p:cNvSpPr>
            <a:spLocks noGrp="1"/>
          </p:cNvSpPr>
          <p:nvPr>
            <p:ph idx="1"/>
          </p:nvPr>
        </p:nvSpPr>
        <p:spPr>
          <a:xfrm>
            <a:off x="381000" y="990600"/>
            <a:ext cx="8382000" cy="5486400"/>
          </a:xfrm>
        </p:spPr>
        <p:txBody>
          <a:bodyPr/>
          <a:lstStyle>
            <a:lvl1pPr>
              <a:defRPr sz="2400"/>
            </a:lvl1pPr>
            <a:lvl2pPr>
              <a:defRPr sz="20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Oval 5"/>
          <p:cNvSpPr/>
          <p:nvPr/>
        </p:nvSpPr>
        <p:spPr bwMode="auto">
          <a:xfrm>
            <a:off x="8686800" y="6400800"/>
            <a:ext cx="457200" cy="457200"/>
          </a:xfrm>
          <a:prstGeom prst="ellipse">
            <a:avLst/>
          </a:prstGeom>
          <a:ln>
            <a:headEnd type="none" w="med" len="med"/>
            <a:tailEnd type="none" w="med" len="med"/>
          </a:ln>
        </p:spPr>
        <p:style>
          <a:lnRef idx="2">
            <a:schemeClr val="accent3"/>
          </a:lnRef>
          <a:fillRef idx="1003">
            <a:schemeClr val="lt1"/>
          </a:fillRef>
          <a:effectRef idx="0">
            <a:schemeClr val="accent3"/>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fld id="{0A4E790A-226A-49D6-9A5E-00C3628B1519}" type="slidenum">
              <a:rPr lang="en-US" sz="1600" smtClean="0">
                <a:latin typeface="Times New Roman" pitchFamily="18" charset="0"/>
                <a:cs typeface="Times New Roman" pitchFamily="18" charset="0"/>
              </a:rPr>
              <a:pPr marL="0" marR="0" indent="0" algn="ctr" defTabSz="914400" rtl="0" eaLnBrk="1" fontAlgn="base" latinLnBrk="0" hangingPunct="1">
                <a:lnSpc>
                  <a:spcPct val="100000"/>
                </a:lnSpc>
                <a:spcBef>
                  <a:spcPct val="0"/>
                </a:spcBef>
                <a:spcAft>
                  <a:spcPct val="0"/>
                </a:spcAft>
                <a:buClrTx/>
                <a:buSzTx/>
                <a:buFontTx/>
                <a:buNone/>
                <a:tabLst/>
              </a:pPr>
              <a:t>‹#›</a:t>
            </a:fld>
            <a:endParaRPr kumimoji="0" lang="en-US" sz="17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7" name="Picture 6" descr="JavaIcon.gif"/>
          <p:cNvPicPr>
            <a:picLocks noChangeAspect="1"/>
          </p:cNvPicPr>
          <p:nvPr userDrawn="1"/>
        </p:nvPicPr>
        <p:blipFill>
          <a:blip r:embed="rId5" cstate="print"/>
          <a:stretch>
            <a:fillRect/>
          </a:stretch>
        </p:blipFill>
        <p:spPr>
          <a:xfrm>
            <a:off x="8001000" y="0"/>
            <a:ext cx="914400" cy="762000"/>
          </a:xfrm>
          <a:prstGeom prst="rect">
            <a:avLst/>
          </a:prstGeom>
        </p:spPr>
      </p:pic>
    </p:spTree>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7DFC1E-34FC-4D3F-8FB1-D47DCABC3090}"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aphicFrame>
        <p:nvGraphicFramePr>
          <p:cNvPr id="4"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52287"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5" name="Rectangle 13"/>
          <p:cNvSpPr>
            <a:spLocks noGrp="1" noChangeArrowheads="1"/>
          </p:cNvSpPr>
          <p:nvPr>
            <p:ph type="sldNum" sz="quarter" idx="10"/>
          </p:nvPr>
        </p:nvSpPr>
        <p:spPr/>
        <p:txBody>
          <a:bodyPr/>
          <a:lstStyle>
            <a:lvl1pPr>
              <a:defRPr/>
            </a:lvl1pPr>
          </a:lstStyle>
          <a:p>
            <a:fld id="{6C7DFC1E-34FC-4D3F-8FB1-D47DCABC3090}" type="slidenum">
              <a:rPr lang="en-US" smtClean="0"/>
              <a:pPr/>
              <a:t>‹#›</a:t>
            </a:fld>
            <a:endParaRPr lang="en-US"/>
          </a:p>
        </p:txBody>
      </p:sp>
    </p:spTree>
  </p:cSld>
  <p:clrMapOvr>
    <a:masterClrMapping/>
  </p:clrMapOvr>
  <p:transition>
    <p:zoom/>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graphicFrame>
        <p:nvGraphicFramePr>
          <p:cNvPr id="5"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53311"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800"/>
            <a:ext cx="41529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447800"/>
            <a:ext cx="41529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13"/>
          <p:cNvSpPr>
            <a:spLocks noGrp="1" noChangeArrowheads="1"/>
          </p:cNvSpPr>
          <p:nvPr>
            <p:ph type="sldNum" sz="quarter" idx="10"/>
          </p:nvPr>
        </p:nvSpPr>
        <p:spPr/>
        <p:txBody>
          <a:bodyPr/>
          <a:lstStyle>
            <a:lvl1pPr>
              <a:defRPr/>
            </a:lvl1pPr>
          </a:lstStyle>
          <a:p>
            <a:fld id="{6C7DFC1E-34FC-4D3F-8FB1-D47DCABC3090}" type="slidenum">
              <a:rPr lang="en-US" smtClean="0"/>
              <a:pPr/>
              <a:t>‹#›</a:t>
            </a:fld>
            <a:endParaRPr lang="en-US"/>
          </a:p>
        </p:txBody>
      </p:sp>
    </p:spTree>
  </p:cSld>
  <p:clrMapOvr>
    <a:masterClrMapping/>
  </p:clrMapOvr>
  <p:transition>
    <p:zoom/>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graphicFrame>
        <p:nvGraphicFramePr>
          <p:cNvPr id="7"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54335"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a:xfrm>
            <a:off x="457200" y="274638"/>
            <a:ext cx="8229600" cy="639762"/>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13"/>
          <p:cNvSpPr>
            <a:spLocks noGrp="1" noChangeArrowheads="1"/>
          </p:cNvSpPr>
          <p:nvPr>
            <p:ph type="sldNum" sz="quarter" idx="10"/>
          </p:nvPr>
        </p:nvSpPr>
        <p:spPr/>
        <p:txBody>
          <a:bodyPr/>
          <a:lstStyle>
            <a:lvl1pPr>
              <a:defRPr/>
            </a:lvl1pPr>
          </a:lstStyle>
          <a:p>
            <a:fld id="{6C7DFC1E-34FC-4D3F-8FB1-D47DCABC3090}" type="slidenum">
              <a:rPr lang="en-US" smtClean="0"/>
              <a:pPr/>
              <a:t>‹#›</a:t>
            </a:fld>
            <a:endParaRPr lang="en-US"/>
          </a:p>
        </p:txBody>
      </p:sp>
    </p:spTree>
  </p:cSld>
  <p:clrMapOvr>
    <a:masterClrMapping/>
  </p:clrMapOvr>
  <p:transition>
    <p:zoom/>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graphicFrame>
        <p:nvGraphicFramePr>
          <p:cNvPr id="3"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55359"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p:txBody>
          <a:bodyPr/>
          <a:lstStyle/>
          <a:p>
            <a:r>
              <a:rPr lang="en-US" smtClean="0"/>
              <a:t>Click to edit Master title style</a:t>
            </a:r>
            <a:endParaRPr lang="en-US"/>
          </a:p>
        </p:txBody>
      </p:sp>
      <p:sp>
        <p:nvSpPr>
          <p:cNvPr id="4" name="Rectangle 13"/>
          <p:cNvSpPr>
            <a:spLocks noGrp="1" noChangeArrowheads="1"/>
          </p:cNvSpPr>
          <p:nvPr>
            <p:ph type="sldNum" sz="quarter" idx="10"/>
          </p:nvPr>
        </p:nvSpPr>
        <p:spPr/>
        <p:txBody>
          <a:bodyPr/>
          <a:lstStyle>
            <a:lvl1pPr>
              <a:defRPr/>
            </a:lvl1pPr>
          </a:lstStyle>
          <a:p>
            <a:fld id="{6C7DFC1E-34FC-4D3F-8FB1-D47DCABC3090}" type="slidenum">
              <a:rPr lang="en-US" smtClean="0"/>
              <a:pPr/>
              <a:t>‹#›</a:t>
            </a:fld>
            <a:endParaRPr lang="en-US"/>
          </a:p>
        </p:txBody>
      </p:sp>
    </p:spTree>
  </p:cSld>
  <p:clrMapOvr>
    <a:masterClrMapping/>
  </p:clrMapOvr>
  <p:transition>
    <p:zoom/>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endParaRPr lang="en-US"/>
          </a:p>
        </p:txBody>
      </p:sp>
      <p:sp>
        <p:nvSpPr>
          <p:cNvPr id="3" name="Rectangle 12"/>
          <p:cNvSpPr>
            <a:spLocks noGrp="1" noChangeArrowheads="1"/>
          </p:cNvSpPr>
          <p:nvPr>
            <p:ph type="ftr" sz="quarter" idx="11"/>
          </p:nvPr>
        </p:nvSpPr>
        <p:spPr>
          <a:ln/>
        </p:spPr>
        <p:txBody>
          <a:bodyPr/>
          <a:lstStyle>
            <a:lvl1pPr>
              <a:defRPr/>
            </a:lvl1pPr>
          </a:lstStyle>
          <a:p>
            <a:endParaRPr lang="en-US"/>
          </a:p>
        </p:txBody>
      </p:sp>
      <p:sp>
        <p:nvSpPr>
          <p:cNvPr id="4" name="Rectangle 13"/>
          <p:cNvSpPr>
            <a:spLocks noGrp="1" noChangeArrowheads="1"/>
          </p:cNvSpPr>
          <p:nvPr>
            <p:ph type="sldNum" sz="quarter" idx="12"/>
          </p:nvPr>
        </p:nvSpPr>
        <p:spPr>
          <a:ln/>
        </p:spPr>
        <p:txBody>
          <a:bodyPr/>
          <a:lstStyle>
            <a:lvl1pPr>
              <a:defRPr/>
            </a:lvl1pPr>
          </a:lstStyle>
          <a:p>
            <a:fld id="{6C7DFC1E-34FC-4D3F-8FB1-D47DCABC3090}" type="slidenum">
              <a:rPr lang="en-US" smtClean="0"/>
              <a:pPr/>
              <a:t>‹#›</a:t>
            </a:fld>
            <a:endParaRPr lang="en-US"/>
          </a:p>
        </p:txBody>
      </p:sp>
    </p:spTree>
  </p:cSld>
  <p:clrMapOvr>
    <a:masterClrMapping/>
  </p:clrMapOvr>
  <p:transition>
    <p:zoom/>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717550"/>
          </a:xfrm>
        </p:spPr>
        <p:txBody>
          <a:bodyPr/>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endParaRPr lang="en-US"/>
          </a:p>
        </p:txBody>
      </p:sp>
      <p:sp>
        <p:nvSpPr>
          <p:cNvPr id="6" name="Rectangle 12"/>
          <p:cNvSpPr>
            <a:spLocks noGrp="1" noChangeArrowheads="1"/>
          </p:cNvSpPr>
          <p:nvPr>
            <p:ph type="ftr" sz="quarter" idx="11"/>
          </p:nvPr>
        </p:nvSpPr>
        <p:spPr>
          <a:ln/>
        </p:spPr>
        <p:txBody>
          <a:bodyPr/>
          <a:lstStyle>
            <a:lvl1pPr>
              <a:defRPr/>
            </a:lvl1pPr>
          </a:lstStyle>
          <a:p>
            <a:endParaRPr lang="en-US"/>
          </a:p>
        </p:txBody>
      </p:sp>
      <p:sp>
        <p:nvSpPr>
          <p:cNvPr id="7" name="Rectangle 13"/>
          <p:cNvSpPr>
            <a:spLocks noGrp="1" noChangeArrowheads="1"/>
          </p:cNvSpPr>
          <p:nvPr>
            <p:ph type="sldNum" sz="quarter" idx="12"/>
          </p:nvPr>
        </p:nvSpPr>
        <p:spPr>
          <a:ln/>
        </p:spPr>
        <p:txBody>
          <a:bodyPr/>
          <a:lstStyle>
            <a:lvl1pPr>
              <a:defRPr/>
            </a:lvl1pPr>
          </a:lstStyle>
          <a:p>
            <a:fld id="{6C7DFC1E-34FC-4D3F-8FB1-D47DCABC3090}" type="slidenum">
              <a:rPr lang="en-US" smtClean="0"/>
              <a:pPr/>
              <a:t>‹#›</a:t>
            </a:fld>
            <a:endParaRPr lang="en-US"/>
          </a:p>
        </p:txBody>
      </p:sp>
    </p:spTree>
  </p:cSld>
  <p:clrMapOvr>
    <a:masterClrMapping/>
  </p:clrMapOvr>
  <p:transition>
    <p:zoom/>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endParaRPr lang="en-US"/>
          </a:p>
        </p:txBody>
      </p:sp>
      <p:sp>
        <p:nvSpPr>
          <p:cNvPr id="6" name="Rectangle 12"/>
          <p:cNvSpPr>
            <a:spLocks noGrp="1" noChangeArrowheads="1"/>
          </p:cNvSpPr>
          <p:nvPr>
            <p:ph type="ftr" sz="quarter" idx="11"/>
          </p:nvPr>
        </p:nvSpPr>
        <p:spPr>
          <a:ln/>
        </p:spPr>
        <p:txBody>
          <a:bodyPr/>
          <a:lstStyle>
            <a:lvl1pPr>
              <a:defRPr/>
            </a:lvl1pPr>
          </a:lstStyle>
          <a:p>
            <a:endParaRPr lang="en-US"/>
          </a:p>
        </p:txBody>
      </p:sp>
      <p:sp>
        <p:nvSpPr>
          <p:cNvPr id="7" name="Rectangle 13"/>
          <p:cNvSpPr>
            <a:spLocks noGrp="1" noChangeArrowheads="1"/>
          </p:cNvSpPr>
          <p:nvPr>
            <p:ph type="sldNum" sz="quarter" idx="12"/>
          </p:nvPr>
        </p:nvSpPr>
        <p:spPr>
          <a:ln/>
        </p:spPr>
        <p:txBody>
          <a:bodyPr/>
          <a:lstStyle>
            <a:lvl1pPr>
              <a:defRPr/>
            </a:lvl1pPr>
          </a:lstStyle>
          <a:p>
            <a:fld id="{6C7DFC1E-34FC-4D3F-8FB1-D47DCABC3090}" type="slidenum">
              <a:rPr lang="en-US" smtClean="0"/>
              <a:pPr/>
              <a:t>‹#›</a:t>
            </a:fld>
            <a:endParaRPr lang="en-US"/>
          </a:p>
        </p:txBody>
      </p:sp>
    </p:spTree>
  </p:cSld>
  <p:clrMapOvr>
    <a:masterClrMapping/>
  </p:clrMapOvr>
  <p:transition>
    <p:zoom/>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11"/>
          <p:cNvSpPr>
            <a:spLocks noGrp="1" noChangeArrowheads="1"/>
          </p:cNvSpPr>
          <p:nvPr>
            <p:ph type="dt" sz="half" idx="10"/>
          </p:nvPr>
        </p:nvSpPr>
        <p:spPr>
          <a:ln/>
        </p:spPr>
        <p:txBody>
          <a:bodyPr/>
          <a:lstStyle>
            <a:lvl1pPr>
              <a:defRPr/>
            </a:lvl1pPr>
          </a:lstStyle>
          <a:p>
            <a:endParaRPr lang="en-US"/>
          </a:p>
        </p:txBody>
      </p:sp>
      <p:sp>
        <p:nvSpPr>
          <p:cNvPr id="5" name="Rectangle 12"/>
          <p:cNvSpPr>
            <a:spLocks noGrp="1" noChangeArrowheads="1"/>
          </p:cNvSpPr>
          <p:nvPr>
            <p:ph type="ftr" sz="quarter" idx="11"/>
          </p:nvPr>
        </p:nvSpPr>
        <p:spPr>
          <a:ln/>
        </p:spPr>
        <p:txBody>
          <a:bodyPr/>
          <a:lstStyle>
            <a:lvl1pPr>
              <a:defRPr/>
            </a:lvl1pPr>
          </a:lstStyle>
          <a:p>
            <a:endParaRPr lang="en-US"/>
          </a:p>
        </p:txBody>
      </p:sp>
      <p:sp>
        <p:nvSpPr>
          <p:cNvPr id="6" name="Rectangle 13"/>
          <p:cNvSpPr>
            <a:spLocks noGrp="1" noChangeArrowheads="1"/>
          </p:cNvSpPr>
          <p:nvPr>
            <p:ph type="sldNum" sz="quarter" idx="12"/>
          </p:nvPr>
        </p:nvSpPr>
        <p:spPr>
          <a:ln/>
        </p:spPr>
        <p:txBody>
          <a:bodyPr/>
          <a:lstStyle>
            <a:lvl1pPr>
              <a:defRPr/>
            </a:lvl1pPr>
          </a:lstStyle>
          <a:p>
            <a:fld id="{6C7DFC1E-34FC-4D3F-8FB1-D47DCABC3090}" type="slidenum">
              <a:rPr lang="en-US" smtClean="0"/>
              <a:pPr/>
              <a:t>‹#›</a:t>
            </a:fld>
            <a:endParaRPr lang="en-US"/>
          </a:p>
        </p:txBody>
      </p:sp>
    </p:spTree>
  </p:cSld>
  <p:clrMapOvr>
    <a:masterClrMapping/>
  </p:clrMapOvr>
  <p:transition>
    <p:zoom/>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4650" y="228600"/>
            <a:ext cx="211455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28600"/>
            <a:ext cx="619125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endParaRPr lang="en-US"/>
          </a:p>
        </p:txBody>
      </p:sp>
      <p:sp>
        <p:nvSpPr>
          <p:cNvPr id="5" name="Rectangle 12"/>
          <p:cNvSpPr>
            <a:spLocks noGrp="1" noChangeArrowheads="1"/>
          </p:cNvSpPr>
          <p:nvPr>
            <p:ph type="ftr" sz="quarter" idx="11"/>
          </p:nvPr>
        </p:nvSpPr>
        <p:spPr>
          <a:ln/>
        </p:spPr>
        <p:txBody>
          <a:bodyPr/>
          <a:lstStyle>
            <a:lvl1pPr>
              <a:defRPr/>
            </a:lvl1pPr>
          </a:lstStyle>
          <a:p>
            <a:endParaRPr lang="en-US"/>
          </a:p>
        </p:txBody>
      </p:sp>
      <p:sp>
        <p:nvSpPr>
          <p:cNvPr id="6" name="Rectangle 13"/>
          <p:cNvSpPr>
            <a:spLocks noGrp="1" noChangeArrowheads="1"/>
          </p:cNvSpPr>
          <p:nvPr>
            <p:ph type="sldNum" sz="quarter" idx="12"/>
          </p:nvPr>
        </p:nvSpPr>
        <p:spPr>
          <a:ln/>
        </p:spPr>
        <p:txBody>
          <a:bodyPr/>
          <a:lstStyle>
            <a:lvl1pPr>
              <a:defRPr/>
            </a:lvl1pPr>
          </a:lstStyle>
          <a:p>
            <a:fld id="{6C7DFC1E-34FC-4D3F-8FB1-D47DCABC3090}" type="slidenum">
              <a:rPr lang="en-US" smtClean="0"/>
              <a:pPr/>
              <a:t>‹#›</a:t>
            </a:fld>
            <a:endParaRPr lang="en-US"/>
          </a:p>
        </p:txBody>
      </p:sp>
    </p:spTree>
  </p:cSld>
  <p:clrMapOvr>
    <a:masterClrMapping/>
  </p:clrMapOvr>
  <p:transition>
    <p:zoom/>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objOnly" preserve="1">
  <p:cSld name="Content">
    <p:spTree>
      <p:nvGrpSpPr>
        <p:cNvPr id="1" name=""/>
        <p:cNvGrpSpPr/>
        <p:nvPr/>
      </p:nvGrpSpPr>
      <p:grpSpPr>
        <a:xfrm>
          <a:off x="0" y="0"/>
          <a:ext cx="0" cy="0"/>
          <a:chOff x="0" y="0"/>
          <a:chExt cx="0" cy="0"/>
        </a:xfrm>
      </p:grpSpPr>
      <p:graphicFrame>
        <p:nvGraphicFramePr>
          <p:cNvPr id="3"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56383"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Content Placeholder 1"/>
          <p:cNvSpPr>
            <a:spLocks noGrp="1"/>
          </p:cNvSpPr>
          <p:nvPr>
            <p:ph/>
          </p:nvPr>
        </p:nvSpPr>
        <p:spPr>
          <a:xfrm>
            <a:off x="381000" y="228600"/>
            <a:ext cx="8458200" cy="632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p:txBody>
          <a:bodyPr/>
          <a:lstStyle>
            <a:lvl1pPr>
              <a:defRPr/>
            </a:lvl1pPr>
          </a:lstStyle>
          <a:p>
            <a:fld id="{6C7DFC1E-34FC-4D3F-8FB1-D47DCABC3090}" type="slidenum">
              <a:rPr lang="en-US" smtClean="0"/>
              <a:pPr/>
              <a:t>‹#›</a:t>
            </a:fld>
            <a:endParaRPr lang="en-US"/>
          </a:p>
        </p:txBody>
      </p:sp>
    </p:spTree>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7DFC1E-34FC-4D3F-8FB1-D47DCABC3090}"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xAndTwoObj">
  <p:cSld name="Title, Text, and 2 Content">
    <p:spTree>
      <p:nvGrpSpPr>
        <p:cNvPr id="1" name=""/>
        <p:cNvGrpSpPr/>
        <p:nvPr/>
      </p:nvGrpSpPr>
      <p:grpSpPr>
        <a:xfrm>
          <a:off x="0" y="0"/>
          <a:ext cx="0" cy="0"/>
          <a:chOff x="0" y="0"/>
          <a:chExt cx="0" cy="0"/>
        </a:xfrm>
      </p:grpSpPr>
      <p:graphicFrame>
        <p:nvGraphicFramePr>
          <p:cNvPr id="6"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57407" name="Clip" r:id="rId3" imgW="6857143" imgH="48963" progId="">
                  <p:embed/>
                </p:oleObj>
              </mc:Choice>
              <mc:Fallback>
                <p:oleObj name="Clip" r:id="rId3" imgW="6857143" imgH="48963" progId="">
                  <p:embed/>
                  <p:pic>
                    <p:nvPicPr>
                      <p:cNvPr id="0" name="Object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le 1"/>
          <p:cNvSpPr>
            <a:spLocks noGrp="1"/>
          </p:cNvSpPr>
          <p:nvPr>
            <p:ph type="title"/>
          </p:nvPr>
        </p:nvSpPr>
        <p:spPr>
          <a:xfrm>
            <a:off x="609600" y="381000"/>
            <a:ext cx="7793038" cy="609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447800"/>
            <a:ext cx="4114800" cy="5029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0" y="1447800"/>
            <a:ext cx="4114800" cy="2438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0" y="4038600"/>
            <a:ext cx="4114800" cy="2438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5"/>
          <p:cNvSpPr>
            <a:spLocks noGrp="1"/>
          </p:cNvSpPr>
          <p:nvPr>
            <p:ph type="dt" sz="half" idx="10"/>
          </p:nvPr>
        </p:nvSpPr>
        <p:spPr>
          <a:xfrm>
            <a:off x="152400" y="6477000"/>
            <a:ext cx="1905000" cy="381000"/>
          </a:xfrm>
        </p:spPr>
        <p:txBody>
          <a:bodyPr/>
          <a:lstStyle>
            <a:lvl1pPr>
              <a:defRPr/>
            </a:lvl1pPr>
          </a:lstStyle>
          <a:p>
            <a:endParaRPr lang="en-US"/>
          </a:p>
        </p:txBody>
      </p:sp>
      <p:sp>
        <p:nvSpPr>
          <p:cNvPr id="8" name="Footer Placeholder 6"/>
          <p:cNvSpPr>
            <a:spLocks noGrp="1"/>
          </p:cNvSpPr>
          <p:nvPr>
            <p:ph type="ftr" sz="quarter" idx="11"/>
          </p:nvPr>
        </p:nvSpPr>
        <p:spPr>
          <a:xfrm>
            <a:off x="3124200" y="6477000"/>
            <a:ext cx="2895600" cy="381000"/>
          </a:xfrm>
        </p:spPr>
        <p:txBody>
          <a:bodyPr/>
          <a:lstStyle>
            <a:lvl1pPr>
              <a:defRPr smtClean="0"/>
            </a:lvl1pPr>
          </a:lstStyle>
          <a:p>
            <a:endParaRPr lang="en-US"/>
          </a:p>
        </p:txBody>
      </p:sp>
      <p:sp>
        <p:nvSpPr>
          <p:cNvPr id="9" name="Slide Number Placeholder 7"/>
          <p:cNvSpPr>
            <a:spLocks noGrp="1"/>
          </p:cNvSpPr>
          <p:nvPr>
            <p:ph type="sldNum" sz="quarter" idx="12"/>
          </p:nvPr>
        </p:nvSpPr>
        <p:spPr>
          <a:xfrm>
            <a:off x="7239000" y="6477000"/>
            <a:ext cx="1905000" cy="381000"/>
          </a:xfrm>
        </p:spPr>
        <p:txBody>
          <a:bodyPr/>
          <a:lstStyle>
            <a:lvl1pPr>
              <a:defRPr/>
            </a:lvl1pPr>
          </a:lstStyle>
          <a:p>
            <a:fld id="{6C7DFC1E-34FC-4D3F-8FB1-D47DCABC3090}" type="slidenum">
              <a:rPr lang="en-US" smtClean="0"/>
              <a:pPr/>
              <a:t>‹#›</a:t>
            </a:fld>
            <a:endParaRPr lang="en-US"/>
          </a:p>
        </p:txBody>
      </p:sp>
    </p:spTree>
  </p:cSld>
  <p:clrMapOvr>
    <a:masterClrMapping/>
  </p:clrMapOvr>
  <p:transition>
    <p:zoom/>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51575"/>
            <a:ext cx="2133600" cy="47625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76250"/>
          </a:xfrm>
        </p:spPr>
        <p:txBody>
          <a:bodyPr/>
          <a:lstStyle>
            <a:lvl1pPr>
              <a:defRPr/>
            </a:lvl1pPr>
          </a:lstStyle>
          <a:p>
            <a:fld id="{643CCC25-067F-4AE1-9542-CE493F024C82}" type="slidenum">
              <a:rPr lang="en-US"/>
              <a:pPr/>
              <a:t>‹#›</a:t>
            </a:fld>
            <a:endParaRPr lang="en-US"/>
          </a:p>
        </p:txBody>
      </p:sp>
      <p:sp>
        <p:nvSpPr>
          <p:cNvPr id="7" name="Footer Placeholder 6"/>
          <p:cNvSpPr>
            <a:spLocks noGrp="1"/>
          </p:cNvSpPr>
          <p:nvPr>
            <p:ph type="ftr" sz="quarter" idx="12"/>
          </p:nvPr>
        </p:nvSpPr>
        <p:spPr>
          <a:xfrm>
            <a:off x="3124200" y="6248400"/>
            <a:ext cx="2895600" cy="476250"/>
          </a:xfrm>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7DFC1E-34FC-4D3F-8FB1-D47DCABC309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7DFC1E-34FC-4D3F-8FB1-D47DCABC309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21" Type="http://schemas.openxmlformats.org/officeDocument/2006/relationships/image" Target="../media/image1.png"/><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oleObject" Target="../embeddings/oleObject1.bin"/><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vmlDrawing" Target="../drawings/vmlDrawing1.v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18" Type="http://schemas.openxmlformats.org/officeDocument/2006/relationships/theme" Target="../theme/theme4.xml"/><Relationship Id="rId3" Type="http://schemas.openxmlformats.org/officeDocument/2006/relationships/slideLayout" Target="../slideLayouts/slideLayout42.xml"/><Relationship Id="rId21" Type="http://schemas.openxmlformats.org/officeDocument/2006/relationships/image" Target="../media/image1.png"/><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slideLayout" Target="../slideLayouts/slideLayout56.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20" Type="http://schemas.openxmlformats.org/officeDocument/2006/relationships/oleObject" Target="../embeddings/oleObject11.bin"/><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10" Type="http://schemas.openxmlformats.org/officeDocument/2006/relationships/slideLayout" Target="../slideLayouts/slideLayout49.xml"/><Relationship Id="rId19" Type="http://schemas.openxmlformats.org/officeDocument/2006/relationships/vmlDrawing" Target="../drawings/vmlDrawing11.v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18" Type="http://schemas.openxmlformats.org/officeDocument/2006/relationships/oleObject" Target="../embeddings/oleObject21.bin"/><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vmlDrawing" Target="../drawings/vmlDrawing21.vml"/><Relationship Id="rId2" Type="http://schemas.openxmlformats.org/officeDocument/2006/relationships/slideLayout" Target="../slideLayouts/slideLayout58.xml"/><Relationship Id="rId16" Type="http://schemas.openxmlformats.org/officeDocument/2006/relationships/theme" Target="../theme/theme5.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10" Type="http://schemas.openxmlformats.org/officeDocument/2006/relationships/slideLayout" Target="../slideLayouts/slideLayout66.xml"/><Relationship Id="rId19" Type="http://schemas.openxmlformats.org/officeDocument/2006/relationships/image" Target="../media/image1.png"/><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7DFC1E-34FC-4D3F-8FB1-D47DCABC309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8" name="Rectangle 9"/>
          <p:cNvSpPr>
            <a:spLocks noGrp="1" noChangeArrowheads="1"/>
          </p:cNvSpPr>
          <p:nvPr>
            <p:ph type="title"/>
          </p:nvPr>
        </p:nvSpPr>
        <p:spPr bwMode="auto">
          <a:xfrm>
            <a:off x="762000" y="228600"/>
            <a:ext cx="7716838"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9" name="Rectangle 10"/>
          <p:cNvSpPr>
            <a:spLocks noGrp="1" noChangeArrowheads="1"/>
          </p:cNvSpPr>
          <p:nvPr>
            <p:ph type="body" idx="1"/>
          </p:nvPr>
        </p:nvSpPr>
        <p:spPr bwMode="auto">
          <a:xfrm>
            <a:off x="381000" y="1447800"/>
            <a:ext cx="8458200" cy="510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23" name="Rectangle 11"/>
          <p:cNvSpPr>
            <a:spLocks noGrp="1" noChangeArrowheads="1"/>
          </p:cNvSpPr>
          <p:nvPr>
            <p:ph type="dt" sz="half" idx="2"/>
          </p:nvPr>
        </p:nvSpPr>
        <p:spPr bwMode="auto">
          <a:xfrm>
            <a:off x="0" y="6400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3324" name="Rectangle 12"/>
          <p:cNvSpPr>
            <a:spLocks noGrp="1" noChangeArrowheads="1"/>
          </p:cNvSpPr>
          <p:nvPr>
            <p:ph type="ftr" sz="quarter" idx="3"/>
          </p:nvPr>
        </p:nvSpPr>
        <p:spPr bwMode="auto">
          <a:xfrm>
            <a:off x="3276600" y="6477000"/>
            <a:ext cx="2895600" cy="381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smtClean="0"/>
            </a:lvl1pPr>
          </a:lstStyle>
          <a:p>
            <a:pPr>
              <a:defRPr/>
            </a:pPr>
            <a:endParaRPr lang="en-US"/>
          </a:p>
        </p:txBody>
      </p:sp>
      <p:sp>
        <p:nvSpPr>
          <p:cNvPr id="13325" name="Rectangle 13"/>
          <p:cNvSpPr>
            <a:spLocks noGrp="1" noChangeArrowheads="1"/>
          </p:cNvSpPr>
          <p:nvPr>
            <p:ph type="sldNum" sz="quarter" idx="4"/>
          </p:nvPr>
        </p:nvSpPr>
        <p:spPr bwMode="auto">
          <a:xfrm>
            <a:off x="7239000" y="6400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pPr>
              <a:defRPr/>
            </a:pPr>
            <a:fld id="{ABE90174-6FFE-4568-BF1A-2AF5D4C94B68}" type="slidenum">
              <a:rPr lang="en-US"/>
              <a:pPr>
                <a:defRPr/>
              </a:pPr>
              <a:t>‹#›</a:t>
            </a:fld>
            <a:endParaRPr lang="en-US"/>
          </a:p>
        </p:txBody>
      </p:sp>
      <p:graphicFrame>
        <p:nvGraphicFramePr>
          <p:cNvPr id="1026"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29759" name="Clip" r:id="rId20" imgW="6857143" imgH="48963" progId="">
                  <p:embed/>
                </p:oleObj>
              </mc:Choice>
              <mc:Fallback>
                <p:oleObj name="Clip" r:id="rId20" imgW="6857143" imgH="48963" progId="">
                  <p:embed/>
                  <p:pic>
                    <p:nvPicPr>
                      <p:cNvPr id="0" name="Object 23"/>
                      <p:cNvPicPr>
                        <a:picLocks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rgbClr val="00E4A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1C1C1C"/>
                              </a:outerShdw>
                            </a:effectLst>
                          </a14:hiddenEffects>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ransition>
    <p:zoom/>
  </p:transition>
  <p:hf hdr="0" ftr="0" dt="0"/>
  <p:txStyles>
    <p:titleStyle>
      <a:lvl1pPr algn="ctr" rtl="0" eaLnBrk="1" fontAlgn="base" hangingPunct="1">
        <a:spcBef>
          <a:spcPct val="0"/>
        </a:spcBef>
        <a:spcAft>
          <a:spcPct val="0"/>
        </a:spcAft>
        <a:defRPr sz="3600" b="1">
          <a:solidFill>
            <a:schemeClr val="tx2"/>
          </a:solidFill>
          <a:latin typeface="+mj-lt"/>
          <a:ea typeface="+mj-ea"/>
          <a:cs typeface="+mj-cs"/>
        </a:defRPr>
      </a:lvl1pPr>
      <a:lvl2pPr algn="ctr" rtl="0" eaLnBrk="1" fontAlgn="base" hangingPunct="1">
        <a:spcBef>
          <a:spcPct val="0"/>
        </a:spcBef>
        <a:spcAft>
          <a:spcPct val="0"/>
        </a:spcAft>
        <a:defRPr sz="3600" b="1">
          <a:solidFill>
            <a:schemeClr val="tx2"/>
          </a:solidFill>
          <a:latin typeface="Tahoma" pitchFamily="34" charset="0"/>
        </a:defRPr>
      </a:lvl2pPr>
      <a:lvl3pPr algn="ctr" rtl="0" eaLnBrk="1" fontAlgn="base" hangingPunct="1">
        <a:spcBef>
          <a:spcPct val="0"/>
        </a:spcBef>
        <a:spcAft>
          <a:spcPct val="0"/>
        </a:spcAft>
        <a:defRPr sz="3600" b="1">
          <a:solidFill>
            <a:schemeClr val="tx2"/>
          </a:solidFill>
          <a:latin typeface="Tahoma" pitchFamily="34" charset="0"/>
        </a:defRPr>
      </a:lvl3pPr>
      <a:lvl4pPr algn="ctr" rtl="0" eaLnBrk="1" fontAlgn="base" hangingPunct="1">
        <a:spcBef>
          <a:spcPct val="0"/>
        </a:spcBef>
        <a:spcAft>
          <a:spcPct val="0"/>
        </a:spcAft>
        <a:defRPr sz="3600" b="1">
          <a:solidFill>
            <a:schemeClr val="tx2"/>
          </a:solidFill>
          <a:latin typeface="Tahoma" pitchFamily="34" charset="0"/>
        </a:defRPr>
      </a:lvl4pPr>
      <a:lvl5pPr algn="ctr" rtl="0" eaLnBrk="1" fontAlgn="base" hangingPunct="1">
        <a:spcBef>
          <a:spcPct val="0"/>
        </a:spcBef>
        <a:spcAft>
          <a:spcPct val="0"/>
        </a:spcAft>
        <a:defRPr sz="3600" b="1">
          <a:solidFill>
            <a:schemeClr val="tx2"/>
          </a:solidFill>
          <a:latin typeface="Tahoma" pitchFamily="34" charset="0"/>
        </a:defRPr>
      </a:lvl5pPr>
      <a:lvl6pPr marL="457200" algn="ctr" rtl="0" eaLnBrk="1" fontAlgn="base" hangingPunct="1">
        <a:spcBef>
          <a:spcPct val="0"/>
        </a:spcBef>
        <a:spcAft>
          <a:spcPct val="0"/>
        </a:spcAft>
        <a:defRPr sz="3600" b="1">
          <a:solidFill>
            <a:schemeClr val="tx2"/>
          </a:solidFill>
          <a:latin typeface="Tahoma" pitchFamily="34" charset="0"/>
        </a:defRPr>
      </a:lvl6pPr>
      <a:lvl7pPr marL="914400" algn="ctr" rtl="0" eaLnBrk="1" fontAlgn="base" hangingPunct="1">
        <a:spcBef>
          <a:spcPct val="0"/>
        </a:spcBef>
        <a:spcAft>
          <a:spcPct val="0"/>
        </a:spcAft>
        <a:defRPr sz="3600" b="1">
          <a:solidFill>
            <a:schemeClr val="tx2"/>
          </a:solidFill>
          <a:latin typeface="Tahoma" pitchFamily="34" charset="0"/>
        </a:defRPr>
      </a:lvl7pPr>
      <a:lvl8pPr marL="1371600" algn="ctr" rtl="0" eaLnBrk="1" fontAlgn="base" hangingPunct="1">
        <a:spcBef>
          <a:spcPct val="0"/>
        </a:spcBef>
        <a:spcAft>
          <a:spcPct val="0"/>
        </a:spcAft>
        <a:defRPr sz="3600" b="1">
          <a:solidFill>
            <a:schemeClr val="tx2"/>
          </a:solidFill>
          <a:latin typeface="Tahoma" pitchFamily="34" charset="0"/>
        </a:defRPr>
      </a:lvl8pPr>
      <a:lvl9pPr marL="1828800" algn="ctr" rtl="0" eaLnBrk="1" fontAlgn="base" hangingPunct="1">
        <a:spcBef>
          <a:spcPct val="0"/>
        </a:spcBef>
        <a:spcAft>
          <a:spcPct val="0"/>
        </a:spcAft>
        <a:defRPr sz="3600" b="1">
          <a:solidFill>
            <a:schemeClr val="tx2"/>
          </a:solidFill>
          <a:latin typeface="Tahoma" pitchFamily="34" charset="0"/>
        </a:defRPr>
      </a:lvl9pPr>
    </p:titleStyle>
    <p:bodyStyle>
      <a:lvl1pPr marL="342900" indent="-342900" algn="l" rtl="0" eaLnBrk="1" fontAlgn="base" hangingPunct="1">
        <a:lnSpc>
          <a:spcPct val="80000"/>
        </a:lnSpc>
        <a:spcBef>
          <a:spcPct val="20000"/>
        </a:spcBef>
        <a:spcAft>
          <a:spcPct val="0"/>
        </a:spcAft>
        <a:buClr>
          <a:schemeClr val="folHlink"/>
        </a:buClr>
        <a:buSzPct val="60000"/>
        <a:buFont typeface="Wingdings" pitchFamily="2" charset="2"/>
        <a:buChar char="n"/>
        <a:defRPr sz="2800">
          <a:solidFill>
            <a:schemeClr val="tx1"/>
          </a:solidFill>
          <a:latin typeface="+mn-lt"/>
          <a:ea typeface="+mn-ea"/>
          <a:cs typeface="+mn-cs"/>
        </a:defRPr>
      </a:lvl1pPr>
      <a:lvl2pPr marL="742950" indent="-285750" algn="l" rtl="0" eaLnBrk="1" fontAlgn="base" hangingPunct="1">
        <a:lnSpc>
          <a:spcPct val="80000"/>
        </a:lnSpc>
        <a:spcBef>
          <a:spcPct val="20000"/>
        </a:spcBef>
        <a:spcAft>
          <a:spcPct val="0"/>
        </a:spcAft>
        <a:buClr>
          <a:schemeClr val="hlink"/>
        </a:buClr>
        <a:buSzPct val="55000"/>
        <a:buFont typeface="Wingdings" pitchFamily="2" charset="2"/>
        <a:buChar char="n"/>
        <a:defRPr sz="2400">
          <a:solidFill>
            <a:schemeClr val="tx1"/>
          </a:solidFill>
          <a:latin typeface="+mn-lt"/>
        </a:defRPr>
      </a:lvl2pPr>
      <a:lvl3pPr marL="1143000" indent="-228600" algn="l" rtl="0" eaLnBrk="1" fontAlgn="base" hangingPunct="1">
        <a:lnSpc>
          <a:spcPct val="80000"/>
        </a:lnSpc>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1" fontAlgn="base" hangingPunct="1">
        <a:lnSpc>
          <a:spcPct val="80000"/>
        </a:lnSpc>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1" fontAlgn="base" hangingPunct="1">
        <a:lnSpc>
          <a:spcPct val="80000"/>
        </a:lnSpc>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eaLnBrk="1" fontAlgn="base" hangingPunct="1">
        <a:lnSpc>
          <a:spcPct val="80000"/>
        </a:lnSpc>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eaLnBrk="1" fontAlgn="base" hangingPunct="1">
        <a:lnSpc>
          <a:spcPct val="80000"/>
        </a:lnSpc>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eaLnBrk="1" fontAlgn="base" hangingPunct="1">
        <a:lnSpc>
          <a:spcPct val="80000"/>
        </a:lnSpc>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eaLnBrk="1" fontAlgn="base" hangingPunct="1">
        <a:lnSpc>
          <a:spcPct val="80000"/>
        </a:lnSpc>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7DFC1E-34FC-4D3F-8FB1-D47DCABC309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8" name="Rectangle 9"/>
          <p:cNvSpPr>
            <a:spLocks noGrp="1" noChangeArrowheads="1"/>
          </p:cNvSpPr>
          <p:nvPr>
            <p:ph type="title"/>
          </p:nvPr>
        </p:nvSpPr>
        <p:spPr bwMode="auto">
          <a:xfrm>
            <a:off x="762000" y="228600"/>
            <a:ext cx="7716838"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9" name="Rectangle 10"/>
          <p:cNvSpPr>
            <a:spLocks noGrp="1" noChangeArrowheads="1"/>
          </p:cNvSpPr>
          <p:nvPr>
            <p:ph type="body" idx="1"/>
          </p:nvPr>
        </p:nvSpPr>
        <p:spPr bwMode="auto">
          <a:xfrm>
            <a:off x="381000" y="1447800"/>
            <a:ext cx="8458200" cy="510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23" name="Rectangle 11"/>
          <p:cNvSpPr>
            <a:spLocks noGrp="1" noChangeArrowheads="1"/>
          </p:cNvSpPr>
          <p:nvPr>
            <p:ph type="dt" sz="half" idx="2"/>
          </p:nvPr>
        </p:nvSpPr>
        <p:spPr bwMode="auto">
          <a:xfrm>
            <a:off x="0" y="6400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3324" name="Rectangle 12"/>
          <p:cNvSpPr>
            <a:spLocks noGrp="1" noChangeArrowheads="1"/>
          </p:cNvSpPr>
          <p:nvPr>
            <p:ph type="ftr" sz="quarter" idx="3"/>
          </p:nvPr>
        </p:nvSpPr>
        <p:spPr bwMode="auto">
          <a:xfrm>
            <a:off x="3276600" y="6477000"/>
            <a:ext cx="2895600" cy="381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smtClean="0"/>
            </a:lvl1pPr>
          </a:lstStyle>
          <a:p>
            <a:pPr>
              <a:defRPr/>
            </a:pPr>
            <a:endParaRPr lang="en-US"/>
          </a:p>
        </p:txBody>
      </p:sp>
      <p:sp>
        <p:nvSpPr>
          <p:cNvPr id="13325" name="Rectangle 13"/>
          <p:cNvSpPr>
            <a:spLocks noGrp="1" noChangeArrowheads="1"/>
          </p:cNvSpPr>
          <p:nvPr>
            <p:ph type="sldNum" sz="quarter" idx="4"/>
          </p:nvPr>
        </p:nvSpPr>
        <p:spPr bwMode="auto">
          <a:xfrm>
            <a:off x="7239000" y="6400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pPr>
              <a:defRPr/>
            </a:pPr>
            <a:fld id="{ABE90174-6FFE-4568-BF1A-2AF5D4C94B68}" type="slidenum">
              <a:rPr lang="en-US"/>
              <a:pPr>
                <a:defRPr/>
              </a:pPr>
              <a:t>‹#›</a:t>
            </a:fld>
            <a:endParaRPr lang="en-US"/>
          </a:p>
        </p:txBody>
      </p:sp>
      <p:graphicFrame>
        <p:nvGraphicFramePr>
          <p:cNvPr id="1026"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39999" name="Clip" r:id="rId20" imgW="6857143" imgH="48963" progId="">
                  <p:embed/>
                </p:oleObj>
              </mc:Choice>
              <mc:Fallback>
                <p:oleObj name="Clip" r:id="rId20" imgW="6857143" imgH="48963" progId="">
                  <p:embed/>
                  <p:pic>
                    <p:nvPicPr>
                      <p:cNvPr id="0" name="Object 23"/>
                      <p:cNvPicPr>
                        <a:picLocks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rgbClr val="00E4A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1C1C1C"/>
                              </a:outerShdw>
                            </a:effectLst>
                          </a14:hiddenEffects>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ransition>
    <p:zoom/>
  </p:transition>
  <p:hf hdr="0" ftr="0" dt="0"/>
  <p:txStyles>
    <p:titleStyle>
      <a:lvl1pPr algn="ctr" rtl="0" eaLnBrk="1" fontAlgn="base" hangingPunct="1">
        <a:spcBef>
          <a:spcPct val="0"/>
        </a:spcBef>
        <a:spcAft>
          <a:spcPct val="0"/>
        </a:spcAft>
        <a:defRPr sz="3600" b="1">
          <a:solidFill>
            <a:schemeClr val="tx2"/>
          </a:solidFill>
          <a:latin typeface="+mj-lt"/>
          <a:ea typeface="+mj-ea"/>
          <a:cs typeface="+mj-cs"/>
        </a:defRPr>
      </a:lvl1pPr>
      <a:lvl2pPr algn="ctr" rtl="0" eaLnBrk="1" fontAlgn="base" hangingPunct="1">
        <a:spcBef>
          <a:spcPct val="0"/>
        </a:spcBef>
        <a:spcAft>
          <a:spcPct val="0"/>
        </a:spcAft>
        <a:defRPr sz="3600" b="1">
          <a:solidFill>
            <a:schemeClr val="tx2"/>
          </a:solidFill>
          <a:latin typeface="Tahoma" pitchFamily="34" charset="0"/>
        </a:defRPr>
      </a:lvl2pPr>
      <a:lvl3pPr algn="ctr" rtl="0" eaLnBrk="1" fontAlgn="base" hangingPunct="1">
        <a:spcBef>
          <a:spcPct val="0"/>
        </a:spcBef>
        <a:spcAft>
          <a:spcPct val="0"/>
        </a:spcAft>
        <a:defRPr sz="3600" b="1">
          <a:solidFill>
            <a:schemeClr val="tx2"/>
          </a:solidFill>
          <a:latin typeface="Tahoma" pitchFamily="34" charset="0"/>
        </a:defRPr>
      </a:lvl3pPr>
      <a:lvl4pPr algn="ctr" rtl="0" eaLnBrk="1" fontAlgn="base" hangingPunct="1">
        <a:spcBef>
          <a:spcPct val="0"/>
        </a:spcBef>
        <a:spcAft>
          <a:spcPct val="0"/>
        </a:spcAft>
        <a:defRPr sz="3600" b="1">
          <a:solidFill>
            <a:schemeClr val="tx2"/>
          </a:solidFill>
          <a:latin typeface="Tahoma" pitchFamily="34" charset="0"/>
        </a:defRPr>
      </a:lvl4pPr>
      <a:lvl5pPr algn="ctr" rtl="0" eaLnBrk="1" fontAlgn="base" hangingPunct="1">
        <a:spcBef>
          <a:spcPct val="0"/>
        </a:spcBef>
        <a:spcAft>
          <a:spcPct val="0"/>
        </a:spcAft>
        <a:defRPr sz="3600" b="1">
          <a:solidFill>
            <a:schemeClr val="tx2"/>
          </a:solidFill>
          <a:latin typeface="Tahoma" pitchFamily="34" charset="0"/>
        </a:defRPr>
      </a:lvl5pPr>
      <a:lvl6pPr marL="457200" algn="ctr" rtl="0" eaLnBrk="1" fontAlgn="base" hangingPunct="1">
        <a:spcBef>
          <a:spcPct val="0"/>
        </a:spcBef>
        <a:spcAft>
          <a:spcPct val="0"/>
        </a:spcAft>
        <a:defRPr sz="3600" b="1">
          <a:solidFill>
            <a:schemeClr val="tx2"/>
          </a:solidFill>
          <a:latin typeface="Tahoma" pitchFamily="34" charset="0"/>
        </a:defRPr>
      </a:lvl6pPr>
      <a:lvl7pPr marL="914400" algn="ctr" rtl="0" eaLnBrk="1" fontAlgn="base" hangingPunct="1">
        <a:spcBef>
          <a:spcPct val="0"/>
        </a:spcBef>
        <a:spcAft>
          <a:spcPct val="0"/>
        </a:spcAft>
        <a:defRPr sz="3600" b="1">
          <a:solidFill>
            <a:schemeClr val="tx2"/>
          </a:solidFill>
          <a:latin typeface="Tahoma" pitchFamily="34" charset="0"/>
        </a:defRPr>
      </a:lvl7pPr>
      <a:lvl8pPr marL="1371600" algn="ctr" rtl="0" eaLnBrk="1" fontAlgn="base" hangingPunct="1">
        <a:spcBef>
          <a:spcPct val="0"/>
        </a:spcBef>
        <a:spcAft>
          <a:spcPct val="0"/>
        </a:spcAft>
        <a:defRPr sz="3600" b="1">
          <a:solidFill>
            <a:schemeClr val="tx2"/>
          </a:solidFill>
          <a:latin typeface="Tahoma" pitchFamily="34" charset="0"/>
        </a:defRPr>
      </a:lvl8pPr>
      <a:lvl9pPr marL="1828800" algn="ctr" rtl="0" eaLnBrk="1" fontAlgn="base" hangingPunct="1">
        <a:spcBef>
          <a:spcPct val="0"/>
        </a:spcBef>
        <a:spcAft>
          <a:spcPct val="0"/>
        </a:spcAft>
        <a:defRPr sz="3600" b="1">
          <a:solidFill>
            <a:schemeClr val="tx2"/>
          </a:solidFill>
          <a:latin typeface="Tahoma" pitchFamily="34" charset="0"/>
        </a:defRPr>
      </a:lvl9pPr>
    </p:titleStyle>
    <p:bodyStyle>
      <a:lvl1pPr marL="342900" indent="-342900" algn="l" rtl="0" eaLnBrk="1" fontAlgn="base" hangingPunct="1">
        <a:lnSpc>
          <a:spcPct val="80000"/>
        </a:lnSpc>
        <a:spcBef>
          <a:spcPct val="20000"/>
        </a:spcBef>
        <a:spcAft>
          <a:spcPct val="0"/>
        </a:spcAft>
        <a:buClr>
          <a:schemeClr val="folHlink"/>
        </a:buClr>
        <a:buSzPct val="60000"/>
        <a:buFont typeface="Wingdings" pitchFamily="2" charset="2"/>
        <a:buChar char="n"/>
        <a:defRPr sz="2800">
          <a:solidFill>
            <a:schemeClr val="tx1"/>
          </a:solidFill>
          <a:latin typeface="+mn-lt"/>
          <a:ea typeface="+mn-ea"/>
          <a:cs typeface="+mn-cs"/>
        </a:defRPr>
      </a:lvl1pPr>
      <a:lvl2pPr marL="742950" indent="-285750" algn="l" rtl="0" eaLnBrk="1" fontAlgn="base" hangingPunct="1">
        <a:lnSpc>
          <a:spcPct val="80000"/>
        </a:lnSpc>
        <a:spcBef>
          <a:spcPct val="20000"/>
        </a:spcBef>
        <a:spcAft>
          <a:spcPct val="0"/>
        </a:spcAft>
        <a:buClr>
          <a:schemeClr val="hlink"/>
        </a:buClr>
        <a:buSzPct val="55000"/>
        <a:buFont typeface="Wingdings" pitchFamily="2" charset="2"/>
        <a:buChar char="n"/>
        <a:defRPr sz="2400">
          <a:solidFill>
            <a:schemeClr val="tx1"/>
          </a:solidFill>
          <a:latin typeface="+mn-lt"/>
        </a:defRPr>
      </a:lvl2pPr>
      <a:lvl3pPr marL="1143000" indent="-228600" algn="l" rtl="0" eaLnBrk="1" fontAlgn="base" hangingPunct="1">
        <a:lnSpc>
          <a:spcPct val="80000"/>
        </a:lnSpc>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1" fontAlgn="base" hangingPunct="1">
        <a:lnSpc>
          <a:spcPct val="80000"/>
        </a:lnSpc>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1" fontAlgn="base" hangingPunct="1">
        <a:lnSpc>
          <a:spcPct val="80000"/>
        </a:lnSpc>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eaLnBrk="1" fontAlgn="base" hangingPunct="1">
        <a:lnSpc>
          <a:spcPct val="80000"/>
        </a:lnSpc>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eaLnBrk="1" fontAlgn="base" hangingPunct="1">
        <a:lnSpc>
          <a:spcPct val="80000"/>
        </a:lnSpc>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eaLnBrk="1" fontAlgn="base" hangingPunct="1">
        <a:lnSpc>
          <a:spcPct val="80000"/>
        </a:lnSpc>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eaLnBrk="1" fontAlgn="base" hangingPunct="1">
        <a:lnSpc>
          <a:spcPct val="80000"/>
        </a:lnSpc>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9"/>
          <p:cNvSpPr>
            <a:spLocks noGrp="1" noChangeArrowheads="1"/>
          </p:cNvSpPr>
          <p:nvPr>
            <p:ph type="title"/>
          </p:nvPr>
        </p:nvSpPr>
        <p:spPr bwMode="auto">
          <a:xfrm>
            <a:off x="762000" y="228600"/>
            <a:ext cx="7716838"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9" name="Rectangle 10"/>
          <p:cNvSpPr>
            <a:spLocks noGrp="1" noChangeArrowheads="1"/>
          </p:cNvSpPr>
          <p:nvPr>
            <p:ph type="body" idx="1"/>
          </p:nvPr>
        </p:nvSpPr>
        <p:spPr bwMode="auto">
          <a:xfrm>
            <a:off x="381000" y="1447800"/>
            <a:ext cx="8458200" cy="510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323" name="Rectangle 11"/>
          <p:cNvSpPr>
            <a:spLocks noGrp="1" noChangeArrowheads="1"/>
          </p:cNvSpPr>
          <p:nvPr>
            <p:ph type="dt" sz="half" idx="2"/>
          </p:nvPr>
        </p:nvSpPr>
        <p:spPr bwMode="auto">
          <a:xfrm>
            <a:off x="0" y="6400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3324" name="Rectangle 12"/>
          <p:cNvSpPr>
            <a:spLocks noGrp="1" noChangeArrowheads="1"/>
          </p:cNvSpPr>
          <p:nvPr>
            <p:ph type="ftr" sz="quarter" idx="3"/>
          </p:nvPr>
        </p:nvSpPr>
        <p:spPr bwMode="auto">
          <a:xfrm>
            <a:off x="3276600" y="6477000"/>
            <a:ext cx="2895600" cy="381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smtClean="0"/>
            </a:lvl1pPr>
          </a:lstStyle>
          <a:p>
            <a:endParaRPr lang="en-US" dirty="0"/>
          </a:p>
        </p:txBody>
      </p:sp>
      <p:sp>
        <p:nvSpPr>
          <p:cNvPr id="13325" name="Rectangle 13"/>
          <p:cNvSpPr>
            <a:spLocks noGrp="1" noChangeArrowheads="1"/>
          </p:cNvSpPr>
          <p:nvPr>
            <p:ph type="sldNum" sz="quarter" idx="4"/>
          </p:nvPr>
        </p:nvSpPr>
        <p:spPr bwMode="auto">
          <a:xfrm>
            <a:off x="7239000" y="6400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6C7DFC1E-34FC-4D3F-8FB1-D47DCABC3090}" type="slidenum">
              <a:rPr lang="en-US" smtClean="0"/>
              <a:pPr/>
              <a:t>‹#›</a:t>
            </a:fld>
            <a:endParaRPr lang="en-US"/>
          </a:p>
        </p:txBody>
      </p:sp>
      <p:graphicFrame>
        <p:nvGraphicFramePr>
          <p:cNvPr id="1026" name="Object 23"/>
          <p:cNvGraphicFramePr>
            <a:graphicFrameLocks/>
          </p:cNvGraphicFramePr>
          <p:nvPr/>
        </p:nvGraphicFramePr>
        <p:xfrm>
          <a:off x="381000" y="1143000"/>
          <a:ext cx="8382000" cy="76200"/>
        </p:xfrm>
        <a:graphic>
          <a:graphicData uri="http://schemas.openxmlformats.org/presentationml/2006/ole">
            <mc:AlternateContent xmlns:mc="http://schemas.openxmlformats.org/markup-compatibility/2006">
              <mc:Choice xmlns:v="urn:schemas-microsoft-com:vml" Requires="v">
                <p:oleObj spid="_x0000_s50239" name="Clip" r:id="rId18" imgW="6857143" imgH="48963" progId="">
                  <p:embed/>
                </p:oleObj>
              </mc:Choice>
              <mc:Fallback>
                <p:oleObj name="Clip" r:id="rId18" imgW="6857143" imgH="48963" progId="">
                  <p:embed/>
                  <p:pic>
                    <p:nvPicPr>
                      <p:cNvPr id="0" name="Object 23"/>
                      <p:cNvPicPr>
                        <a:picLocks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1000" y="1143000"/>
                        <a:ext cx="8382000" cy="76200"/>
                      </a:xfrm>
                      <a:prstGeom prst="rect">
                        <a:avLst/>
                      </a:prstGeom>
                      <a:noFill/>
                      <a:ln>
                        <a:noFill/>
                      </a:ln>
                      <a:effectLst/>
                      <a:extLst>
                        <a:ext uri="{909E8E84-426E-40DD-AFC4-6F175D3DCCD1}">
                          <a14:hiddenFill xmlns:a14="http://schemas.microsoft.com/office/drawing/2010/main">
                            <a:solidFill>
                              <a:srgbClr val="00E4A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1C1C1C"/>
                              </a:outerShdw>
                            </a:effectLst>
                          </a14:hiddenEffects>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64" r:id="rId15"/>
  </p:sldLayoutIdLst>
  <p:transition>
    <p:zoom/>
  </p:transition>
  <p:hf hdr="0" ftr="0" dt="0"/>
  <p:txStyles>
    <p:titleStyle>
      <a:lvl1pPr algn="ctr" rtl="0" eaLnBrk="1" fontAlgn="base" hangingPunct="1">
        <a:spcBef>
          <a:spcPct val="0"/>
        </a:spcBef>
        <a:spcAft>
          <a:spcPct val="0"/>
        </a:spcAft>
        <a:defRPr sz="3600" b="1">
          <a:solidFill>
            <a:schemeClr val="tx2"/>
          </a:solidFill>
          <a:latin typeface="+mj-lt"/>
          <a:ea typeface="+mj-ea"/>
          <a:cs typeface="+mj-cs"/>
        </a:defRPr>
      </a:lvl1pPr>
      <a:lvl2pPr algn="ctr" rtl="0" eaLnBrk="1" fontAlgn="base" hangingPunct="1">
        <a:spcBef>
          <a:spcPct val="0"/>
        </a:spcBef>
        <a:spcAft>
          <a:spcPct val="0"/>
        </a:spcAft>
        <a:defRPr sz="3600" b="1">
          <a:solidFill>
            <a:schemeClr val="tx2"/>
          </a:solidFill>
          <a:latin typeface="Tahoma" pitchFamily="34" charset="0"/>
        </a:defRPr>
      </a:lvl2pPr>
      <a:lvl3pPr algn="ctr" rtl="0" eaLnBrk="1" fontAlgn="base" hangingPunct="1">
        <a:spcBef>
          <a:spcPct val="0"/>
        </a:spcBef>
        <a:spcAft>
          <a:spcPct val="0"/>
        </a:spcAft>
        <a:defRPr sz="3600" b="1">
          <a:solidFill>
            <a:schemeClr val="tx2"/>
          </a:solidFill>
          <a:latin typeface="Tahoma" pitchFamily="34" charset="0"/>
        </a:defRPr>
      </a:lvl3pPr>
      <a:lvl4pPr algn="ctr" rtl="0" eaLnBrk="1" fontAlgn="base" hangingPunct="1">
        <a:spcBef>
          <a:spcPct val="0"/>
        </a:spcBef>
        <a:spcAft>
          <a:spcPct val="0"/>
        </a:spcAft>
        <a:defRPr sz="3600" b="1">
          <a:solidFill>
            <a:schemeClr val="tx2"/>
          </a:solidFill>
          <a:latin typeface="Tahoma" pitchFamily="34" charset="0"/>
        </a:defRPr>
      </a:lvl4pPr>
      <a:lvl5pPr algn="ctr" rtl="0" eaLnBrk="1" fontAlgn="base" hangingPunct="1">
        <a:spcBef>
          <a:spcPct val="0"/>
        </a:spcBef>
        <a:spcAft>
          <a:spcPct val="0"/>
        </a:spcAft>
        <a:defRPr sz="3600" b="1">
          <a:solidFill>
            <a:schemeClr val="tx2"/>
          </a:solidFill>
          <a:latin typeface="Tahoma" pitchFamily="34" charset="0"/>
        </a:defRPr>
      </a:lvl5pPr>
      <a:lvl6pPr marL="457200" algn="ctr" rtl="0" eaLnBrk="1" fontAlgn="base" hangingPunct="1">
        <a:spcBef>
          <a:spcPct val="0"/>
        </a:spcBef>
        <a:spcAft>
          <a:spcPct val="0"/>
        </a:spcAft>
        <a:defRPr sz="3600" b="1">
          <a:solidFill>
            <a:schemeClr val="tx2"/>
          </a:solidFill>
          <a:latin typeface="Tahoma" pitchFamily="34" charset="0"/>
        </a:defRPr>
      </a:lvl6pPr>
      <a:lvl7pPr marL="914400" algn="ctr" rtl="0" eaLnBrk="1" fontAlgn="base" hangingPunct="1">
        <a:spcBef>
          <a:spcPct val="0"/>
        </a:spcBef>
        <a:spcAft>
          <a:spcPct val="0"/>
        </a:spcAft>
        <a:defRPr sz="3600" b="1">
          <a:solidFill>
            <a:schemeClr val="tx2"/>
          </a:solidFill>
          <a:latin typeface="Tahoma" pitchFamily="34" charset="0"/>
        </a:defRPr>
      </a:lvl7pPr>
      <a:lvl8pPr marL="1371600" algn="ctr" rtl="0" eaLnBrk="1" fontAlgn="base" hangingPunct="1">
        <a:spcBef>
          <a:spcPct val="0"/>
        </a:spcBef>
        <a:spcAft>
          <a:spcPct val="0"/>
        </a:spcAft>
        <a:defRPr sz="3600" b="1">
          <a:solidFill>
            <a:schemeClr val="tx2"/>
          </a:solidFill>
          <a:latin typeface="Tahoma" pitchFamily="34" charset="0"/>
        </a:defRPr>
      </a:lvl8pPr>
      <a:lvl9pPr marL="1828800" algn="ctr" rtl="0" eaLnBrk="1" fontAlgn="base" hangingPunct="1">
        <a:spcBef>
          <a:spcPct val="0"/>
        </a:spcBef>
        <a:spcAft>
          <a:spcPct val="0"/>
        </a:spcAft>
        <a:defRPr sz="3600" b="1">
          <a:solidFill>
            <a:schemeClr val="tx2"/>
          </a:solidFill>
          <a:latin typeface="Tahoma" pitchFamily="34" charset="0"/>
        </a:defRPr>
      </a:lvl9pPr>
    </p:titleStyle>
    <p:bodyStyle>
      <a:lvl1pPr marL="342900" indent="-342900" algn="l" rtl="0" eaLnBrk="1" fontAlgn="base" hangingPunct="1">
        <a:lnSpc>
          <a:spcPct val="80000"/>
        </a:lnSpc>
        <a:spcBef>
          <a:spcPct val="20000"/>
        </a:spcBef>
        <a:spcAft>
          <a:spcPct val="0"/>
        </a:spcAft>
        <a:buClr>
          <a:schemeClr val="folHlink"/>
        </a:buClr>
        <a:buSzPct val="60000"/>
        <a:buFont typeface="Wingdings" pitchFamily="2" charset="2"/>
        <a:buChar char="n"/>
        <a:defRPr sz="2800">
          <a:solidFill>
            <a:schemeClr val="tx1"/>
          </a:solidFill>
          <a:latin typeface="+mn-lt"/>
          <a:ea typeface="+mn-ea"/>
          <a:cs typeface="+mn-cs"/>
        </a:defRPr>
      </a:lvl1pPr>
      <a:lvl2pPr marL="742950" indent="-285750" algn="l" rtl="0" eaLnBrk="1" fontAlgn="base" hangingPunct="1">
        <a:lnSpc>
          <a:spcPct val="80000"/>
        </a:lnSpc>
        <a:spcBef>
          <a:spcPct val="20000"/>
        </a:spcBef>
        <a:spcAft>
          <a:spcPct val="0"/>
        </a:spcAft>
        <a:buClr>
          <a:schemeClr val="hlink"/>
        </a:buClr>
        <a:buSzPct val="55000"/>
        <a:buFont typeface="Wingdings" pitchFamily="2" charset="2"/>
        <a:buChar char="n"/>
        <a:defRPr sz="2400">
          <a:solidFill>
            <a:schemeClr val="tx1"/>
          </a:solidFill>
          <a:latin typeface="+mn-lt"/>
        </a:defRPr>
      </a:lvl2pPr>
      <a:lvl3pPr marL="1143000" indent="-228600" algn="l" rtl="0" eaLnBrk="1" fontAlgn="base" hangingPunct="1">
        <a:lnSpc>
          <a:spcPct val="80000"/>
        </a:lnSpc>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1" fontAlgn="base" hangingPunct="1">
        <a:lnSpc>
          <a:spcPct val="80000"/>
        </a:lnSpc>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1" fontAlgn="base" hangingPunct="1">
        <a:lnSpc>
          <a:spcPct val="80000"/>
        </a:lnSpc>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eaLnBrk="1" fontAlgn="base" hangingPunct="1">
        <a:lnSpc>
          <a:spcPct val="80000"/>
        </a:lnSpc>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eaLnBrk="1" fontAlgn="base" hangingPunct="1">
        <a:lnSpc>
          <a:spcPct val="80000"/>
        </a:lnSpc>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eaLnBrk="1" fontAlgn="base" hangingPunct="1">
        <a:lnSpc>
          <a:spcPct val="80000"/>
        </a:lnSpc>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eaLnBrk="1" fontAlgn="base" hangingPunct="1">
        <a:lnSpc>
          <a:spcPct val="80000"/>
        </a:lnSpc>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8.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9.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9.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9.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9.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9.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9.xml"/></Relationships>
</file>

<file path=ppt/slides/_rels/slide3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609600" y="4800600"/>
            <a:ext cx="7716838" cy="1524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rtl="0" eaLnBrk="1" fontAlgn="base" hangingPunct="1">
              <a:spcBef>
                <a:spcPct val="0"/>
              </a:spcBef>
              <a:spcAft>
                <a:spcPct val="0"/>
              </a:spcAft>
              <a:defRPr sz="3600" b="1">
                <a:solidFill>
                  <a:schemeClr val="tx2"/>
                </a:solidFill>
                <a:latin typeface="+mj-lt"/>
                <a:ea typeface="+mj-ea"/>
                <a:cs typeface="+mj-cs"/>
              </a:defRPr>
            </a:lvl1pPr>
            <a:lvl2pPr algn="ctr" rtl="0" eaLnBrk="1" fontAlgn="base" hangingPunct="1">
              <a:spcBef>
                <a:spcPct val="0"/>
              </a:spcBef>
              <a:spcAft>
                <a:spcPct val="0"/>
              </a:spcAft>
              <a:defRPr sz="3600" b="1">
                <a:solidFill>
                  <a:schemeClr val="tx2"/>
                </a:solidFill>
                <a:latin typeface="Tahoma" pitchFamily="34" charset="0"/>
              </a:defRPr>
            </a:lvl2pPr>
            <a:lvl3pPr algn="ctr" rtl="0" eaLnBrk="1" fontAlgn="base" hangingPunct="1">
              <a:spcBef>
                <a:spcPct val="0"/>
              </a:spcBef>
              <a:spcAft>
                <a:spcPct val="0"/>
              </a:spcAft>
              <a:defRPr sz="3600" b="1">
                <a:solidFill>
                  <a:schemeClr val="tx2"/>
                </a:solidFill>
                <a:latin typeface="Tahoma" pitchFamily="34" charset="0"/>
              </a:defRPr>
            </a:lvl3pPr>
            <a:lvl4pPr algn="ctr" rtl="0" eaLnBrk="1" fontAlgn="base" hangingPunct="1">
              <a:spcBef>
                <a:spcPct val="0"/>
              </a:spcBef>
              <a:spcAft>
                <a:spcPct val="0"/>
              </a:spcAft>
              <a:defRPr sz="3600" b="1">
                <a:solidFill>
                  <a:schemeClr val="tx2"/>
                </a:solidFill>
                <a:latin typeface="Tahoma" pitchFamily="34" charset="0"/>
              </a:defRPr>
            </a:lvl4pPr>
            <a:lvl5pPr algn="ctr" rtl="0" eaLnBrk="1" fontAlgn="base" hangingPunct="1">
              <a:spcBef>
                <a:spcPct val="0"/>
              </a:spcBef>
              <a:spcAft>
                <a:spcPct val="0"/>
              </a:spcAft>
              <a:defRPr sz="3600" b="1">
                <a:solidFill>
                  <a:schemeClr val="tx2"/>
                </a:solidFill>
                <a:latin typeface="Tahoma" pitchFamily="34" charset="0"/>
              </a:defRPr>
            </a:lvl5pPr>
            <a:lvl6pPr marL="457200" algn="ctr" rtl="0" eaLnBrk="1" fontAlgn="base" hangingPunct="1">
              <a:spcBef>
                <a:spcPct val="0"/>
              </a:spcBef>
              <a:spcAft>
                <a:spcPct val="0"/>
              </a:spcAft>
              <a:defRPr sz="3600" b="1">
                <a:solidFill>
                  <a:schemeClr val="tx2"/>
                </a:solidFill>
                <a:latin typeface="Tahoma" pitchFamily="34" charset="0"/>
              </a:defRPr>
            </a:lvl6pPr>
            <a:lvl7pPr marL="914400" algn="ctr" rtl="0" eaLnBrk="1" fontAlgn="base" hangingPunct="1">
              <a:spcBef>
                <a:spcPct val="0"/>
              </a:spcBef>
              <a:spcAft>
                <a:spcPct val="0"/>
              </a:spcAft>
              <a:defRPr sz="3600" b="1">
                <a:solidFill>
                  <a:schemeClr val="tx2"/>
                </a:solidFill>
                <a:latin typeface="Tahoma" pitchFamily="34" charset="0"/>
              </a:defRPr>
            </a:lvl7pPr>
            <a:lvl8pPr marL="1371600" algn="ctr" rtl="0" eaLnBrk="1" fontAlgn="base" hangingPunct="1">
              <a:spcBef>
                <a:spcPct val="0"/>
              </a:spcBef>
              <a:spcAft>
                <a:spcPct val="0"/>
              </a:spcAft>
              <a:defRPr sz="3600" b="1">
                <a:solidFill>
                  <a:schemeClr val="tx2"/>
                </a:solidFill>
                <a:latin typeface="Tahoma" pitchFamily="34" charset="0"/>
              </a:defRPr>
            </a:lvl8pPr>
            <a:lvl9pPr marL="1828800" algn="ctr" rtl="0" eaLnBrk="1" fontAlgn="base" hangingPunct="1">
              <a:spcBef>
                <a:spcPct val="0"/>
              </a:spcBef>
              <a:spcAft>
                <a:spcPct val="0"/>
              </a:spcAft>
              <a:defRPr sz="3600" b="1">
                <a:solidFill>
                  <a:schemeClr val="tx2"/>
                </a:solidFill>
                <a:latin typeface="Tahoma" pitchFamily="34" charset="0"/>
              </a:defRPr>
            </a:lvl9pPr>
          </a:lstStyle>
          <a:p>
            <a:r>
              <a:rPr lang="en-US" sz="4800" kern="0" dirty="0" smtClean="0">
                <a:solidFill>
                  <a:srgbClr val="C00000"/>
                </a:solidFill>
                <a:latin typeface="Britannic Bold" pitchFamily="34" charset="0"/>
              </a:rPr>
              <a:t>Chapter – Six </a:t>
            </a:r>
            <a:r>
              <a:rPr lang="en-US" sz="4000" kern="0" dirty="0" smtClean="0">
                <a:solidFill>
                  <a:srgbClr val="C00000"/>
                </a:solidFill>
                <a:latin typeface="Britannic Bold" pitchFamily="34" charset="0"/>
              </a:rPr>
              <a:t/>
            </a:r>
            <a:br>
              <a:rPr lang="en-US" sz="4000" kern="0" dirty="0" smtClean="0">
                <a:solidFill>
                  <a:srgbClr val="C00000"/>
                </a:solidFill>
                <a:latin typeface="Britannic Bold" pitchFamily="34" charset="0"/>
              </a:rPr>
            </a:br>
            <a:r>
              <a:rPr lang="en-US" sz="4000" kern="0" dirty="0" smtClean="0">
                <a:solidFill>
                  <a:srgbClr val="C00000"/>
                </a:solidFill>
                <a:latin typeface="Britannic Bold" pitchFamily="34" charset="0"/>
              </a:rPr>
              <a:t/>
            </a:r>
            <a:br>
              <a:rPr lang="en-US" sz="4000" kern="0" dirty="0" smtClean="0">
                <a:solidFill>
                  <a:srgbClr val="C00000"/>
                </a:solidFill>
                <a:latin typeface="Britannic Bold" pitchFamily="34" charset="0"/>
              </a:rPr>
            </a:br>
            <a:endParaRPr lang="en-US" sz="4000" kern="0" dirty="0" smtClean="0">
              <a:solidFill>
                <a:srgbClr val="C00000"/>
              </a:solidFill>
              <a:latin typeface="Britannic Bold" pitchFamily="34" charset="0"/>
            </a:endParaRPr>
          </a:p>
          <a:p>
            <a:endParaRPr lang="en-US" sz="4000" kern="0" dirty="0" smtClean="0">
              <a:solidFill>
                <a:srgbClr val="C00000"/>
              </a:solidFill>
              <a:latin typeface="Britannic Bold" pitchFamily="34" charset="0"/>
            </a:endParaRPr>
          </a:p>
          <a:p>
            <a:r>
              <a:rPr lang="en-US" sz="4000" kern="0" dirty="0" smtClean="0">
                <a:latin typeface="Britannic Bold" pitchFamily="34" charset="0"/>
              </a:rPr>
              <a:t>Implementation, Testing, Maintenance and Deployment </a:t>
            </a:r>
            <a:r>
              <a:rPr lang="en-US" sz="4000" kern="0" dirty="0" smtClean="0"/>
              <a:t/>
            </a:r>
            <a:br>
              <a:rPr lang="en-US" sz="4000" kern="0" dirty="0" smtClean="0"/>
            </a:br>
            <a:r>
              <a:rPr lang="en-US" sz="4000" kern="0" dirty="0" smtClean="0"/>
              <a:t/>
            </a:r>
            <a:br>
              <a:rPr lang="en-US" sz="4000" kern="0" dirty="0" smtClean="0"/>
            </a:br>
            <a:endParaRPr lang="en-US" sz="4000" kern="0" dirty="0" smtClean="0"/>
          </a:p>
          <a:p>
            <a:r>
              <a:rPr lang="en-US" sz="4000" kern="0" dirty="0">
                <a:solidFill>
                  <a:srgbClr val="C00000"/>
                </a:solidFill>
              </a:rPr>
              <a:t> </a:t>
            </a:r>
            <a:r>
              <a:rPr lang="en-US" sz="4000" kern="0" dirty="0" smtClean="0">
                <a:solidFill>
                  <a:srgbClr val="C00000"/>
                </a:solidFill>
              </a:rPr>
              <a:t>                               </a:t>
            </a:r>
            <a:r>
              <a:rPr lang="en-US" sz="2800" kern="0" dirty="0" smtClean="0">
                <a:solidFill>
                  <a:srgbClr val="C00000"/>
                </a:solidFill>
              </a:rPr>
              <a:t>June, 2019</a:t>
            </a:r>
            <a:r>
              <a:rPr lang="en-US" sz="2800" kern="0" dirty="0" smtClean="0">
                <a:solidFill>
                  <a:srgbClr val="C00000"/>
                </a:solidFill>
                <a:latin typeface="Britannic Bold" pitchFamily="34" charset="0"/>
              </a:rPr>
              <a:t/>
            </a:r>
            <a:br>
              <a:rPr lang="en-US" sz="2800" kern="0" dirty="0" smtClean="0">
                <a:solidFill>
                  <a:srgbClr val="C00000"/>
                </a:solidFill>
                <a:latin typeface="Britannic Bold" pitchFamily="34" charset="0"/>
              </a:rPr>
            </a:br>
            <a:endParaRPr lang="en-US" sz="2800" kern="0" dirty="0"/>
          </a:p>
        </p:txBody>
      </p:sp>
    </p:spTree>
    <p:extLst>
      <p:ext uri="{BB962C8B-B14F-4D97-AF65-F5344CB8AC3E}">
        <p14:creationId xmlns:p14="http://schemas.microsoft.com/office/powerpoint/2010/main" val="1241020769"/>
      </p:ext>
    </p:extLst>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 y="1219200"/>
            <a:ext cx="9067800" cy="5638800"/>
          </a:xfrm>
          <a:prstGeom prst="rect">
            <a:avLst/>
          </a:prstGeom>
        </p:spPr>
        <p:txBody>
          <a:bodyPr rtlCol="0">
            <a:noAutofit/>
          </a:bodyPr>
          <a:lstStyle/>
          <a:p>
            <a:r>
              <a:rPr lang="en-US" dirty="0"/>
              <a:t>The programmers are not allowed to test </a:t>
            </a:r>
            <a:r>
              <a:rPr lang="en-US" dirty="0" smtClean="0"/>
              <a:t>other </a:t>
            </a:r>
            <a:r>
              <a:rPr lang="en-US" dirty="0"/>
              <a:t>than doing some syntax testing using a compiler. </a:t>
            </a:r>
            <a:endParaRPr lang="en-US" dirty="0" smtClean="0"/>
          </a:p>
          <a:p>
            <a:r>
              <a:rPr lang="en-US" dirty="0" smtClean="0"/>
              <a:t>The </a:t>
            </a:r>
            <a:r>
              <a:rPr lang="en-US" dirty="0"/>
              <a:t>software development philosophy is based on avoiding software defects by using a rigorous inspection process. The objective of this software is zero-defect software.</a:t>
            </a:r>
          </a:p>
        </p:txBody>
      </p:sp>
      <p:sp>
        <p:nvSpPr>
          <p:cNvPr id="2" name="Title 1"/>
          <p:cNvSpPr>
            <a:spLocks noGrp="1"/>
          </p:cNvSpPr>
          <p:nvPr>
            <p:ph type="title"/>
          </p:nvPr>
        </p:nvSpPr>
        <p:spPr/>
        <p:txBody>
          <a:bodyPr/>
          <a:lstStyle/>
          <a:p>
            <a:r>
              <a:rPr lang="en-US" sz="3200" dirty="0" smtClean="0">
                <a:solidFill>
                  <a:srgbClr val="FF0000"/>
                </a:solidFill>
              </a:rPr>
              <a:t>Clean Room Testing </a:t>
            </a:r>
            <a:endParaRPr lang="en-US" sz="3200" dirty="0">
              <a:solidFill>
                <a:srgbClr val="FF0000"/>
              </a:solidFill>
            </a:endParaRPr>
          </a:p>
        </p:txBody>
      </p:sp>
    </p:spTree>
    <p:extLst>
      <p:ext uri="{BB962C8B-B14F-4D97-AF65-F5344CB8AC3E}">
        <p14:creationId xmlns:p14="http://schemas.microsoft.com/office/powerpoint/2010/main" val="331007433"/>
      </p:ext>
    </p:extLst>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 y="1219200"/>
            <a:ext cx="9067800" cy="5638800"/>
          </a:xfrm>
          <a:prstGeom prst="rect">
            <a:avLst/>
          </a:prstGeom>
        </p:spPr>
        <p:txBody>
          <a:bodyPr rtlCol="0">
            <a:noAutofit/>
          </a:bodyPr>
          <a:lstStyle/>
          <a:p>
            <a:pPr lvl="0" algn="just"/>
            <a:r>
              <a:rPr lang="en-US" sz="3200" dirty="0">
                <a:latin typeface="Times New Roman" panose="02020603050405020304" pitchFamily="18" charset="0"/>
                <a:ea typeface="Tahoma" panose="020B0604030504040204" pitchFamily="34" charset="0"/>
                <a:cs typeface="Times New Roman" panose="02020603050405020304" pitchFamily="18" charset="0"/>
              </a:rPr>
              <a:t>Good documents enhance understandability and maintainability of a software product. </a:t>
            </a:r>
            <a:endParaRPr lang="en-US" sz="3200" dirty="0" smtClean="0">
              <a:latin typeface="Times New Roman" panose="02020603050405020304" pitchFamily="18" charset="0"/>
              <a:ea typeface="Tahoma" panose="020B0604030504040204" pitchFamily="34" charset="0"/>
              <a:cs typeface="Times New Roman" panose="02020603050405020304" pitchFamily="18" charset="0"/>
            </a:endParaRPr>
          </a:p>
          <a:p>
            <a:pPr lvl="0" algn="just"/>
            <a:r>
              <a:rPr lang="en-US" sz="3200" dirty="0" smtClean="0">
                <a:latin typeface="Times New Roman" panose="02020603050405020304" pitchFamily="18" charset="0"/>
                <a:ea typeface="Tahoma" panose="020B0604030504040204" pitchFamily="34" charset="0"/>
                <a:cs typeface="Times New Roman" panose="02020603050405020304" pitchFamily="18" charset="0"/>
              </a:rPr>
              <a:t>They </a:t>
            </a:r>
            <a:r>
              <a:rPr lang="en-US" sz="3200" dirty="0">
                <a:latin typeface="Times New Roman" panose="02020603050405020304" pitchFamily="18" charset="0"/>
                <a:ea typeface="Tahoma" panose="020B0604030504040204" pitchFamily="34" charset="0"/>
                <a:cs typeface="Times New Roman" panose="02020603050405020304" pitchFamily="18" charset="0"/>
              </a:rPr>
              <a:t>reduce the effort and time required for maintenance. </a:t>
            </a:r>
          </a:p>
          <a:p>
            <a:pPr lvl="0" algn="just"/>
            <a:r>
              <a:rPr lang="en-US" sz="3200" dirty="0">
                <a:latin typeface="Times New Roman" panose="02020603050405020304" pitchFamily="18" charset="0"/>
                <a:ea typeface="Tahoma" panose="020B0604030504040204" pitchFamily="34" charset="0"/>
                <a:cs typeface="Times New Roman" panose="02020603050405020304" pitchFamily="18" charset="0"/>
              </a:rPr>
              <a:t>Use documents help the users in effectively using the system. </a:t>
            </a:r>
          </a:p>
          <a:p>
            <a:pPr lvl="0" algn="just"/>
            <a:r>
              <a:rPr lang="en-US" sz="3200" dirty="0">
                <a:latin typeface="Times New Roman" panose="02020603050405020304" pitchFamily="18" charset="0"/>
                <a:ea typeface="Tahoma" panose="020B0604030504040204" pitchFamily="34" charset="0"/>
                <a:cs typeface="Times New Roman" panose="02020603050405020304" pitchFamily="18" charset="0"/>
              </a:rPr>
              <a:t>Good documents help in effectively handling the manpower turnover problem. </a:t>
            </a:r>
            <a:endParaRPr lang="en-US" sz="3200" dirty="0" smtClean="0">
              <a:latin typeface="Times New Roman" panose="02020603050405020304" pitchFamily="18" charset="0"/>
              <a:ea typeface="Tahoma" panose="020B0604030504040204" pitchFamily="34" charset="0"/>
              <a:cs typeface="Times New Roman" panose="02020603050405020304" pitchFamily="18" charset="0"/>
            </a:endParaRPr>
          </a:p>
        </p:txBody>
      </p:sp>
      <p:sp>
        <p:nvSpPr>
          <p:cNvPr id="2" name="Title 1"/>
          <p:cNvSpPr>
            <a:spLocks noGrp="1"/>
          </p:cNvSpPr>
          <p:nvPr>
            <p:ph type="title"/>
          </p:nvPr>
        </p:nvSpPr>
        <p:spPr/>
        <p:txBody>
          <a:bodyPr/>
          <a:lstStyle/>
          <a:p>
            <a:r>
              <a:rPr lang="en-US" dirty="0" smtClean="0">
                <a:solidFill>
                  <a:srgbClr val="FF0000"/>
                </a:solidFill>
              </a:rPr>
              <a:t>Software Documentation</a:t>
            </a:r>
            <a:endParaRPr lang="en-US" dirty="0">
              <a:solidFill>
                <a:srgbClr val="FF0000"/>
              </a:solidFill>
            </a:endParaRPr>
          </a:p>
        </p:txBody>
      </p:sp>
    </p:spTree>
    <p:extLst>
      <p:ext uri="{BB962C8B-B14F-4D97-AF65-F5344CB8AC3E}">
        <p14:creationId xmlns:p14="http://schemas.microsoft.com/office/powerpoint/2010/main" val="4050467986"/>
      </p:ext>
    </p:extLst>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22830" y="1378424"/>
            <a:ext cx="9021169" cy="5250976"/>
          </a:xfrm>
          <a:prstGeom prst="rect">
            <a:avLst/>
          </a:prstGeom>
        </p:spPr>
        <p:txBody>
          <a:bodyPr rtlCol="0">
            <a:normAutofit/>
          </a:bodyPr>
          <a:lstStyle/>
          <a:p>
            <a:pPr lvl="0" algn="just"/>
            <a:r>
              <a:rPr lang="en-US" sz="3200" dirty="0">
                <a:latin typeface="Times New Roman" panose="02020603050405020304" pitchFamily="18" charset="0"/>
                <a:cs typeface="Times New Roman" panose="02020603050405020304" pitchFamily="18" charset="0"/>
              </a:rPr>
              <a:t>Even when an engineer leaves the organization, and a new engineer comes in, he can build up the required knowledge easily.</a:t>
            </a:r>
          </a:p>
          <a:p>
            <a:pPr lvl="0" algn="just"/>
            <a:r>
              <a:rPr lang="en-US" sz="3200" dirty="0">
                <a:latin typeface="Times New Roman" panose="02020603050405020304" pitchFamily="18" charset="0"/>
                <a:cs typeface="Times New Roman" panose="02020603050405020304" pitchFamily="18" charset="0"/>
              </a:rPr>
              <a:t>Production of good documents helps the manager in effectively tracking the progress of the project. </a:t>
            </a:r>
          </a:p>
          <a:p>
            <a:pPr lvl="0" algn="just"/>
            <a:r>
              <a:rPr lang="en-US" sz="3200" dirty="0">
                <a:latin typeface="Times New Roman" panose="02020603050405020304" pitchFamily="18" charset="0"/>
                <a:cs typeface="Times New Roman" panose="02020603050405020304" pitchFamily="18" charset="0"/>
              </a:rPr>
              <a:t>The project manager knows that measurable progress is achieved if a piece of work is done and the required documents have been produced and reviewed. </a:t>
            </a:r>
          </a:p>
        </p:txBody>
      </p:sp>
      <p:sp>
        <p:nvSpPr>
          <p:cNvPr id="2" name="Title 1"/>
          <p:cNvSpPr>
            <a:spLocks noGrp="1"/>
          </p:cNvSpPr>
          <p:nvPr>
            <p:ph type="title"/>
          </p:nvPr>
        </p:nvSpPr>
        <p:spPr/>
        <p:txBody>
          <a:bodyPr/>
          <a:lstStyle/>
          <a:p>
            <a:pPr algn="l"/>
            <a:r>
              <a:rPr lang="en-US" dirty="0" err="1" smtClean="0">
                <a:solidFill>
                  <a:srgbClr val="FF0000"/>
                </a:solidFill>
              </a:rPr>
              <a:t>Cont</a:t>
            </a:r>
            <a:r>
              <a:rPr lang="en-US" dirty="0" smtClean="0">
                <a:solidFill>
                  <a:srgbClr val="FF0000"/>
                </a:solidFill>
              </a:rPr>
              <a:t>…</a:t>
            </a:r>
            <a:endParaRPr lang="en-US" dirty="0">
              <a:solidFill>
                <a:srgbClr val="FF0000"/>
              </a:solidFill>
            </a:endParaRPr>
          </a:p>
        </p:txBody>
      </p:sp>
    </p:spTree>
    <p:extLst>
      <p:ext uri="{BB962C8B-B14F-4D97-AF65-F5344CB8AC3E}">
        <p14:creationId xmlns:p14="http://schemas.microsoft.com/office/powerpoint/2010/main" val="480853521"/>
      </p:ext>
    </p:extLst>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22830" y="1378424"/>
            <a:ext cx="9021169" cy="5250976"/>
          </a:xfrm>
          <a:prstGeom prst="rect">
            <a:avLst/>
          </a:prstGeom>
        </p:spPr>
        <p:txBody>
          <a:bodyPr rtlCol="0">
            <a:normAutofit/>
          </a:bodyPr>
          <a:lstStyle/>
          <a:p>
            <a:pPr lvl="2"/>
            <a:r>
              <a:rPr lang="en-US" sz="3200" b="1" dirty="0">
                <a:solidFill>
                  <a:srgbClr val="FF0000"/>
                </a:solidFill>
              </a:rPr>
              <a:t>Software Documentation is two types </a:t>
            </a:r>
            <a:endParaRPr lang="en-US" sz="3200" b="1" dirty="0" smtClean="0">
              <a:solidFill>
                <a:srgbClr val="FF0000"/>
              </a:solidFill>
            </a:endParaRPr>
          </a:p>
          <a:p>
            <a:r>
              <a:rPr lang="en-US" dirty="0" smtClean="0"/>
              <a:t>Internal </a:t>
            </a:r>
            <a:r>
              <a:rPr lang="en-US" dirty="0"/>
              <a:t>documentation </a:t>
            </a:r>
          </a:p>
          <a:p>
            <a:r>
              <a:rPr lang="en-US" dirty="0" smtClean="0"/>
              <a:t>External </a:t>
            </a:r>
            <a:r>
              <a:rPr lang="en-US" dirty="0"/>
              <a:t>documentation</a:t>
            </a:r>
          </a:p>
        </p:txBody>
      </p:sp>
      <p:sp>
        <p:nvSpPr>
          <p:cNvPr id="2" name="Title 1"/>
          <p:cNvSpPr>
            <a:spLocks noGrp="1"/>
          </p:cNvSpPr>
          <p:nvPr>
            <p:ph type="title"/>
          </p:nvPr>
        </p:nvSpPr>
        <p:spPr/>
        <p:txBody>
          <a:bodyPr/>
          <a:lstStyle/>
          <a:p>
            <a:pPr algn="l"/>
            <a:r>
              <a:rPr lang="en-US" dirty="0" err="1" smtClean="0">
                <a:solidFill>
                  <a:srgbClr val="FF0000"/>
                </a:solidFill>
              </a:rPr>
              <a:t>Cont</a:t>
            </a:r>
            <a:r>
              <a:rPr lang="en-US" dirty="0" smtClean="0">
                <a:solidFill>
                  <a:srgbClr val="FF0000"/>
                </a:solidFill>
              </a:rPr>
              <a:t>… </a:t>
            </a:r>
            <a:endParaRPr lang="en-US" dirty="0">
              <a:solidFill>
                <a:srgbClr val="FF0000"/>
              </a:solidFill>
            </a:endParaRPr>
          </a:p>
        </p:txBody>
      </p:sp>
    </p:spTree>
    <p:extLst>
      <p:ext uri="{BB962C8B-B14F-4D97-AF65-F5344CB8AC3E}">
        <p14:creationId xmlns:p14="http://schemas.microsoft.com/office/powerpoint/2010/main" val="78193558"/>
      </p:ext>
    </p:extLst>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22830" y="1378424"/>
            <a:ext cx="9021169" cy="5250976"/>
          </a:xfrm>
          <a:prstGeom prst="rect">
            <a:avLst/>
          </a:prstGeom>
        </p:spPr>
        <p:txBody>
          <a:bodyPr rtlCol="0">
            <a:normAutofit/>
          </a:bodyPr>
          <a:lstStyle/>
          <a:p>
            <a:pPr algn="just">
              <a:lnSpc>
                <a:spcPct val="100000"/>
              </a:lnSpc>
            </a:pPr>
            <a:r>
              <a:rPr lang="en-US" sz="3600" b="1" dirty="0"/>
              <a:t>Internal documentation </a:t>
            </a:r>
            <a:r>
              <a:rPr lang="en-US" sz="3600" dirty="0"/>
              <a:t>is provided through appropriate module headers and comments embedded in the source code. Internal documentation is also provided through the useful variable names, module and function headers, code indentation, code structuring, use of enumerated types and constant identifiers, use of user-defined data types, etc. </a:t>
            </a:r>
            <a:endParaRPr lang="en-US" sz="14200" dirty="0">
              <a:solidFill>
                <a:schemeClr val="bg2"/>
              </a:solidFill>
            </a:endParaRPr>
          </a:p>
        </p:txBody>
      </p:sp>
      <p:sp>
        <p:nvSpPr>
          <p:cNvPr id="2" name="Title 1"/>
          <p:cNvSpPr>
            <a:spLocks noGrp="1"/>
          </p:cNvSpPr>
          <p:nvPr>
            <p:ph type="title"/>
          </p:nvPr>
        </p:nvSpPr>
        <p:spPr/>
        <p:txBody>
          <a:bodyPr/>
          <a:lstStyle/>
          <a:p>
            <a:pPr algn="l"/>
            <a:r>
              <a:rPr lang="en-US" dirty="0" err="1" smtClean="0">
                <a:solidFill>
                  <a:srgbClr val="FF0000"/>
                </a:solidFill>
              </a:rPr>
              <a:t>Cont</a:t>
            </a:r>
            <a:r>
              <a:rPr lang="en-US" dirty="0" smtClean="0">
                <a:solidFill>
                  <a:srgbClr val="FF0000"/>
                </a:solidFill>
              </a:rPr>
              <a:t>…</a:t>
            </a:r>
            <a:endParaRPr lang="en-US" dirty="0">
              <a:solidFill>
                <a:srgbClr val="FF0000"/>
              </a:solidFill>
            </a:endParaRPr>
          </a:p>
        </p:txBody>
      </p:sp>
    </p:spTree>
    <p:extLst>
      <p:ext uri="{BB962C8B-B14F-4D97-AF65-F5344CB8AC3E}">
        <p14:creationId xmlns:p14="http://schemas.microsoft.com/office/powerpoint/2010/main" val="1378863286"/>
      </p:ext>
    </p:extLst>
  </p:cSld>
  <p:clrMapOvr>
    <a:masterClrMapping/>
  </p:clrMapOvr>
  <p:transition>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22831" y="1378424"/>
            <a:ext cx="8792570" cy="5479576"/>
          </a:xfrm>
          <a:prstGeom prst="rect">
            <a:avLst/>
          </a:prstGeom>
        </p:spPr>
        <p:txBody>
          <a:bodyPr rtlCol="0">
            <a:normAutofit/>
          </a:bodyPr>
          <a:lstStyle/>
          <a:p>
            <a:pPr>
              <a:lnSpc>
                <a:spcPct val="100000"/>
              </a:lnSpc>
            </a:pPr>
            <a:r>
              <a:rPr lang="en-US" sz="3600" b="1" dirty="0"/>
              <a:t>External documentation</a:t>
            </a:r>
            <a:r>
              <a:rPr lang="en-US" sz="3600" dirty="0"/>
              <a:t> is provided through various types of supporting documents such as users’ manual, software requirements specification document, design document, test documents, etc. A systematic software development style ensures that all these documents are produced in an orderly fashion</a:t>
            </a:r>
            <a:endParaRPr lang="en-US" sz="3200" dirty="0"/>
          </a:p>
        </p:txBody>
      </p:sp>
      <p:sp>
        <p:nvSpPr>
          <p:cNvPr id="4" name="Title 3"/>
          <p:cNvSpPr>
            <a:spLocks noGrp="1"/>
          </p:cNvSpPr>
          <p:nvPr>
            <p:ph type="title"/>
          </p:nvPr>
        </p:nvSpPr>
        <p:spPr/>
        <p:txBody>
          <a:bodyPr/>
          <a:lstStyle/>
          <a:p>
            <a:pPr algn="l"/>
            <a:r>
              <a:rPr lang="en-US" dirty="0">
                <a:solidFill>
                  <a:srgbClr val="FF0000"/>
                </a:solidFill>
              </a:rPr>
              <a:t/>
            </a:r>
            <a:br>
              <a:rPr lang="en-US" dirty="0">
                <a:solidFill>
                  <a:srgbClr val="FF0000"/>
                </a:solidFill>
              </a:rPr>
            </a:br>
            <a:r>
              <a:rPr lang="en-US" dirty="0" err="1" smtClean="0">
                <a:solidFill>
                  <a:srgbClr val="FF0000"/>
                </a:solidFill>
              </a:rPr>
              <a:t>Cont</a:t>
            </a:r>
            <a:r>
              <a:rPr lang="en-US" dirty="0" smtClean="0">
                <a:solidFill>
                  <a:srgbClr val="FF0000"/>
                </a:solidFill>
              </a:rPr>
              <a:t>… </a:t>
            </a:r>
            <a:endParaRPr lang="en-US" dirty="0">
              <a:solidFill>
                <a:srgbClr val="FF0000"/>
              </a:solidFill>
            </a:endParaRPr>
          </a:p>
        </p:txBody>
      </p:sp>
    </p:spTree>
    <p:extLst>
      <p:ext uri="{BB962C8B-B14F-4D97-AF65-F5344CB8AC3E}">
        <p14:creationId xmlns:p14="http://schemas.microsoft.com/office/powerpoint/2010/main" val="974409740"/>
      </p:ext>
    </p:extLst>
  </p:cSld>
  <p:clrMapOvr>
    <a:masterClrMapping/>
  </p:clrMapOvr>
  <p:transition>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22830" y="1378424"/>
            <a:ext cx="9021169" cy="5250976"/>
          </a:xfrm>
          <a:prstGeom prst="rect">
            <a:avLst/>
          </a:prstGeom>
        </p:spPr>
        <p:txBody>
          <a:bodyPr rtlCol="0">
            <a:normAutofit/>
          </a:bodyPr>
          <a:lstStyle/>
          <a:p>
            <a:pPr lvl="0" algn="just"/>
            <a:r>
              <a:rPr lang="en-US" sz="3200" b="1" dirty="0"/>
              <a:t>Testing</a:t>
            </a:r>
            <a:r>
              <a:rPr lang="en-US" sz="3200" dirty="0"/>
              <a:t> = a process of identifying system defects</a:t>
            </a:r>
            <a:endParaRPr lang="en-US" dirty="0"/>
          </a:p>
          <a:p>
            <a:pPr lvl="0" algn="just"/>
            <a:r>
              <a:rPr lang="en-US" sz="3200" dirty="0"/>
              <a:t>Develop test cases and test data</a:t>
            </a:r>
            <a:endParaRPr lang="en-US" dirty="0"/>
          </a:p>
          <a:p>
            <a:pPr lvl="1" algn="just"/>
            <a:r>
              <a:rPr lang="en-US" sz="2800" dirty="0"/>
              <a:t>A test case specifies starting &amp; ending state, and events to which the software must respond</a:t>
            </a:r>
            <a:endParaRPr lang="en-US" dirty="0"/>
          </a:p>
          <a:p>
            <a:pPr lvl="1" algn="just"/>
            <a:r>
              <a:rPr lang="en-US" sz="2800" dirty="0"/>
              <a:t>Test data – data in the defined starting state, which must reach a defined ending state after being exposed to certain event (input).</a:t>
            </a:r>
            <a:endParaRPr lang="en-US" dirty="0"/>
          </a:p>
          <a:p>
            <a:pPr lvl="1" algn="just"/>
            <a:r>
              <a:rPr lang="en-US" sz="2800" dirty="0"/>
              <a:t>Modern approach: build to predefined test (Agile Methodology)</a:t>
            </a:r>
            <a:endParaRPr lang="en-US" dirty="0"/>
          </a:p>
        </p:txBody>
      </p:sp>
      <p:sp>
        <p:nvSpPr>
          <p:cNvPr id="2" name="Title 1"/>
          <p:cNvSpPr>
            <a:spLocks noGrp="1"/>
          </p:cNvSpPr>
          <p:nvPr>
            <p:ph type="title"/>
          </p:nvPr>
        </p:nvSpPr>
        <p:spPr/>
        <p:txBody>
          <a:bodyPr/>
          <a:lstStyle/>
          <a:p>
            <a:pPr algn="l"/>
            <a:r>
              <a:rPr lang="en-US" sz="3200" dirty="0" smtClean="0">
                <a:solidFill>
                  <a:srgbClr val="FF0000"/>
                </a:solidFill>
                <a:latin typeface="Britannic Bold" pitchFamily="34" charset="0"/>
              </a:rPr>
              <a:t>System Testing </a:t>
            </a:r>
            <a:endParaRPr lang="en-US" sz="3200" dirty="0">
              <a:solidFill>
                <a:srgbClr val="FF0000"/>
              </a:solidFill>
            </a:endParaRPr>
          </a:p>
        </p:txBody>
      </p:sp>
    </p:spTree>
    <p:extLst>
      <p:ext uri="{BB962C8B-B14F-4D97-AF65-F5344CB8AC3E}">
        <p14:creationId xmlns:p14="http://schemas.microsoft.com/office/powerpoint/2010/main" val="1924865702"/>
      </p:ext>
    </p:extLst>
  </p:cSld>
  <p:clrMapOvr>
    <a:masterClrMapping/>
  </p:clrMapOvr>
  <p:transition>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22830" y="1378424"/>
            <a:ext cx="9021169" cy="5250976"/>
          </a:xfrm>
          <a:prstGeom prst="rect">
            <a:avLst/>
          </a:prstGeom>
        </p:spPr>
        <p:txBody>
          <a:bodyPr rtlCol="0">
            <a:normAutofit/>
          </a:bodyPr>
          <a:lstStyle/>
          <a:p>
            <a:pPr lvl="0" algn="just">
              <a:lnSpc>
                <a:spcPct val="100000"/>
              </a:lnSpc>
              <a:buFont typeface="Wingdings" pitchFamily="2" charset="2"/>
              <a:buChar char="v"/>
            </a:pPr>
            <a:r>
              <a:rPr lang="en-US" sz="3200" b="1" dirty="0"/>
              <a:t>Method testing.</a:t>
            </a:r>
            <a:r>
              <a:rPr lang="en-US" sz="3200" dirty="0"/>
              <a:t> Method testing is the act of ensuring that your methods, called operations or member functions in C++ and Java, perform as defined. </a:t>
            </a:r>
            <a:endParaRPr lang="en-US" sz="3200" dirty="0" smtClean="0"/>
          </a:p>
          <a:p>
            <a:pPr lvl="0" algn="just">
              <a:lnSpc>
                <a:spcPct val="100000"/>
              </a:lnSpc>
              <a:buFont typeface="Wingdings" pitchFamily="2" charset="2"/>
              <a:buChar char="v"/>
            </a:pPr>
            <a:r>
              <a:rPr lang="en-US" sz="3200" b="1" dirty="0" smtClean="0"/>
              <a:t>Class testing/unit testing: </a:t>
            </a:r>
            <a:r>
              <a:rPr lang="en-US" sz="3200" dirty="0" smtClean="0"/>
              <a:t>single class testing </a:t>
            </a:r>
          </a:p>
          <a:p>
            <a:pPr lvl="0" algn="just">
              <a:lnSpc>
                <a:spcPct val="100000"/>
              </a:lnSpc>
              <a:buFont typeface="Wingdings" pitchFamily="2" charset="2"/>
              <a:buChar char="v"/>
            </a:pPr>
            <a:r>
              <a:rPr lang="en-US" sz="3200" b="1" dirty="0" smtClean="0"/>
              <a:t>Class-integration testing/integration testing: </a:t>
            </a:r>
            <a:r>
              <a:rPr lang="en-US" sz="3200" dirty="0" smtClean="0"/>
              <a:t>number of class testing  </a:t>
            </a:r>
          </a:p>
          <a:p>
            <a:pPr lvl="0" algn="just">
              <a:lnSpc>
                <a:spcPct val="100000"/>
              </a:lnSpc>
              <a:buFont typeface="Wingdings" pitchFamily="2" charset="2"/>
              <a:buChar char="v"/>
            </a:pPr>
            <a:endParaRPr lang="en-US" sz="3200" dirty="0"/>
          </a:p>
        </p:txBody>
      </p:sp>
      <p:sp>
        <p:nvSpPr>
          <p:cNvPr id="2" name="Title 1"/>
          <p:cNvSpPr>
            <a:spLocks noGrp="1"/>
          </p:cNvSpPr>
          <p:nvPr>
            <p:ph type="title"/>
          </p:nvPr>
        </p:nvSpPr>
        <p:spPr>
          <a:xfrm>
            <a:off x="228600" y="228600"/>
            <a:ext cx="8686800" cy="762000"/>
          </a:xfrm>
        </p:spPr>
        <p:txBody>
          <a:bodyPr/>
          <a:lstStyle/>
          <a:p>
            <a:r>
              <a:rPr lang="en-US" sz="3200">
                <a:solidFill>
                  <a:srgbClr val="FF0000"/>
                </a:solidFill>
              </a:rPr>
              <a:t>Testing Your System methods and classes</a:t>
            </a:r>
          </a:p>
        </p:txBody>
      </p:sp>
    </p:spTree>
    <p:extLst>
      <p:ext uri="{BB962C8B-B14F-4D97-AF65-F5344CB8AC3E}">
        <p14:creationId xmlns:p14="http://schemas.microsoft.com/office/powerpoint/2010/main" val="2545200200"/>
      </p:ext>
    </p:extLst>
  </p:cSld>
  <p:clrMapOvr>
    <a:masterClrMapping/>
  </p:clrMapOvr>
  <p:transition>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22830" y="1378424"/>
            <a:ext cx="9021169" cy="5250976"/>
          </a:xfrm>
          <a:prstGeom prst="rect">
            <a:avLst/>
          </a:prstGeom>
        </p:spPr>
        <p:txBody>
          <a:bodyPr rtlCol="0">
            <a:normAutofit/>
          </a:bodyPr>
          <a:lstStyle/>
          <a:p>
            <a:pPr lvl="0" algn="just">
              <a:lnSpc>
                <a:spcPct val="100000"/>
              </a:lnSpc>
            </a:pPr>
            <a:r>
              <a:rPr lang="en-US" sz="3200" b="1" dirty="0" smtClean="0">
                <a:latin typeface="Times New Roman" pitchFamily="18" charset="0"/>
                <a:cs typeface="Times New Roman" pitchFamily="18" charset="0"/>
              </a:rPr>
              <a:t>Function testing: </a:t>
            </a:r>
            <a:r>
              <a:rPr lang="en-US" sz="3200" dirty="0" smtClean="0">
                <a:latin typeface="Times New Roman" pitchFamily="18" charset="0"/>
                <a:cs typeface="Times New Roman" pitchFamily="18" charset="0"/>
              </a:rPr>
              <a:t>users requirement Mets or not </a:t>
            </a:r>
          </a:p>
          <a:p>
            <a:pPr lvl="0" algn="just">
              <a:lnSpc>
                <a:spcPct val="100000"/>
              </a:lnSpc>
            </a:pPr>
            <a:r>
              <a:rPr lang="en-US" sz="3200" b="1" dirty="0" smtClean="0">
                <a:latin typeface="Times New Roman" pitchFamily="18" charset="0"/>
                <a:cs typeface="Times New Roman" pitchFamily="18" charset="0"/>
              </a:rPr>
              <a:t>Installation testing: </a:t>
            </a:r>
            <a:r>
              <a:rPr lang="en-US" sz="3200" dirty="0" smtClean="0">
                <a:latin typeface="Times New Roman" pitchFamily="18" charset="0"/>
                <a:cs typeface="Times New Roman" pitchFamily="18" charset="0"/>
              </a:rPr>
              <a:t>properly installed or not </a:t>
            </a:r>
          </a:p>
          <a:p>
            <a:pPr lvl="0" algn="just">
              <a:lnSpc>
                <a:spcPct val="100000"/>
              </a:lnSpc>
            </a:pPr>
            <a:r>
              <a:rPr lang="en-US" sz="3200" b="1" dirty="0"/>
              <a:t>Operations </a:t>
            </a:r>
            <a:r>
              <a:rPr lang="en-US" sz="3200" b="1" dirty="0" smtClean="0"/>
              <a:t>testing: </a:t>
            </a:r>
            <a:r>
              <a:rPr lang="en-US" sz="3200" dirty="0"/>
              <a:t>your operations staff will be able to run your application successfully </a:t>
            </a:r>
            <a:r>
              <a:rPr lang="en-US" sz="3200" b="1" i="1" dirty="0"/>
              <a:t>once it is installed</a:t>
            </a:r>
            <a:r>
              <a:rPr lang="en-US" sz="3200" b="1" i="1" dirty="0" smtClean="0"/>
              <a:t>. </a:t>
            </a:r>
            <a:endParaRPr lang="en-US" sz="3200" b="1" dirty="0" smtClean="0"/>
          </a:p>
          <a:p>
            <a:pPr lvl="0" algn="just">
              <a:lnSpc>
                <a:spcPct val="100000"/>
              </a:lnSpc>
            </a:pPr>
            <a:r>
              <a:rPr lang="en-US" sz="3200" b="1" dirty="0" smtClean="0">
                <a:latin typeface="Times New Roman" pitchFamily="18" charset="0"/>
                <a:cs typeface="Times New Roman" pitchFamily="18" charset="0"/>
              </a:rPr>
              <a:t>Stress testing </a:t>
            </a:r>
            <a:r>
              <a:rPr lang="en-US" sz="3200" dirty="0" smtClean="0">
                <a:latin typeface="Times New Roman" pitchFamily="18" charset="0"/>
                <a:cs typeface="Times New Roman" pitchFamily="18" charset="0"/>
              </a:rPr>
              <a:t>: </a:t>
            </a:r>
            <a:r>
              <a:rPr lang="en-US" sz="3200" dirty="0"/>
              <a:t>Sometimes called </a:t>
            </a:r>
            <a:r>
              <a:rPr lang="en-US" sz="3200" b="1" dirty="0"/>
              <a:t>volume testing,</a:t>
            </a:r>
            <a:r>
              <a:rPr lang="en-US" sz="3200" dirty="0"/>
              <a:t> this is the process of ensuring that your application works with high numbers of </a:t>
            </a:r>
            <a:r>
              <a:rPr lang="en-US" sz="3200" dirty="0" smtClean="0"/>
              <a:t>users, high number of transactions </a:t>
            </a:r>
            <a:endParaRPr lang="en-US" sz="3200" dirty="0" smtClean="0">
              <a:latin typeface="Times New Roman" pitchFamily="18" charset="0"/>
              <a:cs typeface="Times New Roman" pitchFamily="18" charset="0"/>
            </a:endParaRPr>
          </a:p>
          <a:p>
            <a:pPr lvl="0" algn="just">
              <a:lnSpc>
                <a:spcPct val="100000"/>
              </a:lnSpc>
            </a:pPr>
            <a:endParaRPr lang="en-US" sz="3200" dirty="0">
              <a:latin typeface="Times New Roman" pitchFamily="18" charset="0"/>
              <a:cs typeface="Times New Roman" pitchFamily="18" charset="0"/>
            </a:endParaRPr>
          </a:p>
        </p:txBody>
      </p:sp>
      <p:sp>
        <p:nvSpPr>
          <p:cNvPr id="2" name="Title 1"/>
          <p:cNvSpPr>
            <a:spLocks noGrp="1"/>
          </p:cNvSpPr>
          <p:nvPr>
            <p:ph type="title"/>
          </p:nvPr>
        </p:nvSpPr>
        <p:spPr/>
        <p:txBody>
          <a:bodyPr/>
          <a:lstStyle/>
          <a:p>
            <a:r>
              <a:rPr lang="en-US" sz="3200">
                <a:solidFill>
                  <a:srgbClr val="FF0000"/>
                </a:solidFill>
              </a:rPr>
              <a:t>Testing Your System in its Entirety</a:t>
            </a:r>
          </a:p>
        </p:txBody>
      </p:sp>
    </p:spTree>
    <p:extLst>
      <p:ext uri="{BB962C8B-B14F-4D97-AF65-F5344CB8AC3E}">
        <p14:creationId xmlns:p14="http://schemas.microsoft.com/office/powerpoint/2010/main" val="350861976"/>
      </p:ext>
    </p:extLst>
  </p:cSld>
  <p:clrMapOvr>
    <a:masterClrMapping/>
  </p:clrMapOvr>
  <p:transition>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22830" y="1378424"/>
            <a:ext cx="9021169" cy="5250976"/>
          </a:xfrm>
          <a:prstGeom prst="rect">
            <a:avLst/>
          </a:prstGeom>
        </p:spPr>
        <p:txBody>
          <a:bodyPr rtlCol="0">
            <a:normAutofit lnSpcReduction="10000"/>
          </a:bodyPr>
          <a:lstStyle/>
          <a:p>
            <a:pPr lvl="0" algn="just">
              <a:buFont typeface="Wingdings" pitchFamily="2" charset="2"/>
              <a:buChar char="v"/>
            </a:pPr>
            <a:r>
              <a:rPr lang="en-US" sz="3200" b="1" dirty="0"/>
              <a:t>Alpha </a:t>
            </a:r>
            <a:r>
              <a:rPr lang="en-US" sz="3200" b="1" dirty="0" smtClean="0"/>
              <a:t>testing: </a:t>
            </a:r>
            <a:r>
              <a:rPr lang="en-US" sz="3200" dirty="0" smtClean="0"/>
              <a:t>a</a:t>
            </a:r>
            <a:r>
              <a:rPr lang="en-US" sz="3200" b="1" dirty="0" smtClean="0"/>
              <a:t> </a:t>
            </a:r>
            <a:r>
              <a:rPr lang="en-US" sz="3200" dirty="0" smtClean="0"/>
              <a:t>process </a:t>
            </a:r>
            <a:r>
              <a:rPr lang="en-US" sz="3200" dirty="0"/>
              <a:t>in which you send out software that is not quite ready for prime time to a </a:t>
            </a:r>
            <a:r>
              <a:rPr lang="en-US" sz="3200" b="1" i="1" dirty="0"/>
              <a:t>small group of your customers</a:t>
            </a:r>
            <a:r>
              <a:rPr lang="en-US" sz="3200" dirty="0"/>
              <a:t> to enable them work with it and report back to you the problems they </a:t>
            </a:r>
            <a:r>
              <a:rPr lang="en-US" sz="3200" dirty="0" smtClean="0"/>
              <a:t>encounter.</a:t>
            </a:r>
          </a:p>
          <a:p>
            <a:pPr lvl="0" algn="just">
              <a:buFont typeface="Wingdings" pitchFamily="2" charset="2"/>
              <a:buChar char="v"/>
            </a:pPr>
            <a:r>
              <a:rPr lang="en-US" sz="3200" dirty="0" smtClean="0"/>
              <a:t>Although </a:t>
            </a:r>
            <a:r>
              <a:rPr lang="en-US" sz="3200" dirty="0"/>
              <a:t>the software is typically buggy and may not meet all their needs, they get a heads-up on what you are doing much earlier than if they waited for you to release the software formally</a:t>
            </a:r>
            <a:r>
              <a:rPr lang="en-US" sz="3200" dirty="0" smtClean="0"/>
              <a:t>.</a:t>
            </a:r>
          </a:p>
          <a:p>
            <a:pPr lvl="0" algn="just">
              <a:buFont typeface="Wingdings" pitchFamily="2" charset="2"/>
              <a:buChar char="v"/>
            </a:pPr>
            <a:r>
              <a:rPr lang="en-US" sz="3200" b="1" dirty="0" smtClean="0"/>
              <a:t>Beta testing</a:t>
            </a:r>
            <a:r>
              <a:rPr lang="en-US" sz="3200" dirty="0" smtClean="0"/>
              <a:t>: Beta </a:t>
            </a:r>
            <a:r>
              <a:rPr lang="en-US" sz="3200" dirty="0"/>
              <a:t>testing is basically the same process as alpha testing, except the software has many of the bugs identified during alpha testing (beta testing follows alpha testing) fixed and the software is distributed to a </a:t>
            </a:r>
            <a:r>
              <a:rPr lang="en-US" sz="3200" b="1" i="1" dirty="0"/>
              <a:t>larger group</a:t>
            </a:r>
            <a:endParaRPr lang="en-US" sz="3200" dirty="0"/>
          </a:p>
          <a:p>
            <a:pPr algn="just">
              <a:buFont typeface="Wingdings" pitchFamily="2" charset="2"/>
              <a:buChar char="v"/>
            </a:pPr>
            <a:endParaRPr lang="en-US" sz="3200" dirty="0"/>
          </a:p>
        </p:txBody>
      </p:sp>
      <p:sp>
        <p:nvSpPr>
          <p:cNvPr id="2" name="Title 1"/>
          <p:cNvSpPr>
            <a:spLocks noGrp="1"/>
          </p:cNvSpPr>
          <p:nvPr>
            <p:ph type="title"/>
          </p:nvPr>
        </p:nvSpPr>
        <p:spPr/>
        <p:txBody>
          <a:bodyPr/>
          <a:lstStyle/>
          <a:p>
            <a:r>
              <a:rPr lang="en-US" sz="3200" dirty="0" smtClean="0">
                <a:solidFill>
                  <a:srgbClr val="FF0000"/>
                </a:solidFill>
                <a:latin typeface="Britannic Bold" pitchFamily="34" charset="0"/>
              </a:rPr>
              <a:t>User Testing </a:t>
            </a:r>
            <a:endParaRPr lang="en-US" sz="3200" dirty="0">
              <a:solidFill>
                <a:srgbClr val="FF0000"/>
              </a:solidFill>
            </a:endParaRPr>
          </a:p>
        </p:txBody>
      </p:sp>
    </p:spTree>
    <p:extLst>
      <p:ext uri="{BB962C8B-B14F-4D97-AF65-F5344CB8AC3E}">
        <p14:creationId xmlns:p14="http://schemas.microsoft.com/office/powerpoint/2010/main" val="3084818147"/>
      </p:ext>
    </p:extLst>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824" y="1371600"/>
            <a:ext cx="3657600" cy="5638800"/>
          </a:xfrm>
          <a:prstGeom prst="rect">
            <a:avLst/>
          </a:prstGeom>
        </p:spPr>
        <p:txBody>
          <a:bodyPr rtlCol="0">
            <a:noAutofit/>
          </a:bodyPr>
          <a:lstStyle/>
          <a:p>
            <a:pPr algn="just"/>
            <a:r>
              <a:rPr lang="en-US" dirty="0" smtClean="0">
                <a:latin typeface="Times New Roman" panose="02020603050405020304" pitchFamily="18" charset="0"/>
                <a:ea typeface="Tahoma" panose="020B0604030504040204" pitchFamily="34" charset="0"/>
                <a:cs typeface="Times New Roman" panose="02020603050405020304" pitchFamily="18" charset="0"/>
              </a:rPr>
              <a:t>Once </a:t>
            </a:r>
            <a:r>
              <a:rPr lang="en-US" dirty="0">
                <a:latin typeface="Times New Roman" panose="02020603050405020304" pitchFamily="18" charset="0"/>
                <a:ea typeface="Tahoma" panose="020B0604030504040204" pitchFamily="34" charset="0"/>
                <a:cs typeface="Times New Roman" panose="02020603050405020304" pitchFamily="18" charset="0"/>
              </a:rPr>
              <a:t>the software is developed, the stage of implementation comes in where the product goes through a pilot study to see if it’s functioning properly</a:t>
            </a:r>
            <a:r>
              <a:rPr lang="en-US" dirty="0" smtClean="0">
                <a:latin typeface="Times New Roman" panose="02020603050405020304" pitchFamily="18" charset="0"/>
                <a:ea typeface="Tahoma" panose="020B0604030504040204" pitchFamily="34" charset="0"/>
                <a:cs typeface="Times New Roman" panose="02020603050405020304" pitchFamily="18" charset="0"/>
              </a:rPr>
              <a:t>.</a:t>
            </a:r>
          </a:p>
          <a:p>
            <a:pPr algn="just"/>
            <a:r>
              <a:rPr lang="en-US" altLang="en-US" b="1" dirty="0">
                <a:solidFill>
                  <a:srgbClr val="FF0000"/>
                </a:solidFill>
              </a:rPr>
              <a:t>Implementation</a:t>
            </a:r>
            <a:r>
              <a:rPr lang="en-US" altLang="en-US" dirty="0"/>
              <a:t> = software </a:t>
            </a:r>
            <a:r>
              <a:rPr lang="en-US" altLang="en-US" u="sng" dirty="0"/>
              <a:t>development</a:t>
            </a:r>
            <a:r>
              <a:rPr lang="en-US" altLang="en-US" dirty="0"/>
              <a:t> or assembling according to previously created design</a:t>
            </a:r>
            <a:endParaRPr lang="en-US" dirty="0">
              <a:latin typeface="Times New Roman" panose="02020603050405020304" pitchFamily="18" charset="0"/>
              <a:ea typeface="Tahoma" panose="020B0604030504040204" pitchFamily="34" charset="0"/>
              <a:cs typeface="Times New Roman" panose="02020603050405020304" pitchFamily="18" charset="0"/>
            </a:endParaRPr>
          </a:p>
        </p:txBody>
      </p:sp>
      <p:sp>
        <p:nvSpPr>
          <p:cNvPr id="2" name="Title 1"/>
          <p:cNvSpPr>
            <a:spLocks noGrp="1"/>
          </p:cNvSpPr>
          <p:nvPr>
            <p:ph type="title"/>
          </p:nvPr>
        </p:nvSpPr>
        <p:spPr/>
        <p:txBody>
          <a:bodyPr/>
          <a:lstStyle/>
          <a:p>
            <a:r>
              <a:rPr lang="en-US" dirty="0" smtClean="0">
                <a:solidFill>
                  <a:srgbClr val="FF0000"/>
                </a:solidFill>
                <a:latin typeface="Britannic Bold" pitchFamily="34" charset="0"/>
              </a:rPr>
              <a:t>Implementation (Coding)  </a:t>
            </a:r>
            <a:endParaRPr lang="en-US" dirty="0">
              <a:solidFill>
                <a:srgbClr val="FF0000"/>
              </a:solidFill>
            </a:endParaRPr>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1752600"/>
            <a:ext cx="5334000" cy="373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36355827"/>
      </p:ext>
    </p:ext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22830" y="1378424"/>
            <a:ext cx="9021169" cy="5250976"/>
          </a:xfrm>
          <a:prstGeom prst="rect">
            <a:avLst/>
          </a:prstGeom>
        </p:spPr>
        <p:txBody>
          <a:bodyPr rtlCol="0">
            <a:normAutofit/>
          </a:bodyPr>
          <a:lstStyle/>
          <a:p>
            <a:pPr lvl="0"/>
            <a:r>
              <a:rPr lang="en-US" sz="3200" b="1" dirty="0"/>
              <a:t>Pilot testing.</a:t>
            </a:r>
            <a:r>
              <a:rPr lang="en-US" sz="3200" dirty="0"/>
              <a:t> Pilot testing is the </a:t>
            </a:r>
            <a:r>
              <a:rPr lang="en-US" sz="3200" b="1" i="1" dirty="0"/>
              <a:t>"in-house" version of alpha/beta testing</a:t>
            </a:r>
            <a:r>
              <a:rPr lang="en-US" sz="3200" dirty="0"/>
              <a:t>, the only difference being that the customers are typically </a:t>
            </a:r>
            <a:r>
              <a:rPr lang="en-US" sz="3200" b="1" i="1" dirty="0"/>
              <a:t>internal to your organization</a:t>
            </a:r>
            <a:r>
              <a:rPr lang="en-US" sz="3200" dirty="0" smtClean="0"/>
              <a:t>.</a:t>
            </a:r>
          </a:p>
          <a:p>
            <a:pPr lvl="0"/>
            <a:r>
              <a:rPr lang="en-US" sz="3200" dirty="0"/>
              <a:t>Companies that sell software typically use alpha/beta test, whereas IT organizations that produce software for internal use will pilot test. </a:t>
            </a:r>
            <a:endParaRPr lang="en-US" sz="3200" dirty="0" smtClean="0"/>
          </a:p>
          <a:p>
            <a:pPr lvl="0"/>
            <a:r>
              <a:rPr lang="en-US" sz="3200" b="1" dirty="0"/>
              <a:t>User-acceptance testing (UAT).</a:t>
            </a:r>
            <a:r>
              <a:rPr lang="en-US" sz="3200" dirty="0"/>
              <a:t> </a:t>
            </a:r>
            <a:endParaRPr lang="en-US" sz="3200" dirty="0" smtClean="0"/>
          </a:p>
          <a:p>
            <a:pPr lvl="0"/>
            <a:r>
              <a:rPr lang="en-US" sz="3200" b="1" dirty="0" smtClean="0"/>
              <a:t>Usability testing: </a:t>
            </a:r>
            <a:r>
              <a:rPr lang="en-US" sz="3200" dirty="0"/>
              <a:t>system works but fails some of the usability requirements (easy to learn, use &amp; navigate, task efficiency); user interface focus. Can be part of Acceptance testing.</a:t>
            </a:r>
            <a:r>
              <a:rPr lang="en-US" sz="3200" dirty="0" smtClean="0"/>
              <a:t> </a:t>
            </a:r>
            <a:endParaRPr lang="en-US" sz="3200" dirty="0">
              <a:latin typeface="Times New Roman" pitchFamily="18" charset="0"/>
              <a:cs typeface="Times New Roman" pitchFamily="18" charset="0"/>
            </a:endParaRPr>
          </a:p>
        </p:txBody>
      </p:sp>
      <p:sp>
        <p:nvSpPr>
          <p:cNvPr id="2" name="Title 1"/>
          <p:cNvSpPr>
            <a:spLocks noGrp="1"/>
          </p:cNvSpPr>
          <p:nvPr>
            <p:ph type="title"/>
          </p:nvPr>
        </p:nvSpPr>
        <p:spPr/>
        <p:txBody>
          <a:bodyPr/>
          <a:lstStyle/>
          <a:p>
            <a:pPr algn="l"/>
            <a:r>
              <a:rPr lang="en-US" sz="3200" dirty="0" err="1" smtClean="0">
                <a:solidFill>
                  <a:srgbClr val="FF0000"/>
                </a:solidFill>
              </a:rPr>
              <a:t>Cont</a:t>
            </a:r>
            <a:r>
              <a:rPr lang="en-US" sz="3200" dirty="0" smtClean="0">
                <a:solidFill>
                  <a:srgbClr val="FF0000"/>
                </a:solidFill>
              </a:rPr>
              <a:t>…</a:t>
            </a:r>
            <a:endParaRPr lang="en-US" sz="3200" dirty="0">
              <a:solidFill>
                <a:srgbClr val="FF0000"/>
              </a:solidFill>
            </a:endParaRPr>
          </a:p>
        </p:txBody>
      </p:sp>
    </p:spTree>
    <p:extLst>
      <p:ext uri="{BB962C8B-B14F-4D97-AF65-F5344CB8AC3E}">
        <p14:creationId xmlns:p14="http://schemas.microsoft.com/office/powerpoint/2010/main" val="3912586687"/>
      </p:ext>
    </p:extLst>
  </p:cSld>
  <p:clrMapOvr>
    <a:masterClrMapping/>
  </p:clrMapOvr>
  <p:transition>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22830" y="1378424"/>
            <a:ext cx="9021169" cy="5250976"/>
          </a:xfrm>
          <a:prstGeom prst="rect">
            <a:avLst/>
          </a:prstGeom>
        </p:spPr>
        <p:txBody>
          <a:bodyPr rtlCol="0">
            <a:normAutofit/>
          </a:bodyPr>
          <a:lstStyle/>
          <a:p>
            <a:pPr lvl="2"/>
            <a:r>
              <a:rPr lang="en-US" sz="3600" b="1" dirty="0">
                <a:solidFill>
                  <a:srgbClr val="FF0000"/>
                </a:solidFill>
              </a:rPr>
              <a:t>Software Testers </a:t>
            </a:r>
          </a:p>
          <a:p>
            <a:pPr lvl="0"/>
            <a:r>
              <a:rPr lang="en-US" b="1" dirty="0"/>
              <a:t>Programmers</a:t>
            </a:r>
          </a:p>
          <a:p>
            <a:pPr lvl="1"/>
            <a:r>
              <a:rPr lang="en-US" dirty="0"/>
              <a:t>Unit testing</a:t>
            </a:r>
          </a:p>
          <a:p>
            <a:pPr lvl="1"/>
            <a:r>
              <a:rPr lang="en-US" dirty="0"/>
              <a:t>Testing buddies can test other’s programmer’s code</a:t>
            </a:r>
          </a:p>
          <a:p>
            <a:pPr lvl="0"/>
            <a:r>
              <a:rPr lang="en-US" b="1" dirty="0"/>
              <a:t>Quality assurance personnel</a:t>
            </a:r>
          </a:p>
          <a:p>
            <a:pPr lvl="1"/>
            <a:r>
              <a:rPr lang="en-US" dirty="0"/>
              <a:t>Integration, Usability, Acceptance</a:t>
            </a:r>
          </a:p>
          <a:p>
            <a:pPr lvl="0"/>
            <a:r>
              <a:rPr lang="en-US" b="1" dirty="0"/>
              <a:t>Users</a:t>
            </a:r>
          </a:p>
          <a:p>
            <a:pPr lvl="1"/>
            <a:r>
              <a:rPr lang="en-US" dirty="0"/>
              <a:t>Usability, Acceptance testing</a:t>
            </a:r>
          </a:p>
          <a:p>
            <a:pPr lvl="1"/>
            <a:r>
              <a:rPr lang="en-US" dirty="0"/>
              <a:t>Volunteers for testing beta version of software</a:t>
            </a:r>
          </a:p>
        </p:txBody>
      </p:sp>
      <p:sp>
        <p:nvSpPr>
          <p:cNvPr id="2" name="Title 1"/>
          <p:cNvSpPr>
            <a:spLocks noGrp="1"/>
          </p:cNvSpPr>
          <p:nvPr>
            <p:ph type="title"/>
          </p:nvPr>
        </p:nvSpPr>
        <p:spPr/>
        <p:txBody>
          <a:bodyPr/>
          <a:lstStyle/>
          <a:p>
            <a:pPr algn="l"/>
            <a:r>
              <a:rPr lang="en-US" sz="3200" dirty="0" err="1" smtClean="0">
                <a:solidFill>
                  <a:srgbClr val="FF0000"/>
                </a:solidFill>
              </a:rPr>
              <a:t>Cont</a:t>
            </a:r>
            <a:r>
              <a:rPr lang="en-US" sz="3200" dirty="0" smtClean="0">
                <a:solidFill>
                  <a:srgbClr val="FF0000"/>
                </a:solidFill>
              </a:rPr>
              <a:t>… </a:t>
            </a:r>
            <a:endParaRPr lang="en-US" sz="3200" dirty="0">
              <a:solidFill>
                <a:srgbClr val="FF0000"/>
              </a:solidFill>
            </a:endParaRPr>
          </a:p>
        </p:txBody>
      </p:sp>
    </p:spTree>
    <p:extLst>
      <p:ext uri="{BB962C8B-B14F-4D97-AF65-F5344CB8AC3E}">
        <p14:creationId xmlns:p14="http://schemas.microsoft.com/office/powerpoint/2010/main" val="687515859"/>
      </p:ext>
    </p:extLst>
  </p:cSld>
  <p:clrMapOvr>
    <a:masterClrMapping/>
  </p:clrMapOvr>
  <p:transition>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22830" y="1378424"/>
            <a:ext cx="9021169" cy="5250976"/>
          </a:xfrm>
          <a:prstGeom prst="rect">
            <a:avLst/>
          </a:prstGeom>
        </p:spPr>
        <p:txBody>
          <a:bodyPr rtlCol="0">
            <a:normAutofit/>
          </a:bodyPr>
          <a:lstStyle/>
          <a:p>
            <a:pPr lvl="0">
              <a:lnSpc>
                <a:spcPct val="100000"/>
              </a:lnSpc>
            </a:pPr>
            <a:r>
              <a:rPr lang="en-US" sz="3200" dirty="0"/>
              <a:t>Is the set of activities, both </a:t>
            </a:r>
            <a:r>
              <a:rPr lang="en-US" sz="3200" b="1" dirty="0"/>
              <a:t>technical</a:t>
            </a:r>
            <a:r>
              <a:rPr lang="en-US" sz="3200" dirty="0"/>
              <a:t> and </a:t>
            </a:r>
            <a:r>
              <a:rPr lang="en-US" sz="3200" b="1" dirty="0"/>
              <a:t>managerial</a:t>
            </a:r>
            <a:r>
              <a:rPr lang="en-US" sz="3200" dirty="0"/>
              <a:t>, that ensures that software </a:t>
            </a:r>
            <a:r>
              <a:rPr lang="en-US" sz="3200" b="1" dirty="0"/>
              <a:t>continues</a:t>
            </a:r>
            <a:r>
              <a:rPr lang="en-US" sz="3200" dirty="0"/>
              <a:t> to meet organizational and business objectives in a cost effective way.</a:t>
            </a:r>
          </a:p>
        </p:txBody>
      </p:sp>
      <p:sp>
        <p:nvSpPr>
          <p:cNvPr id="2" name="Title 1"/>
          <p:cNvSpPr>
            <a:spLocks noGrp="1"/>
          </p:cNvSpPr>
          <p:nvPr>
            <p:ph type="title"/>
          </p:nvPr>
        </p:nvSpPr>
        <p:spPr/>
        <p:txBody>
          <a:bodyPr/>
          <a:lstStyle/>
          <a:p>
            <a:r>
              <a:rPr lang="en-US" sz="3200" dirty="0" smtClean="0">
                <a:solidFill>
                  <a:srgbClr val="FF0000"/>
                </a:solidFill>
                <a:latin typeface="Britannic Bold" pitchFamily="34" charset="0"/>
              </a:rPr>
              <a:t>Software Maintenance </a:t>
            </a:r>
            <a:endParaRPr lang="en-US" sz="3200" dirty="0">
              <a:solidFill>
                <a:srgbClr val="FF0000"/>
              </a:solidFill>
            </a:endParaRPr>
          </a:p>
        </p:txBody>
      </p:sp>
      <p:pic>
        <p:nvPicPr>
          <p:cNvPr id="4" name="Picture 3"/>
          <p:cNvPicPr>
            <a:picLocks noChangeAspect="1"/>
          </p:cNvPicPr>
          <p:nvPr/>
        </p:nvPicPr>
        <p:blipFill>
          <a:blip r:embed="rId2"/>
          <a:stretch>
            <a:fillRect/>
          </a:stretch>
        </p:blipFill>
        <p:spPr>
          <a:xfrm>
            <a:off x="2057400" y="3200400"/>
            <a:ext cx="5562600" cy="3219207"/>
          </a:xfrm>
          <a:prstGeom prst="rect">
            <a:avLst/>
          </a:prstGeom>
        </p:spPr>
      </p:pic>
    </p:spTree>
    <p:extLst>
      <p:ext uri="{BB962C8B-B14F-4D97-AF65-F5344CB8AC3E}">
        <p14:creationId xmlns:p14="http://schemas.microsoft.com/office/powerpoint/2010/main" val="3176130805"/>
      </p:ext>
    </p:extLst>
  </p:cSld>
  <p:clrMapOvr>
    <a:masterClrMapping/>
  </p:clrMapOvr>
  <p:transition>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z="3200" dirty="0" smtClean="0"/>
              <a:t>…  </a:t>
            </a:r>
          </a:p>
        </p:txBody>
      </p:sp>
      <p:sp>
        <p:nvSpPr>
          <p:cNvPr id="3" name="Content Placeholder 2"/>
          <p:cNvSpPr>
            <a:spLocks noGrp="1"/>
          </p:cNvSpPr>
          <p:nvPr>
            <p:ph idx="4294967295"/>
          </p:nvPr>
        </p:nvSpPr>
        <p:spPr>
          <a:xfrm>
            <a:off x="122830" y="1378424"/>
            <a:ext cx="9021169" cy="5250976"/>
          </a:xfrm>
          <a:prstGeom prst="rect">
            <a:avLst/>
          </a:prstGeom>
        </p:spPr>
        <p:txBody>
          <a:bodyPr rtlCol="0">
            <a:normAutofit/>
          </a:bodyPr>
          <a:lstStyle/>
          <a:p>
            <a:pPr algn="just"/>
            <a:r>
              <a:rPr lang="en-US" b="1"/>
              <a:t>Corrective:</a:t>
            </a:r>
            <a:r>
              <a:rPr lang="en-US"/>
              <a:t> Taking existing code and correcting a fault that causes the code to behave in some way that deviates from its documented requirements</a:t>
            </a:r>
          </a:p>
          <a:p>
            <a:pPr algn="just"/>
            <a:r>
              <a:rPr lang="en-US" b="1"/>
              <a:t>Adaptive:</a:t>
            </a:r>
            <a:r>
              <a:rPr lang="en-US"/>
              <a:t> Taking existing code and adapting it to provide new features and functionality. These are typically part of a new release of the code and part of a larger development effort. </a:t>
            </a:r>
          </a:p>
          <a:p>
            <a:pPr algn="just"/>
            <a:r>
              <a:rPr lang="en-US" b="1"/>
              <a:t>Perfective:</a:t>
            </a:r>
            <a:r>
              <a:rPr lang="en-US"/>
              <a:t> These are typically made to improve the maintainability of the code such as restructuring it to make it more easily understood or to remove ambiguities. </a:t>
            </a:r>
          </a:p>
          <a:p>
            <a:pPr algn="just"/>
            <a:r>
              <a:rPr lang="en-US" b="1"/>
              <a:t>Inspection:</a:t>
            </a:r>
            <a:r>
              <a:rPr lang="en-US"/>
              <a:t> These are usually made as a result of code inspections and focus more of adhering to coding standards or to reduce the likelihood of a failure. </a:t>
            </a:r>
            <a:endParaRPr lang="en-US" altLang="en-A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08109383"/>
      </p:ext>
    </p:extLst>
  </p:cSld>
  <p:clrMapOvr>
    <a:masterClrMapping/>
  </p:clrMapOvr>
  <p:transition>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p:nvPr>
        </p:nvSpPr>
        <p:spPr>
          <a:xfrm>
            <a:off x="0" y="1219200"/>
            <a:ext cx="9067800" cy="5943600"/>
          </a:xfrm>
        </p:spPr>
        <p:txBody>
          <a:bodyPr/>
          <a:lstStyle/>
          <a:p>
            <a:r>
              <a:rPr lang="en-US" b="1" dirty="0"/>
              <a:t>Maintenance Attribute </a:t>
            </a:r>
            <a:endParaRPr lang="en-US" dirty="0"/>
          </a:p>
          <a:p>
            <a:pPr lvl="0"/>
            <a:r>
              <a:rPr lang="en-US" dirty="0"/>
              <a:t>five factors drive the difficulty of delivering software:</a:t>
            </a:r>
          </a:p>
          <a:p>
            <a:pPr lvl="1"/>
            <a:r>
              <a:rPr lang="en-US" dirty="0"/>
              <a:t>Product ,</a:t>
            </a:r>
          </a:p>
          <a:p>
            <a:pPr lvl="1"/>
            <a:r>
              <a:rPr lang="en-US" dirty="0"/>
              <a:t>Documentation, </a:t>
            </a:r>
            <a:endParaRPr lang="en-US" dirty="0" smtClean="0"/>
          </a:p>
          <a:p>
            <a:pPr lvl="1"/>
            <a:r>
              <a:rPr lang="en-US" dirty="0"/>
              <a:t>End users, </a:t>
            </a:r>
          </a:p>
          <a:p>
            <a:pPr lvl="1"/>
            <a:r>
              <a:rPr lang="en-US" dirty="0"/>
              <a:t>Process, </a:t>
            </a:r>
          </a:p>
          <a:p>
            <a:pPr lvl="1"/>
            <a:r>
              <a:rPr lang="en-US" dirty="0"/>
              <a:t>Environment</a:t>
            </a:r>
            <a:r>
              <a:rPr lang="en-US" dirty="0" smtClean="0"/>
              <a:t>.</a:t>
            </a:r>
          </a:p>
          <a:p>
            <a:pPr lvl="0"/>
            <a:r>
              <a:rPr lang="en-US" dirty="0"/>
              <a:t>Important attributes to be considered during Maintenance: </a:t>
            </a:r>
          </a:p>
          <a:p>
            <a:pPr lvl="1"/>
            <a:r>
              <a:rPr lang="en-US" dirty="0"/>
              <a:t>product age, </a:t>
            </a:r>
          </a:p>
          <a:p>
            <a:pPr lvl="1"/>
            <a:r>
              <a:rPr lang="en-US" dirty="0"/>
              <a:t>design, </a:t>
            </a:r>
          </a:p>
          <a:p>
            <a:pPr lvl="1"/>
            <a:r>
              <a:rPr lang="en-US" dirty="0"/>
              <a:t>Language, </a:t>
            </a:r>
          </a:p>
          <a:p>
            <a:pPr lvl="1"/>
            <a:r>
              <a:rPr lang="en-US" dirty="0"/>
              <a:t>current failure rate, </a:t>
            </a:r>
          </a:p>
          <a:p>
            <a:pPr lvl="1"/>
            <a:r>
              <a:rPr lang="en-US" dirty="0"/>
              <a:t>Staff experience.</a:t>
            </a:r>
          </a:p>
          <a:p>
            <a:pPr lvl="1"/>
            <a:endParaRPr lang="en-US" dirty="0"/>
          </a:p>
          <a:p>
            <a:pPr marL="457200" lvl="1" indent="0">
              <a:buNone/>
            </a:pPr>
            <a:endParaRPr lang="en-US" dirty="0"/>
          </a:p>
        </p:txBody>
      </p:sp>
      <p:sp>
        <p:nvSpPr>
          <p:cNvPr id="3" name="Slide Number Placeholder 2"/>
          <p:cNvSpPr>
            <a:spLocks noGrp="1"/>
          </p:cNvSpPr>
          <p:nvPr>
            <p:ph type="sldNum" sz="quarter" idx="10"/>
          </p:nvPr>
        </p:nvSpPr>
        <p:spPr/>
        <p:txBody>
          <a:bodyPr/>
          <a:lstStyle/>
          <a:p>
            <a:fld id="{6C7DFC1E-34FC-4D3F-8FB1-D47DCABC3090}" type="slidenum">
              <a:rPr lang="en-US" smtClean="0"/>
              <a:pPr/>
              <a:t>24</a:t>
            </a:fld>
            <a:endParaRPr lang="en-US"/>
          </a:p>
        </p:txBody>
      </p:sp>
      <p:sp>
        <p:nvSpPr>
          <p:cNvPr id="2" name="Title 1"/>
          <p:cNvSpPr>
            <a:spLocks noGrp="1"/>
          </p:cNvSpPr>
          <p:nvPr>
            <p:ph type="title" idx="4294967295"/>
          </p:nvPr>
        </p:nvSpPr>
        <p:spPr>
          <a:xfrm>
            <a:off x="0" y="228600"/>
            <a:ext cx="8382000" cy="609600"/>
          </a:xfrm>
        </p:spPr>
        <p:txBody>
          <a:bodyPr/>
          <a:lstStyle/>
          <a:p>
            <a:r>
              <a:rPr lang="en-US">
                <a:solidFill>
                  <a:srgbClr val="FF0000"/>
                </a:solidFill>
              </a:rPr>
              <a:t>Problems of Maintenance </a:t>
            </a:r>
          </a:p>
        </p:txBody>
      </p:sp>
    </p:spTree>
    <p:extLst>
      <p:ext uri="{BB962C8B-B14F-4D97-AF65-F5344CB8AC3E}">
        <p14:creationId xmlns:p14="http://schemas.microsoft.com/office/powerpoint/2010/main" val="1009749856"/>
      </p:ext>
    </p:extLst>
  </p:cSld>
  <p:clrMapOvr>
    <a:masterClrMapping/>
  </p:clrMapOvr>
  <p:transition>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p:nvPr>
        </p:nvSpPr>
        <p:spPr>
          <a:xfrm>
            <a:off x="0" y="1295400"/>
            <a:ext cx="9067800" cy="5410200"/>
          </a:xfrm>
        </p:spPr>
        <p:txBody>
          <a:bodyPr/>
          <a:lstStyle/>
          <a:p>
            <a:r>
              <a:rPr lang="en-US" sz="3600" b="1" dirty="0"/>
              <a:t>Maintenance Organization </a:t>
            </a:r>
            <a:endParaRPr lang="en-US" sz="3600" dirty="0"/>
          </a:p>
          <a:p>
            <a:pPr lvl="0"/>
            <a:r>
              <a:rPr lang="en-US" sz="3600" dirty="0"/>
              <a:t>five factors drive the difficulty of delivering software:</a:t>
            </a:r>
          </a:p>
          <a:p>
            <a:pPr lvl="1"/>
            <a:r>
              <a:rPr lang="en-US" sz="3200" dirty="0"/>
              <a:t>Input Vs. output, </a:t>
            </a:r>
          </a:p>
          <a:p>
            <a:pPr lvl="1"/>
            <a:r>
              <a:rPr lang="en-US" sz="3200" dirty="0"/>
              <a:t>cycle-time, </a:t>
            </a:r>
          </a:p>
          <a:p>
            <a:pPr lvl="1"/>
            <a:r>
              <a:rPr lang="en-US" sz="3200" dirty="0"/>
              <a:t>cost/change, </a:t>
            </a:r>
          </a:p>
          <a:p>
            <a:pPr lvl="1"/>
            <a:r>
              <a:rPr lang="en-US" sz="3200" dirty="0"/>
              <a:t>schedule, </a:t>
            </a:r>
          </a:p>
          <a:p>
            <a:pPr lvl="1"/>
            <a:r>
              <a:rPr lang="en-US" sz="3200" dirty="0"/>
              <a:t>flexibility, </a:t>
            </a:r>
          </a:p>
          <a:p>
            <a:pPr lvl="1"/>
            <a:r>
              <a:rPr lang="en-US" sz="3200" dirty="0"/>
              <a:t>Quality.</a:t>
            </a:r>
          </a:p>
        </p:txBody>
      </p:sp>
      <p:sp>
        <p:nvSpPr>
          <p:cNvPr id="3" name="Slide Number Placeholder 2"/>
          <p:cNvSpPr>
            <a:spLocks noGrp="1"/>
          </p:cNvSpPr>
          <p:nvPr>
            <p:ph type="sldNum" sz="quarter" idx="10"/>
          </p:nvPr>
        </p:nvSpPr>
        <p:spPr/>
        <p:txBody>
          <a:bodyPr/>
          <a:lstStyle/>
          <a:p>
            <a:fld id="{6C7DFC1E-34FC-4D3F-8FB1-D47DCABC3090}" type="slidenum">
              <a:rPr lang="en-US" smtClean="0"/>
              <a:pPr/>
              <a:t>25</a:t>
            </a:fld>
            <a:endParaRPr lang="en-US"/>
          </a:p>
        </p:txBody>
      </p:sp>
      <p:sp>
        <p:nvSpPr>
          <p:cNvPr id="2" name="Title 1"/>
          <p:cNvSpPr>
            <a:spLocks noGrp="1"/>
          </p:cNvSpPr>
          <p:nvPr>
            <p:ph type="title" idx="4294967295"/>
          </p:nvPr>
        </p:nvSpPr>
        <p:spPr>
          <a:xfrm>
            <a:off x="0" y="228600"/>
            <a:ext cx="8382000" cy="609600"/>
          </a:xfrm>
        </p:spPr>
        <p:txBody>
          <a:bodyPr/>
          <a:lstStyle/>
          <a:p>
            <a:pPr>
              <a:lnSpc>
                <a:spcPct val="100000"/>
              </a:lnSpc>
            </a:pPr>
            <a:r>
              <a:rPr lang="en-US" dirty="0" smtClean="0"/>
              <a:t>…</a:t>
            </a:r>
            <a:endParaRPr lang="en-US" altLang="en-A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3147512"/>
      </p:ext>
    </p:extLst>
  </p:cSld>
  <p:clrMapOvr>
    <a:masterClrMapping/>
  </p:clrMapOvr>
  <p:transition>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p:nvPr>
        </p:nvSpPr>
        <p:spPr>
          <a:xfrm>
            <a:off x="0" y="1295400"/>
            <a:ext cx="8991600" cy="5486400"/>
          </a:xfrm>
        </p:spPr>
        <p:txBody>
          <a:bodyPr/>
          <a:lstStyle/>
          <a:p>
            <a:r>
              <a:rPr lang="en-US" sz="3200" b="1"/>
              <a:t>Respect Maintenance </a:t>
            </a:r>
            <a:endParaRPr lang="en-US" sz="3200"/>
          </a:p>
          <a:p>
            <a:pPr lvl="0"/>
            <a:r>
              <a:rPr lang="en-US" sz="3200"/>
              <a:t>Software maintenance should be measured and managed using metrics to reach a quality software.</a:t>
            </a:r>
          </a:p>
          <a:p>
            <a:pPr lvl="0"/>
            <a:r>
              <a:rPr lang="en-US" sz="3200"/>
              <a:t>However, we don't know how to measure maintainability because it’s a service.</a:t>
            </a:r>
          </a:p>
          <a:p>
            <a:pPr lvl="0"/>
            <a:r>
              <a:rPr lang="en-US" sz="3200"/>
              <a:t>Approaches were made to get values that can be useful during maintenance (surveys).</a:t>
            </a:r>
          </a:p>
        </p:txBody>
      </p:sp>
      <p:sp>
        <p:nvSpPr>
          <p:cNvPr id="3" name="Slide Number Placeholder 2"/>
          <p:cNvSpPr>
            <a:spLocks noGrp="1"/>
          </p:cNvSpPr>
          <p:nvPr>
            <p:ph type="sldNum" sz="quarter" idx="10"/>
          </p:nvPr>
        </p:nvSpPr>
        <p:spPr/>
        <p:txBody>
          <a:bodyPr/>
          <a:lstStyle/>
          <a:p>
            <a:fld id="{6C7DFC1E-34FC-4D3F-8FB1-D47DCABC3090}" type="slidenum">
              <a:rPr lang="en-US" smtClean="0"/>
              <a:pPr/>
              <a:t>26</a:t>
            </a:fld>
            <a:endParaRPr lang="en-US"/>
          </a:p>
        </p:txBody>
      </p:sp>
      <p:sp>
        <p:nvSpPr>
          <p:cNvPr id="4" name="Title 3"/>
          <p:cNvSpPr>
            <a:spLocks noGrp="1"/>
          </p:cNvSpPr>
          <p:nvPr>
            <p:ph type="title" idx="4294967295"/>
          </p:nvPr>
        </p:nvSpPr>
        <p:spPr>
          <a:xfrm>
            <a:off x="304800" y="457200"/>
            <a:ext cx="8382000" cy="609600"/>
          </a:xfrm>
        </p:spPr>
        <p:txBody>
          <a:bodyPr/>
          <a:lstStyle/>
          <a:p>
            <a:pPr algn="just">
              <a:lnSpc>
                <a:spcPct val="100000"/>
              </a:lnSpc>
            </a:pPr>
            <a:r>
              <a:rPr lang="en-US" sz="3200" dirty="0" smtClean="0"/>
              <a:t>…</a:t>
            </a:r>
            <a:endParaRPr lang="en-US" sz="3200" dirty="0"/>
          </a:p>
        </p:txBody>
      </p:sp>
    </p:spTree>
    <p:extLst>
      <p:ext uri="{BB962C8B-B14F-4D97-AF65-F5344CB8AC3E}">
        <p14:creationId xmlns:p14="http://schemas.microsoft.com/office/powerpoint/2010/main" val="1104396306"/>
      </p:ext>
    </p:extLst>
  </p:cSld>
  <p:clrMapOvr>
    <a:masterClrMapping/>
  </p:clrMapOvr>
  <p:transition>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p:nvPr>
        </p:nvSpPr>
        <p:spPr>
          <a:xfrm>
            <a:off x="152400" y="1295400"/>
            <a:ext cx="8839200" cy="5410200"/>
          </a:xfrm>
        </p:spPr>
        <p:txBody>
          <a:bodyPr/>
          <a:lstStyle/>
          <a:p>
            <a:r>
              <a:rPr lang="en-US" b="1" dirty="0"/>
              <a:t>Requirements Volatility </a:t>
            </a:r>
            <a:endParaRPr lang="en-US" dirty="0"/>
          </a:p>
          <a:p>
            <a:pPr lvl="0"/>
            <a:r>
              <a:rPr lang="en-US" dirty="0"/>
              <a:t>Requirements are the foundation of the software release process.</a:t>
            </a:r>
          </a:p>
          <a:p>
            <a:pPr lvl="1"/>
            <a:r>
              <a:rPr lang="en-US" dirty="0"/>
              <a:t>Changing requirements during the software maintenance process impacts the cost, schedule, and quality of the resulting product. </a:t>
            </a:r>
          </a:p>
          <a:p>
            <a:pPr lvl="1"/>
            <a:r>
              <a:rPr lang="en-US" dirty="0"/>
              <a:t>Build model to make planning of customer communications (predictions). </a:t>
            </a:r>
          </a:p>
          <a:p>
            <a:pPr lvl="1"/>
            <a:r>
              <a:rPr lang="en-US" dirty="0" smtClean="0"/>
              <a:t>A </a:t>
            </a:r>
            <a:r>
              <a:rPr lang="en-US" dirty="0"/>
              <a:t>focus is made on non-volatile requirements</a:t>
            </a:r>
            <a:r>
              <a:rPr lang="en-US" dirty="0" smtClean="0"/>
              <a:t>.</a:t>
            </a:r>
            <a:endParaRPr lang="en-US" dirty="0"/>
          </a:p>
          <a:p>
            <a:r>
              <a:rPr lang="en-US" b="1" dirty="0"/>
              <a:t>Design for Maintenance</a:t>
            </a:r>
            <a:endParaRPr lang="en-US" dirty="0"/>
          </a:p>
          <a:p>
            <a:pPr lvl="0"/>
            <a:r>
              <a:rPr lang="en-US" dirty="0"/>
              <a:t>A strategy to set a certain rules during the Software development. </a:t>
            </a:r>
          </a:p>
          <a:p>
            <a:pPr lvl="0"/>
            <a:r>
              <a:rPr lang="en-US" dirty="0"/>
              <a:t>It eases the </a:t>
            </a:r>
            <a:r>
              <a:rPr lang="en-US" dirty="0" err="1"/>
              <a:t>maintability</a:t>
            </a:r>
            <a:r>
              <a:rPr lang="en-US" dirty="0"/>
              <a:t> of the system.</a:t>
            </a:r>
          </a:p>
          <a:p>
            <a:pPr lvl="1"/>
            <a:endParaRPr lang="en-US" dirty="0"/>
          </a:p>
        </p:txBody>
      </p:sp>
      <p:sp>
        <p:nvSpPr>
          <p:cNvPr id="3" name="Slide Number Placeholder 2"/>
          <p:cNvSpPr>
            <a:spLocks noGrp="1"/>
          </p:cNvSpPr>
          <p:nvPr>
            <p:ph type="sldNum" sz="quarter" idx="10"/>
          </p:nvPr>
        </p:nvSpPr>
        <p:spPr/>
        <p:txBody>
          <a:bodyPr/>
          <a:lstStyle/>
          <a:p>
            <a:fld id="{6C7DFC1E-34FC-4D3F-8FB1-D47DCABC3090}" type="slidenum">
              <a:rPr lang="en-US" smtClean="0"/>
              <a:pPr/>
              <a:t>27</a:t>
            </a:fld>
            <a:endParaRPr lang="en-US"/>
          </a:p>
        </p:txBody>
      </p:sp>
      <p:sp>
        <p:nvSpPr>
          <p:cNvPr id="4" name="Title 3"/>
          <p:cNvSpPr>
            <a:spLocks noGrp="1"/>
          </p:cNvSpPr>
          <p:nvPr>
            <p:ph type="title" idx="4294967295"/>
          </p:nvPr>
        </p:nvSpPr>
        <p:spPr>
          <a:xfrm>
            <a:off x="304800" y="457200"/>
            <a:ext cx="8382000" cy="609600"/>
          </a:xfrm>
        </p:spPr>
        <p:txBody>
          <a:bodyPr/>
          <a:lstStyle/>
          <a:p>
            <a:pPr lvl="1"/>
            <a:r>
              <a:rPr lang="en-US" sz="3200" dirty="0" smtClean="0">
                <a:solidFill>
                  <a:srgbClr val="FF0000"/>
                </a:solidFill>
              </a:rPr>
              <a:t>…</a:t>
            </a:r>
            <a:endParaRPr lang="en-US" sz="3200" dirty="0"/>
          </a:p>
        </p:txBody>
      </p:sp>
    </p:spTree>
    <p:extLst>
      <p:ext uri="{BB962C8B-B14F-4D97-AF65-F5344CB8AC3E}">
        <p14:creationId xmlns:p14="http://schemas.microsoft.com/office/powerpoint/2010/main" val="539656392"/>
      </p:ext>
    </p:extLst>
  </p:cSld>
  <p:clrMapOvr>
    <a:masterClrMapping/>
  </p:clrMapOvr>
  <p:transition>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p:nvPr>
        </p:nvSpPr>
        <p:spPr>
          <a:xfrm>
            <a:off x="0" y="1295400"/>
            <a:ext cx="8991600" cy="5486400"/>
          </a:xfrm>
        </p:spPr>
        <p:txBody>
          <a:bodyPr/>
          <a:lstStyle/>
          <a:p>
            <a:r>
              <a:rPr lang="en-US" b="1"/>
              <a:t>Design Attributes</a:t>
            </a:r>
            <a:endParaRPr lang="en-US"/>
          </a:p>
          <a:p>
            <a:pPr lvl="0"/>
            <a:r>
              <a:rPr lang="en-US"/>
              <a:t>Three main Factors that we have to ensure during the design of the Software: </a:t>
            </a:r>
          </a:p>
          <a:p>
            <a:pPr lvl="1"/>
            <a:r>
              <a:rPr lang="en-US"/>
              <a:t>Understandability, </a:t>
            </a:r>
          </a:p>
          <a:p>
            <a:pPr lvl="1"/>
            <a:r>
              <a:rPr lang="en-US"/>
              <a:t>Modifiability,</a:t>
            </a:r>
          </a:p>
          <a:p>
            <a:pPr lvl="1"/>
            <a:r>
              <a:rPr lang="en-US"/>
              <a:t>Stability.</a:t>
            </a:r>
          </a:p>
          <a:p>
            <a:r>
              <a:rPr lang="en-US" b="1"/>
              <a:t>Design Strategies </a:t>
            </a:r>
            <a:endParaRPr lang="en-US"/>
          </a:p>
          <a:p>
            <a:pPr lvl="0"/>
            <a:r>
              <a:rPr lang="en-US"/>
              <a:t>Reasons to do a good Design in order to ease maintability:</a:t>
            </a:r>
          </a:p>
          <a:p>
            <a:pPr lvl="1"/>
            <a:r>
              <a:rPr lang="en-US"/>
              <a:t>Low Cost for future maintenance,</a:t>
            </a:r>
          </a:p>
          <a:p>
            <a:pPr lvl="1"/>
            <a:r>
              <a:rPr lang="en-US"/>
              <a:t>Avoid long time periods of maintenance,</a:t>
            </a:r>
          </a:p>
          <a:p>
            <a:pPr lvl="1"/>
            <a:r>
              <a:rPr lang="en-US"/>
              <a:t>Ability to discover rapidly the failures.</a:t>
            </a:r>
          </a:p>
        </p:txBody>
      </p:sp>
      <p:sp>
        <p:nvSpPr>
          <p:cNvPr id="3" name="Slide Number Placeholder 2"/>
          <p:cNvSpPr>
            <a:spLocks noGrp="1"/>
          </p:cNvSpPr>
          <p:nvPr>
            <p:ph type="sldNum" sz="quarter" idx="10"/>
          </p:nvPr>
        </p:nvSpPr>
        <p:spPr/>
        <p:txBody>
          <a:bodyPr/>
          <a:lstStyle/>
          <a:p>
            <a:fld id="{6C7DFC1E-34FC-4D3F-8FB1-D47DCABC3090}" type="slidenum">
              <a:rPr lang="en-US" smtClean="0"/>
              <a:pPr/>
              <a:t>28</a:t>
            </a:fld>
            <a:endParaRPr lang="en-US"/>
          </a:p>
        </p:txBody>
      </p:sp>
      <p:sp>
        <p:nvSpPr>
          <p:cNvPr id="4" name="Title 3"/>
          <p:cNvSpPr>
            <a:spLocks noGrp="1"/>
          </p:cNvSpPr>
          <p:nvPr>
            <p:ph type="title" idx="4294967295"/>
          </p:nvPr>
        </p:nvSpPr>
        <p:spPr>
          <a:xfrm>
            <a:off x="304800" y="533400"/>
            <a:ext cx="8382000" cy="609600"/>
          </a:xfrm>
        </p:spPr>
        <p:txBody>
          <a:bodyPr/>
          <a:lstStyle/>
          <a:p>
            <a:pPr lvl="1"/>
            <a:r>
              <a:rPr lang="en-US" dirty="0" err="1" smtClean="0"/>
              <a:t>Cont</a:t>
            </a:r>
            <a:r>
              <a:rPr lang="en-US" dirty="0" smtClean="0"/>
              <a:t>…</a:t>
            </a:r>
            <a:endParaRPr lang="en-US" dirty="0"/>
          </a:p>
        </p:txBody>
      </p:sp>
    </p:spTree>
    <p:extLst>
      <p:ext uri="{BB962C8B-B14F-4D97-AF65-F5344CB8AC3E}">
        <p14:creationId xmlns:p14="http://schemas.microsoft.com/office/powerpoint/2010/main" val="174345870"/>
      </p:ext>
    </p:extLst>
  </p:cSld>
  <p:clrMapOvr>
    <a:masterClrMapping/>
  </p:clrMapOvr>
  <p:transition>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p:nvPr>
        </p:nvSpPr>
        <p:spPr>
          <a:xfrm>
            <a:off x="0" y="1295400"/>
            <a:ext cx="8991600" cy="5486400"/>
          </a:xfrm>
        </p:spPr>
        <p:txBody>
          <a:bodyPr/>
          <a:lstStyle/>
          <a:p>
            <a:r>
              <a:rPr lang="en-US" b="1"/>
              <a:t>Design Data Collection </a:t>
            </a:r>
            <a:endParaRPr lang="en-US"/>
          </a:p>
          <a:p>
            <a:pPr lvl="0"/>
            <a:r>
              <a:rPr lang="en-US"/>
              <a:t>Collecting some characteristics during the commencement of the project about :</a:t>
            </a:r>
          </a:p>
          <a:p>
            <a:pPr lvl="1"/>
            <a:r>
              <a:rPr lang="en-US"/>
              <a:t>The Behavior of the requirements,</a:t>
            </a:r>
          </a:p>
          <a:p>
            <a:pPr lvl="1"/>
            <a:r>
              <a:rPr lang="en-US"/>
              <a:t>Case tool and the Programming Language used,</a:t>
            </a:r>
          </a:p>
          <a:p>
            <a:pPr lvl="1"/>
            <a:r>
              <a:rPr lang="en-US"/>
              <a:t>The environment.</a:t>
            </a:r>
          </a:p>
          <a:p>
            <a:pPr lvl="0"/>
            <a:r>
              <a:rPr lang="en-US"/>
              <a:t>Emergency Rework on Modules</a:t>
            </a:r>
          </a:p>
          <a:p>
            <a:pPr lvl="1"/>
            <a:r>
              <a:rPr lang="en-US"/>
              <a:t>Design independent modules in order to substitute them in failures and correct the deficiencies rapidly.</a:t>
            </a:r>
          </a:p>
          <a:p>
            <a:pPr lvl="1"/>
            <a:r>
              <a:rPr lang="en-US"/>
              <a:t>Design a structure with independent components in order to be easy in maintenance</a:t>
            </a:r>
          </a:p>
        </p:txBody>
      </p:sp>
      <p:sp>
        <p:nvSpPr>
          <p:cNvPr id="3" name="Slide Number Placeholder 2"/>
          <p:cNvSpPr>
            <a:spLocks noGrp="1"/>
          </p:cNvSpPr>
          <p:nvPr>
            <p:ph type="sldNum" sz="quarter" idx="10"/>
          </p:nvPr>
        </p:nvSpPr>
        <p:spPr/>
        <p:txBody>
          <a:bodyPr/>
          <a:lstStyle/>
          <a:p>
            <a:fld id="{6C7DFC1E-34FC-4D3F-8FB1-D47DCABC3090}" type="slidenum">
              <a:rPr lang="en-US" smtClean="0"/>
              <a:pPr/>
              <a:t>29</a:t>
            </a:fld>
            <a:endParaRPr lang="en-US"/>
          </a:p>
        </p:txBody>
      </p:sp>
      <p:sp>
        <p:nvSpPr>
          <p:cNvPr id="4" name="Title 3"/>
          <p:cNvSpPr>
            <a:spLocks noGrp="1"/>
          </p:cNvSpPr>
          <p:nvPr>
            <p:ph type="title" idx="4294967295"/>
          </p:nvPr>
        </p:nvSpPr>
        <p:spPr>
          <a:xfrm>
            <a:off x="304800" y="533400"/>
            <a:ext cx="8382000" cy="609600"/>
          </a:xfrm>
        </p:spPr>
        <p:txBody>
          <a:bodyPr/>
          <a:lstStyle/>
          <a:p>
            <a:pPr lvl="1"/>
            <a:r>
              <a:rPr lang="en-US" dirty="0" err="1" smtClean="0"/>
              <a:t>Cont</a:t>
            </a:r>
            <a:r>
              <a:rPr lang="en-US" dirty="0" smtClean="0"/>
              <a:t>…</a:t>
            </a:r>
            <a:endParaRPr lang="en-US" dirty="0"/>
          </a:p>
        </p:txBody>
      </p:sp>
    </p:spTree>
    <p:extLst>
      <p:ext uri="{BB962C8B-B14F-4D97-AF65-F5344CB8AC3E}">
        <p14:creationId xmlns:p14="http://schemas.microsoft.com/office/powerpoint/2010/main" val="4112952449"/>
      </p:ext>
    </p:extLst>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295400"/>
            <a:ext cx="9067800" cy="5638800"/>
          </a:xfrm>
          <a:prstGeom prst="rect">
            <a:avLst/>
          </a:prstGeom>
        </p:spPr>
        <p:txBody>
          <a:bodyPr rtlCol="0">
            <a:noAutofit/>
          </a:bodyPr>
          <a:lstStyle/>
          <a:p>
            <a:pPr algn="just">
              <a:buClr>
                <a:srgbClr val="FF0000"/>
              </a:buClr>
            </a:pPr>
            <a:r>
              <a:rPr lang="en-US" sz="3200" dirty="0"/>
              <a:t>Modularized design (objects and packages; components) – interaction among system components must be implemented using certain standard (SOAP/XML, CORBA, COM</a:t>
            </a:r>
            <a:r>
              <a:rPr lang="en-US" sz="3200" dirty="0" smtClean="0"/>
              <a:t>)*</a:t>
            </a:r>
          </a:p>
          <a:p>
            <a:pPr lvl="1" algn="just">
              <a:buClr>
                <a:srgbClr val="FF0000"/>
              </a:buClr>
            </a:pPr>
            <a:r>
              <a:rPr lang="en-US" b="1" dirty="0"/>
              <a:t>Coding standards typically address </a:t>
            </a:r>
            <a:endParaRPr lang="en-US" dirty="0"/>
          </a:p>
          <a:p>
            <a:pPr marL="0" indent="0" algn="just">
              <a:buClr>
                <a:srgbClr val="FF0000"/>
              </a:buClr>
              <a:buNone/>
            </a:pPr>
            <a:endParaRPr lang="en-US" sz="3200" dirty="0"/>
          </a:p>
        </p:txBody>
      </p:sp>
      <p:sp>
        <p:nvSpPr>
          <p:cNvPr id="2" name="Title 1"/>
          <p:cNvSpPr>
            <a:spLocks noGrp="1"/>
          </p:cNvSpPr>
          <p:nvPr>
            <p:ph type="title"/>
          </p:nvPr>
        </p:nvSpPr>
        <p:spPr/>
        <p:txBody>
          <a:bodyPr/>
          <a:lstStyle/>
          <a:p>
            <a:pPr algn="l"/>
            <a:r>
              <a:rPr lang="en-US" dirty="0" err="1" smtClean="0">
                <a:solidFill>
                  <a:srgbClr val="FF0000"/>
                </a:solidFill>
              </a:rPr>
              <a:t>Cont</a:t>
            </a:r>
            <a:r>
              <a:rPr lang="en-US" dirty="0" smtClean="0">
                <a:solidFill>
                  <a:srgbClr val="FF0000"/>
                </a:solidFill>
              </a:rPr>
              <a:t>…</a:t>
            </a:r>
            <a:endParaRPr lang="en-US" dirty="0">
              <a:solidFill>
                <a:srgbClr val="FF0000"/>
              </a:solidFill>
            </a:endParaRPr>
          </a:p>
        </p:txBody>
      </p:sp>
    </p:spTree>
    <p:extLst>
      <p:ext uri="{BB962C8B-B14F-4D97-AF65-F5344CB8AC3E}">
        <p14:creationId xmlns:p14="http://schemas.microsoft.com/office/powerpoint/2010/main" val="1744422293"/>
      </p:ext>
    </p:extLst>
  </p:cSld>
  <p:clrMapOvr>
    <a:masterClrMapping/>
  </p:clrMapOvr>
  <p:transition>
    <p:zo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p:nvPr>
        </p:nvPicPr>
        <p:blipFill>
          <a:blip r:embed="rId2"/>
          <a:stretch>
            <a:fillRect/>
          </a:stretch>
        </p:blipFill>
        <p:spPr>
          <a:xfrm>
            <a:off x="533400" y="1447800"/>
            <a:ext cx="8153400" cy="5210128"/>
          </a:xfrm>
          <a:prstGeom prst="rect">
            <a:avLst/>
          </a:prstGeom>
        </p:spPr>
      </p:pic>
      <p:sp>
        <p:nvSpPr>
          <p:cNvPr id="3" name="Slide Number Placeholder 2"/>
          <p:cNvSpPr>
            <a:spLocks noGrp="1"/>
          </p:cNvSpPr>
          <p:nvPr>
            <p:ph type="sldNum" sz="quarter" idx="10"/>
          </p:nvPr>
        </p:nvSpPr>
        <p:spPr/>
        <p:txBody>
          <a:bodyPr/>
          <a:lstStyle/>
          <a:p>
            <a:fld id="{6C7DFC1E-34FC-4D3F-8FB1-D47DCABC3090}" type="slidenum">
              <a:rPr lang="en-US" smtClean="0"/>
              <a:pPr/>
              <a:t>30</a:t>
            </a:fld>
            <a:endParaRPr lang="en-US"/>
          </a:p>
        </p:txBody>
      </p:sp>
      <p:sp>
        <p:nvSpPr>
          <p:cNvPr id="4" name="Title 3"/>
          <p:cNvSpPr>
            <a:spLocks noGrp="1"/>
          </p:cNvSpPr>
          <p:nvPr>
            <p:ph type="title" idx="4294967295"/>
          </p:nvPr>
        </p:nvSpPr>
        <p:spPr>
          <a:xfrm>
            <a:off x="304800" y="533400"/>
            <a:ext cx="8382000" cy="609600"/>
          </a:xfrm>
        </p:spPr>
        <p:txBody>
          <a:bodyPr/>
          <a:lstStyle/>
          <a:p>
            <a:pPr lvl="0"/>
            <a:r>
              <a:rPr lang="en-US">
                <a:solidFill>
                  <a:srgbClr val="FF0000"/>
                </a:solidFill>
              </a:rPr>
              <a:t>Deployment </a:t>
            </a:r>
            <a:endParaRPr lang="en-US" dirty="0">
              <a:solidFill>
                <a:srgbClr val="FF0000"/>
              </a:solidFill>
            </a:endParaRPr>
          </a:p>
        </p:txBody>
      </p:sp>
    </p:spTree>
    <p:extLst>
      <p:ext uri="{BB962C8B-B14F-4D97-AF65-F5344CB8AC3E}">
        <p14:creationId xmlns:p14="http://schemas.microsoft.com/office/powerpoint/2010/main" val="851652264"/>
      </p:ext>
    </p:extLst>
  </p:cSld>
  <p:clrMapOvr>
    <a:masterClrMapping/>
  </p:clrMapOvr>
  <p:transition>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C7DFC1E-34FC-4D3F-8FB1-D47DCABC3090}" type="slidenum">
              <a:rPr lang="en-US" smtClean="0"/>
              <a:pPr/>
              <a:t>31</a:t>
            </a:fld>
            <a:endParaRPr lang="en-US"/>
          </a:p>
        </p:txBody>
      </p:sp>
      <p:sp>
        <p:nvSpPr>
          <p:cNvPr id="4" name="Title 3"/>
          <p:cNvSpPr>
            <a:spLocks noGrp="1"/>
          </p:cNvSpPr>
          <p:nvPr>
            <p:ph type="title" idx="4294967295"/>
          </p:nvPr>
        </p:nvSpPr>
        <p:spPr>
          <a:xfrm>
            <a:off x="304800" y="533400"/>
            <a:ext cx="8382000" cy="609600"/>
          </a:xfrm>
        </p:spPr>
        <p:txBody>
          <a:bodyPr/>
          <a:lstStyle/>
          <a:p>
            <a:pPr lvl="0"/>
            <a:r>
              <a:rPr lang="en-US">
                <a:solidFill>
                  <a:srgbClr val="FF0000"/>
                </a:solidFill>
              </a:rPr>
              <a:t>Deployment </a:t>
            </a:r>
            <a:endParaRPr lang="en-US" dirty="0">
              <a:solidFill>
                <a:srgbClr val="FF0000"/>
              </a:solidFill>
            </a:endParaRPr>
          </a:p>
        </p:txBody>
      </p:sp>
      <p:pic>
        <p:nvPicPr>
          <p:cNvPr id="6" name="Picture 5"/>
          <p:cNvPicPr>
            <a:picLocks noChangeAspect="1"/>
          </p:cNvPicPr>
          <p:nvPr/>
        </p:nvPicPr>
        <p:blipFill>
          <a:blip r:embed="rId2"/>
          <a:stretch>
            <a:fillRect/>
          </a:stretch>
        </p:blipFill>
        <p:spPr>
          <a:xfrm>
            <a:off x="762000" y="1364166"/>
            <a:ext cx="7543800" cy="5274526"/>
          </a:xfrm>
          <a:prstGeom prst="rect">
            <a:avLst/>
          </a:prstGeom>
        </p:spPr>
      </p:pic>
    </p:spTree>
    <p:extLst>
      <p:ext uri="{BB962C8B-B14F-4D97-AF65-F5344CB8AC3E}">
        <p14:creationId xmlns:p14="http://schemas.microsoft.com/office/powerpoint/2010/main" val="3321588464"/>
      </p:ext>
    </p:extLst>
  </p:cSld>
  <p:clrMapOvr>
    <a:masterClrMapping/>
  </p:clrMapOvr>
  <p:transition>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C7DFC1E-34FC-4D3F-8FB1-D47DCABC3090}" type="slidenum">
              <a:rPr lang="en-US" smtClean="0"/>
              <a:pPr/>
              <a:t>32</a:t>
            </a:fld>
            <a:endParaRPr lang="en-US"/>
          </a:p>
        </p:txBody>
      </p:sp>
      <p:sp>
        <p:nvSpPr>
          <p:cNvPr id="4" name="Title 3"/>
          <p:cNvSpPr>
            <a:spLocks noGrp="1"/>
          </p:cNvSpPr>
          <p:nvPr>
            <p:ph type="title" idx="4294967295"/>
          </p:nvPr>
        </p:nvSpPr>
        <p:spPr>
          <a:xfrm>
            <a:off x="304800" y="533400"/>
            <a:ext cx="8382000" cy="609600"/>
          </a:xfrm>
        </p:spPr>
        <p:txBody>
          <a:bodyPr/>
          <a:lstStyle/>
          <a:p>
            <a:pPr lvl="0"/>
            <a:r>
              <a:rPr lang="en-US">
                <a:solidFill>
                  <a:srgbClr val="FF0000"/>
                </a:solidFill>
              </a:rPr>
              <a:t>Deployment </a:t>
            </a:r>
            <a:endParaRPr lang="en-US" dirty="0">
              <a:solidFill>
                <a:srgbClr val="FF0000"/>
              </a:solidFill>
            </a:endParaRPr>
          </a:p>
        </p:txBody>
      </p:sp>
      <p:pic>
        <p:nvPicPr>
          <p:cNvPr id="2" name="Picture 1"/>
          <p:cNvPicPr>
            <a:picLocks noChangeAspect="1"/>
          </p:cNvPicPr>
          <p:nvPr/>
        </p:nvPicPr>
        <p:blipFill>
          <a:blip r:embed="rId2"/>
          <a:stretch>
            <a:fillRect/>
          </a:stretch>
        </p:blipFill>
        <p:spPr>
          <a:xfrm>
            <a:off x="304800" y="1291561"/>
            <a:ext cx="8229600" cy="5414039"/>
          </a:xfrm>
          <a:prstGeom prst="rect">
            <a:avLst/>
          </a:prstGeom>
        </p:spPr>
      </p:pic>
    </p:spTree>
    <p:extLst>
      <p:ext uri="{BB962C8B-B14F-4D97-AF65-F5344CB8AC3E}">
        <p14:creationId xmlns:p14="http://schemas.microsoft.com/office/powerpoint/2010/main" val="1483397123"/>
      </p:ext>
    </p:extLst>
  </p:cSld>
  <p:clrMapOvr>
    <a:masterClrMapping/>
  </p:clrMapOvr>
  <p:transition>
    <p:zo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C7DFC1E-34FC-4D3F-8FB1-D47DCABC3090}" type="slidenum">
              <a:rPr lang="en-US" smtClean="0"/>
              <a:pPr/>
              <a:t>33</a:t>
            </a:fld>
            <a:endParaRPr lang="en-US"/>
          </a:p>
        </p:txBody>
      </p:sp>
      <p:sp>
        <p:nvSpPr>
          <p:cNvPr id="4" name="Title 3"/>
          <p:cNvSpPr>
            <a:spLocks noGrp="1"/>
          </p:cNvSpPr>
          <p:nvPr>
            <p:ph type="title" idx="4294967295"/>
          </p:nvPr>
        </p:nvSpPr>
        <p:spPr>
          <a:xfrm>
            <a:off x="304800" y="533400"/>
            <a:ext cx="8382000" cy="609600"/>
          </a:xfrm>
        </p:spPr>
        <p:txBody>
          <a:bodyPr/>
          <a:lstStyle/>
          <a:p>
            <a:pPr lvl="0"/>
            <a:r>
              <a:rPr lang="en-US">
                <a:solidFill>
                  <a:srgbClr val="FF0000"/>
                </a:solidFill>
              </a:rPr>
              <a:t>Deployment </a:t>
            </a:r>
            <a:endParaRPr lang="en-US" dirty="0">
              <a:solidFill>
                <a:srgbClr val="FF0000"/>
              </a:solidFill>
            </a:endParaRPr>
          </a:p>
        </p:txBody>
      </p:sp>
      <p:pic>
        <p:nvPicPr>
          <p:cNvPr id="5" name="Picture 4"/>
          <p:cNvPicPr>
            <a:picLocks noChangeAspect="1"/>
          </p:cNvPicPr>
          <p:nvPr/>
        </p:nvPicPr>
        <p:blipFill>
          <a:blip r:embed="rId2"/>
          <a:stretch>
            <a:fillRect/>
          </a:stretch>
        </p:blipFill>
        <p:spPr>
          <a:xfrm>
            <a:off x="304800" y="1411502"/>
            <a:ext cx="8382000" cy="5217898"/>
          </a:xfrm>
          <a:prstGeom prst="rect">
            <a:avLst/>
          </a:prstGeom>
        </p:spPr>
      </p:pic>
    </p:spTree>
    <p:extLst>
      <p:ext uri="{BB962C8B-B14F-4D97-AF65-F5344CB8AC3E}">
        <p14:creationId xmlns:p14="http://schemas.microsoft.com/office/powerpoint/2010/main" val="1897366257"/>
      </p:ext>
    </p:extLst>
  </p:cSld>
  <p:clrMapOvr>
    <a:masterClrMapping/>
  </p:clrMapOvr>
  <p:transition>
    <p:zo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C7DFC1E-34FC-4D3F-8FB1-D47DCABC3090}" type="slidenum">
              <a:rPr lang="en-US" smtClean="0"/>
              <a:pPr/>
              <a:t>34</a:t>
            </a:fld>
            <a:endParaRPr lang="en-US"/>
          </a:p>
        </p:txBody>
      </p:sp>
      <p:sp>
        <p:nvSpPr>
          <p:cNvPr id="4" name="Title 3"/>
          <p:cNvSpPr>
            <a:spLocks noGrp="1"/>
          </p:cNvSpPr>
          <p:nvPr>
            <p:ph type="title" idx="4294967295"/>
          </p:nvPr>
        </p:nvSpPr>
        <p:spPr>
          <a:xfrm>
            <a:off x="304800" y="533400"/>
            <a:ext cx="8382000" cy="609600"/>
          </a:xfrm>
        </p:spPr>
        <p:txBody>
          <a:bodyPr/>
          <a:lstStyle/>
          <a:p>
            <a:pPr lvl="0"/>
            <a:r>
              <a:rPr lang="en-US" dirty="0" err="1" smtClean="0">
                <a:solidFill>
                  <a:srgbClr val="FF0000"/>
                </a:solidFill>
              </a:rPr>
              <a:t>Cont</a:t>
            </a:r>
            <a:r>
              <a:rPr lang="en-US" dirty="0" smtClean="0">
                <a:solidFill>
                  <a:srgbClr val="FF0000"/>
                </a:solidFill>
              </a:rPr>
              <a:t>…  </a:t>
            </a:r>
            <a:endParaRPr lang="en-US" dirty="0">
              <a:solidFill>
                <a:srgbClr val="FF0000"/>
              </a:solidFill>
            </a:endParaRPr>
          </a:p>
        </p:txBody>
      </p:sp>
      <p:pic>
        <p:nvPicPr>
          <p:cNvPr id="2" name="Picture 1"/>
          <p:cNvPicPr>
            <a:picLocks noChangeAspect="1"/>
          </p:cNvPicPr>
          <p:nvPr/>
        </p:nvPicPr>
        <p:blipFill>
          <a:blip r:embed="rId2"/>
          <a:stretch>
            <a:fillRect/>
          </a:stretch>
        </p:blipFill>
        <p:spPr>
          <a:xfrm>
            <a:off x="457200" y="1447800"/>
            <a:ext cx="8001000" cy="5252630"/>
          </a:xfrm>
          <a:prstGeom prst="rect">
            <a:avLst/>
          </a:prstGeom>
        </p:spPr>
      </p:pic>
    </p:spTree>
    <p:extLst>
      <p:ext uri="{BB962C8B-B14F-4D97-AF65-F5344CB8AC3E}">
        <p14:creationId xmlns:p14="http://schemas.microsoft.com/office/powerpoint/2010/main" val="2336809130"/>
      </p:ext>
    </p:extLst>
  </p:cSld>
  <p:clrMapOvr>
    <a:masterClrMapping/>
  </p:clrMapOvr>
  <p:transition>
    <p:zo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C7DFC1E-34FC-4D3F-8FB1-D47DCABC3090}" type="slidenum">
              <a:rPr lang="en-US" smtClean="0"/>
              <a:pPr/>
              <a:t>35</a:t>
            </a:fld>
            <a:endParaRPr lang="en-US"/>
          </a:p>
        </p:txBody>
      </p:sp>
      <p:sp>
        <p:nvSpPr>
          <p:cNvPr id="4" name="Title 3"/>
          <p:cNvSpPr>
            <a:spLocks noGrp="1"/>
          </p:cNvSpPr>
          <p:nvPr>
            <p:ph type="title" idx="4294967295"/>
          </p:nvPr>
        </p:nvSpPr>
        <p:spPr>
          <a:xfrm>
            <a:off x="304800" y="533400"/>
            <a:ext cx="8382000" cy="609600"/>
          </a:xfrm>
        </p:spPr>
        <p:txBody>
          <a:bodyPr/>
          <a:lstStyle/>
          <a:p>
            <a:pPr lvl="0"/>
            <a:r>
              <a:rPr lang="en-US" dirty="0" err="1" smtClean="0">
                <a:solidFill>
                  <a:srgbClr val="FF0000"/>
                </a:solidFill>
              </a:rPr>
              <a:t>Cont</a:t>
            </a:r>
            <a:r>
              <a:rPr lang="en-US" dirty="0" smtClean="0">
                <a:solidFill>
                  <a:srgbClr val="FF0000"/>
                </a:solidFill>
              </a:rPr>
              <a:t>…</a:t>
            </a:r>
            <a:endParaRPr lang="en-US" dirty="0">
              <a:solidFill>
                <a:srgbClr val="FF0000"/>
              </a:solidFill>
            </a:endParaRPr>
          </a:p>
        </p:txBody>
      </p:sp>
      <p:pic>
        <p:nvPicPr>
          <p:cNvPr id="5" name="Picture 4"/>
          <p:cNvPicPr>
            <a:picLocks noChangeAspect="1"/>
          </p:cNvPicPr>
          <p:nvPr/>
        </p:nvPicPr>
        <p:blipFill>
          <a:blip r:embed="rId2"/>
          <a:stretch>
            <a:fillRect/>
          </a:stretch>
        </p:blipFill>
        <p:spPr>
          <a:xfrm>
            <a:off x="304800" y="1523999"/>
            <a:ext cx="8458200" cy="5105401"/>
          </a:xfrm>
          <a:prstGeom prst="rect">
            <a:avLst/>
          </a:prstGeom>
        </p:spPr>
      </p:pic>
    </p:spTree>
    <p:extLst>
      <p:ext uri="{BB962C8B-B14F-4D97-AF65-F5344CB8AC3E}">
        <p14:creationId xmlns:p14="http://schemas.microsoft.com/office/powerpoint/2010/main" val="3729140728"/>
      </p:ext>
    </p:extLst>
  </p:cSld>
  <p:clrMapOvr>
    <a:masterClrMapping/>
  </p:clrMapOvr>
  <p:transition>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p:nvPr>
        </p:nvSpPr>
        <p:spPr>
          <a:xfrm>
            <a:off x="0" y="1295400"/>
            <a:ext cx="8991600" cy="5486400"/>
          </a:xfrm>
        </p:spPr>
        <p:txBody>
          <a:bodyPr/>
          <a:lstStyle/>
          <a:p>
            <a:pPr>
              <a:buClr>
                <a:srgbClr val="FF0000"/>
              </a:buClr>
            </a:pPr>
            <a:r>
              <a:rPr lang="en-US" sz="3200" dirty="0"/>
              <a:t>S</a:t>
            </a:r>
            <a:r>
              <a:rPr lang="en-US" sz="3200" dirty="0" smtClean="0"/>
              <a:t>oftware </a:t>
            </a:r>
            <a:r>
              <a:rPr lang="en-US" sz="3200" dirty="0"/>
              <a:t>deployment is the final releasing of software product as a service for users. </a:t>
            </a:r>
            <a:endParaRPr lang="en-US" dirty="0" smtClean="0"/>
          </a:p>
          <a:p>
            <a:pPr marL="0" indent="0">
              <a:buNone/>
            </a:pPr>
            <a:endParaRPr lang="en-US" b="1" dirty="0" smtClean="0"/>
          </a:p>
          <a:p>
            <a:r>
              <a:rPr lang="en-US" b="1" dirty="0" smtClean="0"/>
              <a:t>Issues </a:t>
            </a:r>
            <a:r>
              <a:rPr lang="en-US" b="1" dirty="0"/>
              <a:t>Related to Deployment </a:t>
            </a:r>
            <a:endParaRPr lang="en-US" dirty="0"/>
          </a:p>
          <a:p>
            <a:pPr lvl="0"/>
            <a:r>
              <a:rPr lang="en-US" dirty="0"/>
              <a:t>Selection of the knowledge base problem</a:t>
            </a:r>
          </a:p>
          <a:p>
            <a:pPr lvl="0"/>
            <a:r>
              <a:rPr lang="en-US" dirty="0"/>
              <a:t>Ease of understanding the KM System</a:t>
            </a:r>
          </a:p>
          <a:p>
            <a:pPr lvl="0"/>
            <a:r>
              <a:rPr lang="en-US" dirty="0"/>
              <a:t>Knowledge transfer</a:t>
            </a:r>
          </a:p>
          <a:p>
            <a:pPr lvl="0"/>
            <a:r>
              <a:rPr lang="en-US" dirty="0"/>
              <a:t>Integration alternatives</a:t>
            </a:r>
          </a:p>
          <a:p>
            <a:pPr lvl="0"/>
            <a:r>
              <a:rPr lang="en-US" dirty="0"/>
              <a:t>The issue of maintenance</a:t>
            </a:r>
          </a:p>
          <a:p>
            <a:pPr lvl="0"/>
            <a:r>
              <a:rPr lang="en-US" dirty="0"/>
              <a:t>Organizational factors</a:t>
            </a:r>
          </a:p>
        </p:txBody>
      </p:sp>
      <p:sp>
        <p:nvSpPr>
          <p:cNvPr id="3" name="Slide Number Placeholder 2"/>
          <p:cNvSpPr>
            <a:spLocks noGrp="1"/>
          </p:cNvSpPr>
          <p:nvPr>
            <p:ph type="sldNum" sz="quarter" idx="10"/>
          </p:nvPr>
        </p:nvSpPr>
        <p:spPr/>
        <p:txBody>
          <a:bodyPr/>
          <a:lstStyle/>
          <a:p>
            <a:fld id="{6C7DFC1E-34FC-4D3F-8FB1-D47DCABC3090}" type="slidenum">
              <a:rPr lang="en-US" smtClean="0"/>
              <a:pPr/>
              <a:t>36</a:t>
            </a:fld>
            <a:endParaRPr lang="en-US"/>
          </a:p>
        </p:txBody>
      </p:sp>
      <p:sp>
        <p:nvSpPr>
          <p:cNvPr id="4" name="Title 3"/>
          <p:cNvSpPr>
            <a:spLocks noGrp="1"/>
          </p:cNvSpPr>
          <p:nvPr>
            <p:ph type="title" idx="4294967295"/>
          </p:nvPr>
        </p:nvSpPr>
        <p:spPr>
          <a:xfrm>
            <a:off x="304800" y="533400"/>
            <a:ext cx="8382000" cy="609600"/>
          </a:xfrm>
        </p:spPr>
        <p:txBody>
          <a:bodyPr/>
          <a:lstStyle/>
          <a:p>
            <a:pPr lvl="0"/>
            <a:r>
              <a:rPr lang="en-US">
                <a:solidFill>
                  <a:srgbClr val="FF0000"/>
                </a:solidFill>
              </a:rPr>
              <a:t>Deployment </a:t>
            </a:r>
            <a:endParaRPr lang="en-US" dirty="0">
              <a:solidFill>
                <a:srgbClr val="FF0000"/>
              </a:solidFill>
            </a:endParaRPr>
          </a:p>
        </p:txBody>
      </p:sp>
    </p:spTree>
    <p:extLst>
      <p:ext uri="{BB962C8B-B14F-4D97-AF65-F5344CB8AC3E}">
        <p14:creationId xmlns:p14="http://schemas.microsoft.com/office/powerpoint/2010/main" val="2530333332"/>
      </p:ext>
    </p:extLst>
  </p:cSld>
  <p:clrMapOvr>
    <a:masterClrMapping/>
  </p:clrMapOvr>
  <p:transition>
    <p:zo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p:nvPr>
        </p:nvSpPr>
        <p:spPr>
          <a:xfrm>
            <a:off x="0" y="1295400"/>
            <a:ext cx="8991600" cy="5486400"/>
          </a:xfrm>
        </p:spPr>
        <p:txBody>
          <a:bodyPr/>
          <a:lstStyle/>
          <a:p>
            <a:r>
              <a:rPr lang="en-US" b="1" dirty="0"/>
              <a:t>User Training and Deployment</a:t>
            </a:r>
            <a:endParaRPr lang="en-US" dirty="0"/>
          </a:p>
          <a:p>
            <a:pPr lvl="0"/>
            <a:r>
              <a:rPr lang="en-US" dirty="0"/>
              <a:t>Preparing for KM system training via advance demos and easy to follow training</a:t>
            </a:r>
          </a:p>
          <a:p>
            <a:pPr lvl="0"/>
            <a:r>
              <a:rPr lang="en-US" dirty="0"/>
              <a:t>Combating resistance to change</a:t>
            </a:r>
          </a:p>
          <a:p>
            <a:pPr lvl="0"/>
            <a:r>
              <a:rPr lang="en-US" dirty="0"/>
              <a:t>Watch for knowledge hoarders</a:t>
            </a:r>
          </a:p>
          <a:p>
            <a:pPr lvl="0"/>
            <a:r>
              <a:rPr lang="en-US" dirty="0"/>
              <a:t>Watch for troublemakers and narrow-minded “superstars”</a:t>
            </a:r>
          </a:p>
          <a:p>
            <a:pPr lvl="0"/>
            <a:r>
              <a:rPr lang="en-US" dirty="0"/>
              <a:t>Look for resistance via projection, avoidance, and aggression</a:t>
            </a:r>
          </a:p>
          <a:p>
            <a:pPr lvl="0"/>
            <a:r>
              <a:rPr lang="en-US" dirty="0"/>
              <a:t>Activities for making a new system operational</a:t>
            </a:r>
          </a:p>
          <a:p>
            <a:pPr lvl="0"/>
            <a:r>
              <a:rPr lang="en-US" b="1" dirty="0"/>
              <a:t>System Deployment Include:</a:t>
            </a:r>
            <a:endParaRPr lang="en-US" dirty="0"/>
          </a:p>
          <a:p>
            <a:pPr lvl="1"/>
            <a:r>
              <a:rPr lang="en-US" dirty="0"/>
              <a:t>Installation and configuration</a:t>
            </a:r>
          </a:p>
          <a:p>
            <a:pPr lvl="1"/>
            <a:r>
              <a:rPr lang="en-US" dirty="0"/>
              <a:t>User training</a:t>
            </a:r>
          </a:p>
          <a:p>
            <a:pPr lvl="1"/>
            <a:r>
              <a:rPr lang="en-US" dirty="0"/>
              <a:t>Porting and Converting </a:t>
            </a:r>
            <a:r>
              <a:rPr lang="en-US" dirty="0" smtClean="0"/>
              <a:t>data</a:t>
            </a:r>
          </a:p>
          <a:p>
            <a:pPr lvl="1"/>
            <a:r>
              <a:rPr lang="en-US" dirty="0" smtClean="0"/>
              <a:t>Deployment strategy </a:t>
            </a:r>
            <a:endParaRPr lang="en-US" dirty="0"/>
          </a:p>
        </p:txBody>
      </p:sp>
      <p:sp>
        <p:nvSpPr>
          <p:cNvPr id="3" name="Slide Number Placeholder 2"/>
          <p:cNvSpPr>
            <a:spLocks noGrp="1"/>
          </p:cNvSpPr>
          <p:nvPr>
            <p:ph type="sldNum" sz="quarter" idx="10"/>
          </p:nvPr>
        </p:nvSpPr>
        <p:spPr/>
        <p:txBody>
          <a:bodyPr/>
          <a:lstStyle/>
          <a:p>
            <a:fld id="{6C7DFC1E-34FC-4D3F-8FB1-D47DCABC3090}" type="slidenum">
              <a:rPr lang="en-US" smtClean="0"/>
              <a:pPr/>
              <a:t>37</a:t>
            </a:fld>
            <a:endParaRPr lang="en-US"/>
          </a:p>
        </p:txBody>
      </p:sp>
      <p:sp>
        <p:nvSpPr>
          <p:cNvPr id="4" name="Title 3"/>
          <p:cNvSpPr>
            <a:spLocks noGrp="1"/>
          </p:cNvSpPr>
          <p:nvPr>
            <p:ph type="title" idx="4294967295"/>
          </p:nvPr>
        </p:nvSpPr>
        <p:spPr>
          <a:xfrm>
            <a:off x="304800" y="533400"/>
            <a:ext cx="8382000" cy="609600"/>
          </a:xfrm>
        </p:spPr>
        <p:txBody>
          <a:bodyPr/>
          <a:lstStyle/>
          <a:p>
            <a:pPr lvl="0"/>
            <a:r>
              <a:rPr lang="en-US" dirty="0" smtClean="0">
                <a:solidFill>
                  <a:srgbClr val="FF0000"/>
                </a:solidFill>
              </a:rPr>
              <a:t>….</a:t>
            </a:r>
            <a:endParaRPr lang="en-US" dirty="0">
              <a:solidFill>
                <a:srgbClr val="FF0000"/>
              </a:solidFill>
            </a:endParaRPr>
          </a:p>
        </p:txBody>
      </p:sp>
    </p:spTree>
    <p:extLst>
      <p:ext uri="{BB962C8B-B14F-4D97-AF65-F5344CB8AC3E}">
        <p14:creationId xmlns:p14="http://schemas.microsoft.com/office/powerpoint/2010/main" val="2464244145"/>
      </p:ext>
    </p:extLst>
  </p:cSld>
  <p:clrMapOvr>
    <a:masterClrMapping/>
  </p:clrMapOvr>
  <p:transition>
    <p:zo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C7DFC1E-34FC-4D3F-8FB1-D47DCABC3090}" type="slidenum">
              <a:rPr lang="en-US" smtClean="0"/>
              <a:pPr/>
              <a:t>38</a:t>
            </a:fld>
            <a:endParaRPr lang="en-US"/>
          </a:p>
        </p:txBody>
      </p:sp>
      <p:sp>
        <p:nvSpPr>
          <p:cNvPr id="4" name="Title 3"/>
          <p:cNvSpPr>
            <a:spLocks noGrp="1"/>
          </p:cNvSpPr>
          <p:nvPr>
            <p:ph type="title" idx="4294967295"/>
          </p:nvPr>
        </p:nvSpPr>
        <p:spPr>
          <a:xfrm>
            <a:off x="304800" y="533400"/>
            <a:ext cx="8382000" cy="609600"/>
          </a:xfrm>
        </p:spPr>
        <p:txBody>
          <a:bodyPr/>
          <a:lstStyle/>
          <a:p>
            <a:pPr lvl="0"/>
            <a:r>
              <a:rPr lang="en-US" dirty="0" smtClean="0">
                <a:solidFill>
                  <a:srgbClr val="FF0000"/>
                </a:solidFill>
              </a:rPr>
              <a:t>….</a:t>
            </a:r>
            <a:endParaRPr lang="en-US" dirty="0">
              <a:solidFill>
                <a:srgbClr val="FF0000"/>
              </a:solidFill>
            </a:endParaRPr>
          </a:p>
        </p:txBody>
      </p:sp>
      <p:pic>
        <p:nvPicPr>
          <p:cNvPr id="7" name="Picture 6"/>
          <p:cNvPicPr>
            <a:picLocks noChangeAspect="1"/>
          </p:cNvPicPr>
          <p:nvPr/>
        </p:nvPicPr>
        <p:blipFill>
          <a:blip r:embed="rId2"/>
          <a:stretch>
            <a:fillRect/>
          </a:stretch>
        </p:blipFill>
        <p:spPr>
          <a:xfrm>
            <a:off x="364572" y="1647824"/>
            <a:ext cx="8217912" cy="4600576"/>
          </a:xfrm>
          <a:prstGeom prst="rect">
            <a:avLst/>
          </a:prstGeom>
        </p:spPr>
      </p:pic>
    </p:spTree>
    <p:extLst>
      <p:ext uri="{BB962C8B-B14F-4D97-AF65-F5344CB8AC3E}">
        <p14:creationId xmlns:p14="http://schemas.microsoft.com/office/powerpoint/2010/main" val="4262081639"/>
      </p:ext>
    </p:extLst>
  </p:cSld>
  <p:clrMapOvr>
    <a:masterClrMapping/>
  </p:clrMapOvr>
  <p:transition>
    <p:zo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C7DFC1E-34FC-4D3F-8FB1-D47DCABC3090}" type="slidenum">
              <a:rPr lang="en-US" smtClean="0"/>
              <a:pPr/>
              <a:t>39</a:t>
            </a:fld>
            <a:endParaRPr lang="en-US"/>
          </a:p>
        </p:txBody>
      </p:sp>
      <p:sp>
        <p:nvSpPr>
          <p:cNvPr id="4" name="Title 3"/>
          <p:cNvSpPr>
            <a:spLocks noGrp="1"/>
          </p:cNvSpPr>
          <p:nvPr>
            <p:ph type="title" idx="4294967295"/>
          </p:nvPr>
        </p:nvSpPr>
        <p:spPr>
          <a:xfrm>
            <a:off x="304800" y="533400"/>
            <a:ext cx="8382000" cy="609600"/>
          </a:xfrm>
        </p:spPr>
        <p:txBody>
          <a:bodyPr/>
          <a:lstStyle/>
          <a:p>
            <a:pPr lvl="0"/>
            <a:r>
              <a:rPr lang="en-US" dirty="0" smtClean="0">
                <a:solidFill>
                  <a:srgbClr val="FF0000"/>
                </a:solidFill>
              </a:rPr>
              <a:t>….</a:t>
            </a:r>
            <a:endParaRPr lang="en-US" dirty="0">
              <a:solidFill>
                <a:srgbClr val="FF0000"/>
              </a:solidFill>
            </a:endParaRPr>
          </a:p>
        </p:txBody>
      </p:sp>
      <p:sp>
        <p:nvSpPr>
          <p:cNvPr id="2" name="Content Placeholder 1"/>
          <p:cNvSpPr>
            <a:spLocks noGrp="1"/>
          </p:cNvSpPr>
          <p:nvPr>
            <p:ph/>
          </p:nvPr>
        </p:nvSpPr>
        <p:spPr>
          <a:xfrm>
            <a:off x="395514" y="1371600"/>
            <a:ext cx="8458200" cy="5029200"/>
          </a:xfrm>
        </p:spPr>
        <p:txBody>
          <a:bodyPr/>
          <a:lstStyle/>
          <a:p>
            <a:r>
              <a:rPr lang="en-US" dirty="0" smtClean="0"/>
              <a:t>Data porting  and converting </a:t>
            </a:r>
          </a:p>
          <a:p>
            <a:endParaRPr lang="en-US" dirty="0"/>
          </a:p>
        </p:txBody>
      </p:sp>
      <p:pic>
        <p:nvPicPr>
          <p:cNvPr id="6" name="Picture 5" descr="Fi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981200"/>
            <a:ext cx="7696200" cy="4419600"/>
          </a:xfrm>
          <a:prstGeom prst="rect">
            <a:avLst/>
          </a:prstGeom>
          <a:noFill/>
          <a:ln>
            <a:noFill/>
          </a:ln>
          <a:extLst/>
        </p:spPr>
      </p:pic>
    </p:spTree>
    <p:extLst>
      <p:ext uri="{BB962C8B-B14F-4D97-AF65-F5344CB8AC3E}">
        <p14:creationId xmlns:p14="http://schemas.microsoft.com/office/powerpoint/2010/main" val="3720779055"/>
      </p:ext>
    </p:extLst>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 y="1219200"/>
            <a:ext cx="9067800" cy="5638800"/>
          </a:xfrm>
          <a:prstGeom prst="rect">
            <a:avLst/>
          </a:prstGeom>
        </p:spPr>
        <p:txBody>
          <a:bodyPr rtlCol="0">
            <a:noAutofit/>
          </a:bodyPr>
          <a:lstStyle/>
          <a:p>
            <a:pPr lvl="0"/>
            <a:r>
              <a:rPr lang="en-US" dirty="0"/>
              <a:t>Use of comments</a:t>
            </a:r>
          </a:p>
          <a:p>
            <a:pPr lvl="0"/>
            <a:r>
              <a:rPr lang="en-US" dirty="0"/>
              <a:t>Variable names</a:t>
            </a:r>
          </a:p>
          <a:p>
            <a:pPr lvl="0"/>
            <a:r>
              <a:rPr lang="en-US" dirty="0"/>
              <a:t>Function names</a:t>
            </a:r>
          </a:p>
          <a:p>
            <a:pPr lvl="0"/>
            <a:r>
              <a:rPr lang="en-US" dirty="0"/>
              <a:t>Maximum length of a routine (lines of code)</a:t>
            </a:r>
          </a:p>
          <a:p>
            <a:pPr lvl="0"/>
            <a:r>
              <a:rPr lang="en-US" dirty="0"/>
              <a:t>Maximum number of routines within a class</a:t>
            </a:r>
          </a:p>
          <a:p>
            <a:pPr lvl="0"/>
            <a:r>
              <a:rPr lang="en-US" dirty="0"/>
              <a:t>Degree of complexity allowed (nested loops, compound </a:t>
            </a:r>
            <a:r>
              <a:rPr lang="en-US" dirty="0" err="1"/>
              <a:t>boolean</a:t>
            </a:r>
            <a:r>
              <a:rPr lang="en-US" dirty="0"/>
              <a:t> testing, </a:t>
            </a:r>
            <a:r>
              <a:rPr lang="en-US" dirty="0" err="1"/>
              <a:t>etc</a:t>
            </a:r>
            <a:r>
              <a:rPr lang="en-US" dirty="0"/>
              <a:t>)</a:t>
            </a:r>
          </a:p>
          <a:p>
            <a:pPr lvl="0"/>
            <a:r>
              <a:rPr lang="en-US" dirty="0"/>
              <a:t>Naming convention of source code files</a:t>
            </a:r>
          </a:p>
          <a:p>
            <a:pPr lvl="0"/>
            <a:r>
              <a:rPr lang="en-US" dirty="0"/>
              <a:t>Source code directory structure for developer machines, build machines and source code control tools</a:t>
            </a:r>
          </a:p>
          <a:p>
            <a:pPr lvl="0"/>
            <a:r>
              <a:rPr lang="en-US" dirty="0"/>
              <a:t>Source code file contents (i.e. one C++ class per file)</a:t>
            </a:r>
          </a:p>
          <a:p>
            <a:pPr lvl="0"/>
            <a:r>
              <a:rPr lang="en-US" dirty="0"/>
              <a:t>Ways to indicate incomplete code in source. </a:t>
            </a:r>
          </a:p>
        </p:txBody>
      </p:sp>
      <p:sp>
        <p:nvSpPr>
          <p:cNvPr id="2" name="Title 1"/>
          <p:cNvSpPr>
            <a:spLocks noGrp="1"/>
          </p:cNvSpPr>
          <p:nvPr>
            <p:ph type="title"/>
          </p:nvPr>
        </p:nvSpPr>
        <p:spPr/>
        <p:txBody>
          <a:bodyPr/>
          <a:lstStyle/>
          <a:p>
            <a:r>
              <a:rPr lang="en-US" sz="3200">
                <a:solidFill>
                  <a:srgbClr val="FF0000"/>
                </a:solidFill>
              </a:rPr>
              <a:t>Coding standards typically address </a:t>
            </a:r>
          </a:p>
        </p:txBody>
      </p:sp>
    </p:spTree>
    <p:extLst>
      <p:ext uri="{BB962C8B-B14F-4D97-AF65-F5344CB8AC3E}">
        <p14:creationId xmlns:p14="http://schemas.microsoft.com/office/powerpoint/2010/main" val="2021472419"/>
      </p:ext>
    </p:extLst>
  </p:cSld>
  <p:clrMapOvr>
    <a:masterClrMapping/>
  </p:clrMapOvr>
  <p:transition>
    <p:zo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p:nvPr>
        </p:nvSpPr>
        <p:spPr>
          <a:xfrm>
            <a:off x="0" y="1295400"/>
            <a:ext cx="8991600" cy="5486400"/>
          </a:xfrm>
        </p:spPr>
        <p:txBody>
          <a:bodyPr/>
          <a:lstStyle/>
          <a:p>
            <a:r>
              <a:rPr lang="en-US" b="1" dirty="0"/>
              <a:t>Deployment strategy</a:t>
            </a:r>
            <a:endParaRPr lang="en-US" dirty="0"/>
          </a:p>
          <a:p>
            <a:pPr lvl="0"/>
            <a:r>
              <a:rPr lang="en-CA" dirty="0"/>
              <a:t>Can be defined more clearly with the structured methodology than with rapid methodologies of system </a:t>
            </a:r>
            <a:r>
              <a:rPr lang="en-CA" dirty="0" smtClean="0"/>
              <a:t>development</a:t>
            </a:r>
          </a:p>
          <a:p>
            <a:pPr lvl="1"/>
            <a:r>
              <a:rPr lang="en-CA" b="1" dirty="0"/>
              <a:t>Agile approach:</a:t>
            </a:r>
            <a:r>
              <a:rPr lang="en-CA" dirty="0"/>
              <a:t> IT Staging - shuffling between build testing, development and deployment. Finally deployed parts are said to be in production.</a:t>
            </a:r>
            <a:endParaRPr lang="en-US" sz="2000" dirty="0"/>
          </a:p>
          <a:p>
            <a:pPr lvl="0"/>
            <a:endParaRPr lang="en-US" dirty="0"/>
          </a:p>
        </p:txBody>
      </p:sp>
      <p:sp>
        <p:nvSpPr>
          <p:cNvPr id="3" name="Slide Number Placeholder 2"/>
          <p:cNvSpPr>
            <a:spLocks noGrp="1"/>
          </p:cNvSpPr>
          <p:nvPr>
            <p:ph type="sldNum" sz="quarter" idx="10"/>
          </p:nvPr>
        </p:nvSpPr>
        <p:spPr/>
        <p:txBody>
          <a:bodyPr/>
          <a:lstStyle/>
          <a:p>
            <a:fld id="{6C7DFC1E-34FC-4D3F-8FB1-D47DCABC3090}" type="slidenum">
              <a:rPr lang="en-US" smtClean="0"/>
              <a:pPr/>
              <a:t>40</a:t>
            </a:fld>
            <a:endParaRPr lang="en-US"/>
          </a:p>
        </p:txBody>
      </p:sp>
      <p:sp>
        <p:nvSpPr>
          <p:cNvPr id="4" name="Title 3"/>
          <p:cNvSpPr>
            <a:spLocks noGrp="1"/>
          </p:cNvSpPr>
          <p:nvPr>
            <p:ph type="title" idx="4294967295"/>
          </p:nvPr>
        </p:nvSpPr>
        <p:spPr>
          <a:xfrm>
            <a:off x="304800" y="533400"/>
            <a:ext cx="8382000" cy="609600"/>
          </a:xfrm>
        </p:spPr>
        <p:txBody>
          <a:bodyPr/>
          <a:lstStyle/>
          <a:p>
            <a:pPr lvl="0"/>
            <a:r>
              <a:rPr lang="en-US" dirty="0" smtClean="0">
                <a:solidFill>
                  <a:srgbClr val="FF0000"/>
                </a:solidFill>
              </a:rPr>
              <a:t>….</a:t>
            </a:r>
            <a:endParaRPr lang="en-US" dirty="0">
              <a:solidFill>
                <a:srgbClr val="FF0000"/>
              </a:solidFill>
            </a:endParaRPr>
          </a:p>
        </p:txBody>
      </p:sp>
      <p:pic>
        <p:nvPicPr>
          <p:cNvPr id="2" name="Picture 1"/>
          <p:cNvPicPr>
            <a:picLocks noChangeAspect="1"/>
          </p:cNvPicPr>
          <p:nvPr/>
        </p:nvPicPr>
        <p:blipFill>
          <a:blip r:embed="rId2"/>
          <a:stretch>
            <a:fillRect/>
          </a:stretch>
        </p:blipFill>
        <p:spPr>
          <a:xfrm>
            <a:off x="435150" y="3781950"/>
            <a:ext cx="7756350" cy="2821292"/>
          </a:xfrm>
          <a:prstGeom prst="rect">
            <a:avLst/>
          </a:prstGeom>
        </p:spPr>
      </p:pic>
    </p:spTree>
    <p:extLst>
      <p:ext uri="{BB962C8B-B14F-4D97-AF65-F5344CB8AC3E}">
        <p14:creationId xmlns:p14="http://schemas.microsoft.com/office/powerpoint/2010/main" val="2967232083"/>
      </p:ext>
    </p:extLst>
  </p:cSld>
  <p:clrMapOvr>
    <a:masterClrMapping/>
  </p:clrMapOvr>
  <p:transition>
    <p:zo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81000" y="533400"/>
            <a:ext cx="8382000" cy="1447800"/>
          </a:xfrm>
        </p:spPr>
        <p:txBody>
          <a:bodyPr/>
          <a:lstStyle/>
          <a:p>
            <a:endParaRPr lang="en-US" dirty="0" smtClean="0"/>
          </a:p>
          <a:p>
            <a:endParaRPr lang="en-US" dirty="0"/>
          </a:p>
          <a:p>
            <a:endParaRPr lang="en-US" dirty="0" smtClean="0"/>
          </a:p>
          <a:p>
            <a:pPr marL="0" indent="0" algn="ctr">
              <a:buNone/>
            </a:pPr>
            <a:r>
              <a:rPr lang="en-US" sz="9600" dirty="0" err="1" smtClean="0"/>
              <a:t>Gud</a:t>
            </a:r>
            <a:r>
              <a:rPr lang="en-US" sz="9600" dirty="0" smtClean="0"/>
              <a:t> Luck!</a:t>
            </a:r>
            <a:endParaRPr lang="en-US" sz="16600" dirty="0" smtClean="0"/>
          </a:p>
        </p:txBody>
      </p:sp>
    </p:spTree>
    <p:extLst>
      <p:ext uri="{BB962C8B-B14F-4D97-AF65-F5344CB8AC3E}">
        <p14:creationId xmlns:p14="http://schemas.microsoft.com/office/powerpoint/2010/main" val="662895304"/>
      </p:ext>
    </p:ext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2000"/>
                                        <p:tgtEl>
                                          <p:spTgt spid="3">
                                            <p:txEl>
                                              <p:pRg st="3" end="3"/>
                                            </p:txEl>
                                          </p:spTgt>
                                        </p:tgtEl>
                                      </p:cBhvr>
                                    </p:animEffect>
                                    <p:anim calcmode="lin" valueType="num">
                                      <p:cBhvr>
                                        <p:cTn id="8"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 y="1219200"/>
            <a:ext cx="9067800" cy="5638800"/>
          </a:xfrm>
          <a:prstGeom prst="rect">
            <a:avLst/>
          </a:prstGeom>
        </p:spPr>
        <p:txBody>
          <a:bodyPr rtlCol="0">
            <a:noAutofit/>
          </a:bodyPr>
          <a:lstStyle/>
          <a:p>
            <a:r>
              <a:rPr lang="en-US" dirty="0"/>
              <a:t>A dialog between two people trying to simultaneously program (and analyze and design and test) and understand how to program better”.</a:t>
            </a:r>
          </a:p>
          <a:p>
            <a:pPr lvl="0">
              <a:buClr>
                <a:srgbClr val="FF0000"/>
              </a:buClr>
              <a:buFont typeface="Wingdings" panose="05000000000000000000" pitchFamily="2" charset="2"/>
              <a:buChar char="§"/>
            </a:pPr>
            <a:r>
              <a:rPr lang="en-US" sz="3200" dirty="0" smtClean="0"/>
              <a:t>Encourages communication</a:t>
            </a:r>
          </a:p>
          <a:p>
            <a:pPr lvl="0">
              <a:buClr>
                <a:srgbClr val="FF0000"/>
              </a:buClr>
              <a:buFont typeface="Wingdings" panose="05000000000000000000" pitchFamily="2" charset="2"/>
              <a:buChar char="§"/>
            </a:pPr>
            <a:r>
              <a:rPr lang="en-US" sz="3200" dirty="0" smtClean="0"/>
              <a:t>Reduces coding errors </a:t>
            </a:r>
          </a:p>
          <a:p>
            <a:pPr lvl="0">
              <a:buClr>
                <a:srgbClr val="FF0000"/>
              </a:buClr>
              <a:buFont typeface="Wingdings" panose="05000000000000000000" pitchFamily="2" charset="2"/>
              <a:buChar char="§"/>
            </a:pPr>
            <a:r>
              <a:rPr lang="en-US" sz="3200" dirty="0" smtClean="0"/>
              <a:t>Improves </a:t>
            </a:r>
            <a:r>
              <a:rPr lang="en-US" sz="3200" dirty="0"/>
              <a:t>code quality</a:t>
            </a:r>
          </a:p>
        </p:txBody>
      </p:sp>
      <p:sp>
        <p:nvSpPr>
          <p:cNvPr id="2" name="Title 1"/>
          <p:cNvSpPr>
            <a:spLocks noGrp="1"/>
          </p:cNvSpPr>
          <p:nvPr>
            <p:ph type="title"/>
          </p:nvPr>
        </p:nvSpPr>
        <p:spPr>
          <a:xfrm>
            <a:off x="675482" y="304800"/>
            <a:ext cx="7716838" cy="762000"/>
          </a:xfrm>
        </p:spPr>
        <p:txBody>
          <a:bodyPr/>
          <a:lstStyle/>
          <a:p>
            <a:pPr algn="just"/>
            <a:r>
              <a:rPr lang="en-US" sz="3200" dirty="0" smtClean="0">
                <a:solidFill>
                  <a:srgbClr val="FF0000"/>
                </a:solidFill>
              </a:rPr>
              <a:t>Pair Programming </a:t>
            </a:r>
            <a:endParaRPr lang="en-US" sz="3200" dirty="0">
              <a:solidFill>
                <a:srgbClr val="FF0000"/>
              </a:solidFill>
            </a:endParaRPr>
          </a:p>
        </p:txBody>
      </p:sp>
    </p:spTree>
    <p:extLst>
      <p:ext uri="{BB962C8B-B14F-4D97-AF65-F5344CB8AC3E}">
        <p14:creationId xmlns:p14="http://schemas.microsoft.com/office/powerpoint/2010/main" val="332081568"/>
      </p:ext>
    </p:extLst>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 y="1219200"/>
            <a:ext cx="9067800" cy="5638800"/>
          </a:xfrm>
          <a:prstGeom prst="rect">
            <a:avLst/>
          </a:prstGeom>
        </p:spPr>
        <p:txBody>
          <a:bodyPr rtlCol="0">
            <a:noAutofit/>
          </a:bodyPr>
          <a:lstStyle/>
          <a:p>
            <a:pPr algn="just"/>
            <a:r>
              <a:rPr lang="en-US" b="1" dirty="0"/>
              <a:t>Rules for limiting the use of global: </a:t>
            </a:r>
            <a:r>
              <a:rPr lang="en-US" dirty="0"/>
              <a:t>These rules list what types of data can be declared global and what cannot. </a:t>
            </a:r>
            <a:endParaRPr lang="en-US" dirty="0" smtClean="0"/>
          </a:p>
          <a:p>
            <a:pPr algn="just"/>
            <a:r>
              <a:rPr lang="en-US" b="1" dirty="0"/>
              <a:t>Contents of the headers preceding codes for different modules</a:t>
            </a:r>
            <a:r>
              <a:rPr lang="en-US" b="1" dirty="0" smtClean="0"/>
              <a:t>:</a:t>
            </a:r>
          </a:p>
          <a:p>
            <a:pPr lvl="0">
              <a:buClr>
                <a:srgbClr val="FF0000"/>
              </a:buClr>
              <a:buFont typeface="Wingdings" panose="05000000000000000000" pitchFamily="2" charset="2"/>
              <a:buChar char="§"/>
            </a:pPr>
            <a:r>
              <a:rPr lang="en-US" sz="2400" dirty="0"/>
              <a:t>Name of the module.</a:t>
            </a:r>
          </a:p>
          <a:p>
            <a:pPr lvl="0">
              <a:buClr>
                <a:srgbClr val="FF0000"/>
              </a:buClr>
              <a:buFont typeface="Wingdings" panose="05000000000000000000" pitchFamily="2" charset="2"/>
              <a:buChar char="§"/>
            </a:pPr>
            <a:r>
              <a:rPr lang="en-US" sz="2400" dirty="0"/>
              <a:t>Date on which the module was created.</a:t>
            </a:r>
          </a:p>
          <a:p>
            <a:pPr>
              <a:buClr>
                <a:srgbClr val="FF0000"/>
              </a:buClr>
              <a:buFont typeface="Wingdings" panose="05000000000000000000" pitchFamily="2" charset="2"/>
              <a:buChar char="§"/>
            </a:pPr>
            <a:r>
              <a:rPr lang="en-US" sz="2400" dirty="0"/>
              <a:t>Author’s </a:t>
            </a:r>
            <a:r>
              <a:rPr lang="en-US" sz="2400" dirty="0" smtClean="0"/>
              <a:t>name</a:t>
            </a:r>
          </a:p>
          <a:p>
            <a:pPr>
              <a:buClrTx/>
              <a:buFont typeface="Wingdings" panose="05000000000000000000" pitchFamily="2" charset="2"/>
              <a:buChar char="§"/>
            </a:pPr>
            <a:r>
              <a:rPr lang="en-US" sz="2400" b="1" dirty="0"/>
              <a:t>Naming conventions for global variables, local variables, and constant</a:t>
            </a:r>
            <a:r>
              <a:rPr lang="en-US" sz="2400" dirty="0"/>
              <a:t> </a:t>
            </a:r>
            <a:r>
              <a:rPr lang="en-US" sz="2400" b="1" dirty="0"/>
              <a:t>identifiers: </a:t>
            </a:r>
            <a:r>
              <a:rPr lang="en-US" sz="2400" dirty="0"/>
              <a:t>A possible naming convention can be that global variable names always start with a capital letter, local variable names are made of small letters, and constant names are always capital letters.</a:t>
            </a:r>
          </a:p>
        </p:txBody>
      </p:sp>
      <p:sp>
        <p:nvSpPr>
          <p:cNvPr id="2" name="Title 1"/>
          <p:cNvSpPr>
            <a:spLocks noGrp="1"/>
          </p:cNvSpPr>
          <p:nvPr>
            <p:ph type="title"/>
          </p:nvPr>
        </p:nvSpPr>
        <p:spPr/>
        <p:txBody>
          <a:bodyPr/>
          <a:lstStyle/>
          <a:p>
            <a:r>
              <a:rPr lang="en-US" sz="3200">
                <a:solidFill>
                  <a:srgbClr val="FF0000"/>
                </a:solidFill>
              </a:rPr>
              <a:t>Coding standards and guidelines </a:t>
            </a:r>
          </a:p>
        </p:txBody>
      </p:sp>
    </p:spTree>
    <p:extLst>
      <p:ext uri="{BB962C8B-B14F-4D97-AF65-F5344CB8AC3E}">
        <p14:creationId xmlns:p14="http://schemas.microsoft.com/office/powerpoint/2010/main" val="1402338965"/>
      </p:ext>
    </p:extLst>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 y="1219200"/>
            <a:ext cx="9067800" cy="5638800"/>
          </a:xfrm>
          <a:prstGeom prst="rect">
            <a:avLst/>
          </a:prstGeom>
        </p:spPr>
        <p:txBody>
          <a:bodyPr rtlCol="0">
            <a:noAutofit/>
          </a:bodyPr>
          <a:lstStyle/>
          <a:p>
            <a:pPr algn="just"/>
            <a:r>
              <a:rPr lang="en-US" dirty="0"/>
              <a:t>Code review </a:t>
            </a:r>
            <a:r>
              <a:rPr lang="en-US" dirty="0" smtClean="0"/>
              <a:t>carried </a:t>
            </a:r>
            <a:r>
              <a:rPr lang="en-US" dirty="0"/>
              <a:t>out after the module is successfully compiled and the all the syntax errors have been eliminated. </a:t>
            </a:r>
            <a:endParaRPr lang="en-US" dirty="0" smtClean="0"/>
          </a:p>
          <a:p>
            <a:pPr algn="just"/>
            <a:r>
              <a:rPr lang="en-US" dirty="0" smtClean="0"/>
              <a:t>Code </a:t>
            </a:r>
            <a:r>
              <a:rPr lang="en-US" dirty="0"/>
              <a:t>reviews are extremely cost-effective strategies for reduction in coding errors and to produce high quality code. </a:t>
            </a:r>
            <a:endParaRPr lang="en-US" dirty="0" smtClean="0"/>
          </a:p>
          <a:p>
            <a:pPr algn="just"/>
            <a:r>
              <a:rPr lang="en-US" dirty="0" smtClean="0"/>
              <a:t>Normally</a:t>
            </a:r>
            <a:r>
              <a:rPr lang="en-US" dirty="0"/>
              <a:t>, two types of reviews are carried out on the code of a module. </a:t>
            </a:r>
            <a:endParaRPr lang="en-US" dirty="0" smtClean="0"/>
          </a:p>
          <a:p>
            <a:pPr algn="just"/>
            <a:r>
              <a:rPr lang="en-US" dirty="0" smtClean="0"/>
              <a:t>These </a:t>
            </a:r>
            <a:r>
              <a:rPr lang="en-US" dirty="0"/>
              <a:t>two types code review techniques are </a:t>
            </a:r>
            <a:r>
              <a:rPr lang="en-US" dirty="0">
                <a:solidFill>
                  <a:srgbClr val="FF0000"/>
                </a:solidFill>
              </a:rPr>
              <a:t>code inspectio</a:t>
            </a:r>
            <a:r>
              <a:rPr lang="en-US" dirty="0"/>
              <a:t>n and code </a:t>
            </a:r>
            <a:r>
              <a:rPr lang="en-US" dirty="0">
                <a:solidFill>
                  <a:srgbClr val="FF0000"/>
                </a:solidFill>
              </a:rPr>
              <a:t>walk through</a:t>
            </a:r>
            <a:r>
              <a:rPr lang="en-US" dirty="0"/>
              <a:t>.</a:t>
            </a:r>
          </a:p>
        </p:txBody>
      </p:sp>
      <p:sp>
        <p:nvSpPr>
          <p:cNvPr id="2" name="Title 1"/>
          <p:cNvSpPr>
            <a:spLocks noGrp="1"/>
          </p:cNvSpPr>
          <p:nvPr>
            <p:ph type="title"/>
          </p:nvPr>
        </p:nvSpPr>
        <p:spPr/>
        <p:txBody>
          <a:bodyPr/>
          <a:lstStyle/>
          <a:p>
            <a:pPr algn="l"/>
            <a:r>
              <a:rPr lang="en-US" dirty="0">
                <a:solidFill>
                  <a:srgbClr val="FF0000"/>
                </a:solidFill>
              </a:rPr>
              <a:t/>
            </a:r>
            <a:br>
              <a:rPr lang="en-US" dirty="0">
                <a:solidFill>
                  <a:srgbClr val="FF0000"/>
                </a:solidFill>
              </a:rPr>
            </a:br>
            <a:r>
              <a:rPr lang="en-US" dirty="0" smtClean="0">
                <a:solidFill>
                  <a:srgbClr val="FF0000"/>
                </a:solidFill>
              </a:rPr>
              <a:t>coding Review </a:t>
            </a:r>
            <a:endParaRPr lang="en-US" dirty="0">
              <a:solidFill>
                <a:srgbClr val="FF0000"/>
              </a:solidFill>
            </a:endParaRPr>
          </a:p>
        </p:txBody>
      </p:sp>
    </p:spTree>
    <p:extLst>
      <p:ext uri="{BB962C8B-B14F-4D97-AF65-F5344CB8AC3E}">
        <p14:creationId xmlns:p14="http://schemas.microsoft.com/office/powerpoint/2010/main" val="2941389019"/>
      </p:ext>
    </p:extLst>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 y="1219200"/>
            <a:ext cx="9067800" cy="5638800"/>
          </a:xfrm>
          <a:prstGeom prst="rect">
            <a:avLst/>
          </a:prstGeom>
        </p:spPr>
        <p:txBody>
          <a:bodyPr rtlCol="0">
            <a:noAutofit/>
          </a:bodyPr>
          <a:lstStyle/>
          <a:p>
            <a:pPr>
              <a:buClr>
                <a:srgbClr val="FF0000"/>
              </a:buClr>
              <a:buFont typeface="Wingdings" panose="05000000000000000000" pitchFamily="2" charset="2"/>
              <a:buChar char="§"/>
            </a:pPr>
            <a:r>
              <a:rPr lang="en-US" b="1" dirty="0">
                <a:solidFill>
                  <a:srgbClr val="FF0000"/>
                </a:solidFill>
              </a:rPr>
              <a:t>Code Walk Through</a:t>
            </a:r>
            <a:endParaRPr lang="en-US" dirty="0">
              <a:solidFill>
                <a:srgbClr val="FF0000"/>
              </a:solidFill>
            </a:endParaRPr>
          </a:p>
          <a:p>
            <a:r>
              <a:rPr lang="en-US" dirty="0"/>
              <a:t>Code walk through is an informal code analysis technique. In this technique, after a module has been coded, successfully compiled and all syntax errors eliminated. </a:t>
            </a:r>
            <a:endParaRPr lang="en-US" dirty="0" smtClean="0"/>
          </a:p>
          <a:p>
            <a:pPr>
              <a:buClr>
                <a:srgbClr val="FF0000"/>
              </a:buClr>
              <a:buFont typeface="Wingdings" panose="05000000000000000000" pitchFamily="2" charset="2"/>
              <a:buChar char="§"/>
            </a:pPr>
            <a:r>
              <a:rPr lang="en-US" b="1" dirty="0">
                <a:solidFill>
                  <a:srgbClr val="FF0000"/>
                </a:solidFill>
              </a:rPr>
              <a:t>Code</a:t>
            </a:r>
            <a:r>
              <a:rPr lang="en-US" dirty="0" smtClean="0"/>
              <a:t> </a:t>
            </a:r>
            <a:r>
              <a:rPr lang="en-US" b="1" dirty="0">
                <a:solidFill>
                  <a:srgbClr val="FF0000"/>
                </a:solidFill>
              </a:rPr>
              <a:t>inspection</a:t>
            </a:r>
          </a:p>
          <a:p>
            <a:r>
              <a:rPr lang="en-US" dirty="0" smtClean="0"/>
              <a:t>The </a:t>
            </a:r>
            <a:r>
              <a:rPr lang="en-US" dirty="0"/>
              <a:t>aim of code inspection is to </a:t>
            </a:r>
            <a:r>
              <a:rPr lang="en-US" b="1" dirty="0"/>
              <a:t>discover some common </a:t>
            </a:r>
            <a:r>
              <a:rPr lang="en-US" dirty="0"/>
              <a:t>types of errors caused due to oversight and improper programming. In other words, during code inspection the code is examined for the presence of certain kinds of errors, in contrast to the hand simulation of code execution done in code walk </a:t>
            </a:r>
            <a:r>
              <a:rPr lang="en-US" dirty="0" err="1"/>
              <a:t>throughs</a:t>
            </a:r>
            <a:endParaRPr lang="en-US" dirty="0"/>
          </a:p>
        </p:txBody>
      </p:sp>
      <p:sp>
        <p:nvSpPr>
          <p:cNvPr id="2" name="Title 1"/>
          <p:cNvSpPr>
            <a:spLocks noGrp="1"/>
          </p:cNvSpPr>
          <p:nvPr>
            <p:ph type="title"/>
          </p:nvPr>
        </p:nvSpPr>
        <p:spPr/>
        <p:txBody>
          <a:bodyPr/>
          <a:lstStyle/>
          <a:p>
            <a:pPr algn="l"/>
            <a:r>
              <a:rPr lang="en-US" dirty="0" err="1" smtClean="0">
                <a:solidFill>
                  <a:srgbClr val="FF0000"/>
                </a:solidFill>
              </a:rPr>
              <a:t>Cont</a:t>
            </a:r>
            <a:r>
              <a:rPr lang="en-US" dirty="0" smtClean="0">
                <a:solidFill>
                  <a:srgbClr val="FF0000"/>
                </a:solidFill>
              </a:rPr>
              <a:t>… </a:t>
            </a:r>
            <a:endParaRPr lang="en-US" dirty="0">
              <a:solidFill>
                <a:srgbClr val="FF0000"/>
              </a:solidFill>
            </a:endParaRPr>
          </a:p>
        </p:txBody>
      </p:sp>
    </p:spTree>
    <p:extLst>
      <p:ext uri="{BB962C8B-B14F-4D97-AF65-F5344CB8AC3E}">
        <p14:creationId xmlns:p14="http://schemas.microsoft.com/office/powerpoint/2010/main" val="237327061"/>
      </p:ext>
    </p:extLst>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 y="1219200"/>
            <a:ext cx="9067800" cy="5638800"/>
          </a:xfrm>
          <a:prstGeom prst="rect">
            <a:avLst/>
          </a:prstGeom>
        </p:spPr>
        <p:txBody>
          <a:bodyPr rtlCol="0">
            <a:noAutofit/>
          </a:bodyPr>
          <a:lstStyle/>
          <a:p>
            <a:pPr lvl="0"/>
            <a:r>
              <a:rPr lang="en-US"/>
              <a:t>Use of uninitialized variables. </a:t>
            </a:r>
          </a:p>
          <a:p>
            <a:pPr lvl="0"/>
            <a:r>
              <a:rPr lang="en-US"/>
              <a:t>Jumps into loops. </a:t>
            </a:r>
          </a:p>
          <a:p>
            <a:pPr lvl="0"/>
            <a:r>
              <a:rPr lang="en-US"/>
              <a:t>Nonterminating loops. </a:t>
            </a:r>
          </a:p>
          <a:p>
            <a:pPr lvl="0"/>
            <a:r>
              <a:rPr lang="en-US"/>
              <a:t>Incompatible assignments. </a:t>
            </a:r>
          </a:p>
          <a:p>
            <a:pPr lvl="0"/>
            <a:r>
              <a:rPr lang="en-US"/>
              <a:t>Array indices out of bounds. </a:t>
            </a:r>
          </a:p>
          <a:p>
            <a:pPr lvl="0"/>
            <a:r>
              <a:rPr lang="en-US"/>
              <a:t>Improper storage allocation and deallocation.</a:t>
            </a:r>
          </a:p>
          <a:p>
            <a:pPr lvl="0"/>
            <a:r>
              <a:rPr lang="en-US"/>
              <a:t>Mismatches between actual and formal parameter in procedure calls.</a:t>
            </a:r>
          </a:p>
          <a:p>
            <a:pPr lvl="0"/>
            <a:r>
              <a:rPr lang="en-US"/>
              <a:t>Use of incorrect logical operators or incorrect precedence among operators. </a:t>
            </a:r>
          </a:p>
          <a:p>
            <a:pPr lvl="0"/>
            <a:r>
              <a:rPr lang="en-US"/>
              <a:t>Improper modification of loop variables.</a:t>
            </a:r>
          </a:p>
          <a:p>
            <a:r>
              <a:rPr lang="en-US"/>
              <a:t>Comparison of equally of floating point variables, etc</a:t>
            </a:r>
            <a:endParaRPr lang="en-US" dirty="0"/>
          </a:p>
        </p:txBody>
      </p:sp>
      <p:sp>
        <p:nvSpPr>
          <p:cNvPr id="2" name="Title 1"/>
          <p:cNvSpPr>
            <a:spLocks noGrp="1"/>
          </p:cNvSpPr>
          <p:nvPr>
            <p:ph type="title"/>
          </p:nvPr>
        </p:nvSpPr>
        <p:spPr>
          <a:xfrm>
            <a:off x="294482" y="228600"/>
            <a:ext cx="8478838" cy="762000"/>
          </a:xfrm>
        </p:spPr>
        <p:txBody>
          <a:bodyPr/>
          <a:lstStyle/>
          <a:p>
            <a:r>
              <a:rPr lang="en-US" sz="2000" dirty="0">
                <a:solidFill>
                  <a:srgbClr val="FF0000"/>
                </a:solidFill>
              </a:rPr>
              <a:t>Following is a list of some classical programming errors which can be checked during code inspection</a:t>
            </a:r>
          </a:p>
        </p:txBody>
      </p:sp>
    </p:spTree>
    <p:extLst>
      <p:ext uri="{BB962C8B-B14F-4D97-AF65-F5344CB8AC3E}">
        <p14:creationId xmlns:p14="http://schemas.microsoft.com/office/powerpoint/2010/main" val="3110655002"/>
      </p:ext>
    </p:extLst>
  </p:cSld>
  <p:clrMapOvr>
    <a:masterClrMapping/>
  </p:clrMapOvr>
  <p:transition>
    <p:zoom/>
  </p:transition>
  <p:timing>
    <p:tnLst>
      <p:par>
        <p:cTn id="1" dur="indefinite" restart="never" nodeType="tmRoot"/>
      </p:par>
    </p:tnLst>
  </p:timing>
</p:sld>
</file>

<file path=ppt/theme/theme1.xml><?xml version="1.0" encoding="utf-8"?>
<a:theme xmlns:a="http://schemas.openxmlformats.org/drawingml/2006/main" name="Theme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Theme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heme3">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Custom 1">
      <a:majorFont>
        <a:latin typeface="Andalus"/>
        <a:ea typeface=""/>
        <a:cs typeface=""/>
      </a:majorFont>
      <a:minorFont>
        <a:latin typeface="Perpetu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Theme4</Template>
  <TotalTime>10551</TotalTime>
  <Words>1898</Words>
  <Application>Microsoft Office PowerPoint</Application>
  <PresentationFormat>On-screen Show (4:3)</PresentationFormat>
  <Paragraphs>230</Paragraphs>
  <Slides>41</Slides>
  <Notes>1</Notes>
  <HiddenSlides>0</HiddenSlides>
  <MMClips>0</MMClips>
  <ScaleCrop>false</ScaleCrop>
  <HeadingPairs>
    <vt:vector size="8" baseType="variant">
      <vt:variant>
        <vt:lpstr>Fonts Used</vt:lpstr>
      </vt:variant>
      <vt:variant>
        <vt:i4>8</vt:i4>
      </vt:variant>
      <vt:variant>
        <vt:lpstr>Theme</vt:lpstr>
      </vt:variant>
      <vt:variant>
        <vt:i4>5</vt:i4>
      </vt:variant>
      <vt:variant>
        <vt:lpstr>Embedded OLE Servers</vt:lpstr>
      </vt:variant>
      <vt:variant>
        <vt:i4>1</vt:i4>
      </vt:variant>
      <vt:variant>
        <vt:lpstr>Slide Titles</vt:lpstr>
      </vt:variant>
      <vt:variant>
        <vt:i4>41</vt:i4>
      </vt:variant>
    </vt:vector>
  </HeadingPairs>
  <TitlesOfParts>
    <vt:vector size="55" baseType="lpstr">
      <vt:lpstr>Andalus</vt:lpstr>
      <vt:lpstr>Arial</vt:lpstr>
      <vt:lpstr>Britannic Bold</vt:lpstr>
      <vt:lpstr>Calibri</vt:lpstr>
      <vt:lpstr>Perpetua</vt:lpstr>
      <vt:lpstr>Tahoma</vt:lpstr>
      <vt:lpstr>Times New Roman</vt:lpstr>
      <vt:lpstr>Wingdings</vt:lpstr>
      <vt:lpstr>Theme4</vt:lpstr>
      <vt:lpstr>Blends</vt:lpstr>
      <vt:lpstr>1_Theme4</vt:lpstr>
      <vt:lpstr>1_Blends</vt:lpstr>
      <vt:lpstr>Theme3</vt:lpstr>
      <vt:lpstr>Clip</vt:lpstr>
      <vt:lpstr>PowerPoint Presentation</vt:lpstr>
      <vt:lpstr>Implementation (Coding)  </vt:lpstr>
      <vt:lpstr>Cont…</vt:lpstr>
      <vt:lpstr>Coding standards typically address </vt:lpstr>
      <vt:lpstr>Pair Programming </vt:lpstr>
      <vt:lpstr>Coding standards and guidelines </vt:lpstr>
      <vt:lpstr> coding Review </vt:lpstr>
      <vt:lpstr>Cont… </vt:lpstr>
      <vt:lpstr>Following is a list of some classical programming errors which can be checked during code inspection</vt:lpstr>
      <vt:lpstr>Clean Room Testing </vt:lpstr>
      <vt:lpstr>Software Documentation</vt:lpstr>
      <vt:lpstr>Cont…</vt:lpstr>
      <vt:lpstr>Cont… </vt:lpstr>
      <vt:lpstr>Cont…</vt:lpstr>
      <vt:lpstr> Cont… </vt:lpstr>
      <vt:lpstr>System Testing </vt:lpstr>
      <vt:lpstr>Testing Your System methods and classes</vt:lpstr>
      <vt:lpstr>Testing Your System in its Entirety</vt:lpstr>
      <vt:lpstr>User Testing </vt:lpstr>
      <vt:lpstr>Cont…</vt:lpstr>
      <vt:lpstr>Cont… </vt:lpstr>
      <vt:lpstr>Software Maintenance </vt:lpstr>
      <vt:lpstr>…  </vt:lpstr>
      <vt:lpstr>Problems of Maintenance </vt:lpstr>
      <vt:lpstr>…</vt:lpstr>
      <vt:lpstr>…</vt:lpstr>
      <vt:lpstr>…</vt:lpstr>
      <vt:lpstr>Cont…</vt:lpstr>
      <vt:lpstr>Cont…</vt:lpstr>
      <vt:lpstr>Deployment </vt:lpstr>
      <vt:lpstr>Deployment </vt:lpstr>
      <vt:lpstr>Deployment </vt:lpstr>
      <vt:lpstr>Deployment </vt:lpstr>
      <vt:lpstr>Cont…  </vt:lpstr>
      <vt:lpstr>Cont…</vt:lpstr>
      <vt:lpstr>Deployment </vt:lpstr>
      <vt:lpstr>….</vt:lpstr>
      <vt:lpstr>….</vt:lpstr>
      <vt:lpstr>….</vt:lpstr>
      <vt:lpstr>….</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God is Love</cp:lastModifiedBy>
  <cp:revision>1977</cp:revision>
  <dcterms:created xsi:type="dcterms:W3CDTF">2014-02-14T12:52:41Z</dcterms:created>
  <dcterms:modified xsi:type="dcterms:W3CDTF">2019-06-18T07:20:48Z</dcterms:modified>
</cp:coreProperties>
</file>