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1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60.xml" ContentType="application/vnd.openxmlformats-officedocument.presentationml.slideLayout+xml"/>
  <Override PartName="/ppt/notesSlides/notesSlide16.xml" ContentType="application/vnd.openxmlformats-officedocument.presentationml.notesSlide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notesSlides/notesSlide41.xml" ContentType="application/vnd.openxmlformats-officedocument.presentationml.notesSlide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65.xml" ContentType="application/vnd.openxmlformats-officedocument.presentationml.slideLayout+xml"/>
  <Default Extension="png" ContentType="image/png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s/slide33.xml" ContentType="application/vnd.openxmlformats-officedocument.presentationml.slide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4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32.xml" ContentType="application/vnd.openxmlformats-officedocument.presentationml.slideLayout+xml"/>
  <Override PartName="/ppt/slideLayouts/slideLayout132.xml" ContentType="application/vnd.openxmlformats-officedocument.presentationml.slideLayout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159.xml" ContentType="application/vnd.openxmlformats-officedocument.presentationml.slideLayout+xml"/>
  <Override PartName="/ppt/notesSlides/notesSlide4.xml" ContentType="application/vnd.openxmlformats-officedocument.presentationml.notesSlide+xml"/>
  <Override PartName="/ppt/slides/slide38.xml" ContentType="application/vnd.openxmlformats-officedocument.presentationml.slide+xml"/>
  <Override PartName="/ppt/slideLayouts/slideLayout48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55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6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6.xml" ContentType="application/vnd.openxmlformats-officedocument.theme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slideMasters/slideMaster13.xml" ContentType="application/vnd.openxmlformats-officedocument.presentationml.slideMaster+xml"/>
  <Override PartName="/ppt/slideLayouts/slideLayout100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56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63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52.xml" ContentType="application/vnd.openxmlformats-officedocument.presentationml.slideLayout+xml"/>
  <Override PartName="/ppt/notesSlides/notesSlide37.xml" ContentType="application/vnd.openxmlformats-officedocument.presentationml.notesSlide+xml"/>
  <Default Extension="jpeg" ContentType="image/jpeg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4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slideMasters/slideMaster14.xml" ContentType="application/vnd.openxmlformats-officedocument.presentationml.slideMaster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0.xml" ContentType="application/vnd.openxmlformats-officedocument.presentationml.notesSlide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64.xml" ContentType="application/vnd.openxmlformats-officedocument.presentationml.slideLayout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s/slide32.xml" ContentType="application/vnd.openxmlformats-officedocument.presentationml.slide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notesSlides/notesSlide34.xml" ContentType="application/vnd.openxmlformats-officedocument.presentationml.notesSlide+xml"/>
  <Override PartName="/ppt/slideMasters/slideMaster15.xml" ContentType="application/vnd.openxmlformats-officedocument.presentationml.slide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notesSlides/notesSlide23.xml" ContentType="application/vnd.openxmlformats-officedocument.presentationml.notesSlide+xml"/>
  <Override PartName="/ppt/theme/theme14.xml" ContentType="application/vnd.openxmlformats-officedocument.theme+xml"/>
  <Override PartName="/ppt/notesSlides/notesSlide12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147.xml" ContentType="application/vnd.openxmlformats-officedocument.presentationml.slideLayout+xml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36.xml" ContentType="application/vnd.openxmlformats-officedocument.presentationml.slideLayout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61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slideLayouts/slideLayout14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s/slide40.xml" ContentType="application/vnd.openxmlformats-officedocument.presentationml.slide+xml"/>
  <Override PartName="/ppt/slideLayouts/slideLayout50.xml" ContentType="application/vnd.openxmlformats-officedocument.presentationml.slideLayout+xml"/>
  <Override PartName="/ppt/notesSlides/notesSlide42.xml" ContentType="application/vnd.openxmlformats-officedocument.presentationml.notesSlide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slideLayouts/slideLayout99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11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0" r:id="rId3"/>
    <p:sldMasterId id="2147483651" r:id="rId4"/>
    <p:sldMasterId id="2147483652" r:id="rId5"/>
    <p:sldMasterId id="2147483653" r:id="rId6"/>
    <p:sldMasterId id="2147483654" r:id="rId7"/>
    <p:sldMasterId id="2147483655" r:id="rId8"/>
    <p:sldMasterId id="2147483656" r:id="rId9"/>
    <p:sldMasterId id="2147483657" r:id="rId10"/>
    <p:sldMasterId id="2147483658" r:id="rId11"/>
    <p:sldMasterId id="2147483659" r:id="rId12"/>
    <p:sldMasterId id="2147483660" r:id="rId13"/>
    <p:sldMasterId id="2147483661" r:id="rId14"/>
    <p:sldMasterId id="2147483662" r:id="rId15"/>
  </p:sldMasterIdLst>
  <p:notesMasterIdLst>
    <p:notesMasterId r:id="rId58"/>
  </p:notesMasterIdLst>
  <p:sldIdLst>
    <p:sldId id="256" r:id="rId16"/>
    <p:sldId id="257" r:id="rId17"/>
    <p:sldId id="259" r:id="rId18"/>
    <p:sldId id="260" r:id="rId19"/>
    <p:sldId id="261" r:id="rId20"/>
    <p:sldId id="262" r:id="rId21"/>
    <p:sldId id="263" r:id="rId22"/>
    <p:sldId id="264" r:id="rId23"/>
    <p:sldId id="265" r:id="rId24"/>
    <p:sldId id="266" r:id="rId25"/>
    <p:sldId id="267" r:id="rId26"/>
    <p:sldId id="268" r:id="rId27"/>
    <p:sldId id="272" r:id="rId28"/>
    <p:sldId id="274" r:id="rId29"/>
    <p:sldId id="275" r:id="rId30"/>
    <p:sldId id="276" r:id="rId31"/>
    <p:sldId id="277" r:id="rId32"/>
    <p:sldId id="278" r:id="rId33"/>
    <p:sldId id="279" r:id="rId34"/>
    <p:sldId id="280" r:id="rId35"/>
    <p:sldId id="281" r:id="rId36"/>
    <p:sldId id="282" r:id="rId37"/>
    <p:sldId id="284" r:id="rId38"/>
    <p:sldId id="285" r:id="rId39"/>
    <p:sldId id="286" r:id="rId40"/>
    <p:sldId id="287" r:id="rId41"/>
    <p:sldId id="289" r:id="rId42"/>
    <p:sldId id="290" r:id="rId43"/>
    <p:sldId id="291" r:id="rId44"/>
    <p:sldId id="292" r:id="rId45"/>
    <p:sldId id="293" r:id="rId46"/>
    <p:sldId id="351" r:id="rId47"/>
    <p:sldId id="352" r:id="rId48"/>
    <p:sldId id="357" r:id="rId49"/>
    <p:sldId id="358" r:id="rId50"/>
    <p:sldId id="365" r:id="rId51"/>
    <p:sldId id="366" r:id="rId52"/>
    <p:sldId id="367" r:id="rId53"/>
    <p:sldId id="368" r:id="rId54"/>
    <p:sldId id="369" r:id="rId55"/>
    <p:sldId id="370" r:id="rId56"/>
    <p:sldId id="371" r:id="rId57"/>
  </p:sldIdLst>
  <p:sldSz cx="9144000" cy="6858000" type="screen4x3"/>
  <p:notesSz cx="7315200" cy="9601200"/>
  <p:defaultTextStyle>
    <a:defPPr>
      <a:defRPr lang="en-GB"/>
    </a:defPPr>
    <a:lvl1pPr algn="l" defTabSz="457200" rtl="0" eaLnBrk="0" fontAlgn="base" hangingPunct="0">
      <a:spcBef>
        <a:spcPts val="5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000" kern="1200">
        <a:solidFill>
          <a:schemeClr val="bg1"/>
        </a:solidFill>
        <a:latin typeface="Arial" charset="0"/>
        <a:ea typeface="ＭＳ Ｐゴシック" pitchFamily="1" charset="-128"/>
        <a:cs typeface="+mn-cs"/>
      </a:defRPr>
    </a:lvl1pPr>
    <a:lvl2pPr marL="742950" indent="-285750" algn="l" defTabSz="457200" rtl="0" eaLnBrk="0" fontAlgn="base" hangingPunct="0">
      <a:spcBef>
        <a:spcPts val="5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000" kern="1200">
        <a:solidFill>
          <a:schemeClr val="bg1"/>
        </a:solidFill>
        <a:latin typeface="Arial" charset="0"/>
        <a:ea typeface="ＭＳ Ｐゴシック" pitchFamily="1" charset="-128"/>
        <a:cs typeface="+mn-cs"/>
      </a:defRPr>
    </a:lvl2pPr>
    <a:lvl3pPr marL="1143000" indent="-228600" algn="l" defTabSz="457200" rtl="0" eaLnBrk="0" fontAlgn="base" hangingPunct="0">
      <a:spcBef>
        <a:spcPts val="5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000" kern="1200">
        <a:solidFill>
          <a:schemeClr val="bg1"/>
        </a:solidFill>
        <a:latin typeface="Arial" charset="0"/>
        <a:ea typeface="ＭＳ Ｐゴシック" pitchFamily="1" charset="-128"/>
        <a:cs typeface="+mn-cs"/>
      </a:defRPr>
    </a:lvl3pPr>
    <a:lvl4pPr marL="1600200" indent="-228600" algn="l" defTabSz="457200" rtl="0" eaLnBrk="0" fontAlgn="base" hangingPunct="0">
      <a:spcBef>
        <a:spcPts val="5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000" kern="1200">
        <a:solidFill>
          <a:schemeClr val="bg1"/>
        </a:solidFill>
        <a:latin typeface="Arial" charset="0"/>
        <a:ea typeface="ＭＳ Ｐゴシック" pitchFamily="1" charset="-128"/>
        <a:cs typeface="+mn-cs"/>
      </a:defRPr>
    </a:lvl4pPr>
    <a:lvl5pPr marL="2057400" indent="-228600" algn="l" defTabSz="457200" rtl="0" eaLnBrk="0" fontAlgn="base" hangingPunct="0">
      <a:spcBef>
        <a:spcPts val="5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000" kern="1200">
        <a:solidFill>
          <a:schemeClr val="bg1"/>
        </a:solidFill>
        <a:latin typeface="Arial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2000" kern="1200">
        <a:solidFill>
          <a:schemeClr val="bg1"/>
        </a:solidFill>
        <a:latin typeface="Arial" charset="0"/>
        <a:ea typeface="ＭＳ Ｐゴシック" pitchFamily="1" charset="-128"/>
        <a:cs typeface="+mn-cs"/>
      </a:defRPr>
    </a:lvl6pPr>
    <a:lvl7pPr marL="2743200" algn="l" defTabSz="914400" rtl="0" eaLnBrk="1" latinLnBrk="0" hangingPunct="1">
      <a:defRPr sz="2000" kern="1200">
        <a:solidFill>
          <a:schemeClr val="bg1"/>
        </a:solidFill>
        <a:latin typeface="Arial" charset="0"/>
        <a:ea typeface="ＭＳ Ｐゴシック" pitchFamily="1" charset="-128"/>
        <a:cs typeface="+mn-cs"/>
      </a:defRPr>
    </a:lvl7pPr>
    <a:lvl8pPr marL="3200400" algn="l" defTabSz="914400" rtl="0" eaLnBrk="1" latinLnBrk="0" hangingPunct="1">
      <a:defRPr sz="2000" kern="1200">
        <a:solidFill>
          <a:schemeClr val="bg1"/>
        </a:solidFill>
        <a:latin typeface="Arial" charset="0"/>
        <a:ea typeface="ＭＳ Ｐゴシック" pitchFamily="1" charset="-128"/>
        <a:cs typeface="+mn-cs"/>
      </a:defRPr>
    </a:lvl8pPr>
    <a:lvl9pPr marL="3657600" algn="l" defTabSz="914400" rtl="0" eaLnBrk="1" latinLnBrk="0" hangingPunct="1">
      <a:defRPr sz="2000" kern="1200">
        <a:solidFill>
          <a:schemeClr val="bg1"/>
        </a:solidFill>
        <a:latin typeface="Arial" charset="0"/>
        <a:ea typeface="ＭＳ Ｐゴシック" pitchFamily="1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3.xml"/><Relationship Id="rId26" Type="http://schemas.openxmlformats.org/officeDocument/2006/relationships/slide" Target="slides/slide11.xml"/><Relationship Id="rId39" Type="http://schemas.openxmlformats.org/officeDocument/2006/relationships/slide" Target="slides/slide24.xml"/><Relationship Id="rId21" Type="http://schemas.openxmlformats.org/officeDocument/2006/relationships/slide" Target="slides/slide6.xml"/><Relationship Id="rId34" Type="http://schemas.openxmlformats.org/officeDocument/2006/relationships/slide" Target="slides/slide19.xml"/><Relationship Id="rId42" Type="http://schemas.openxmlformats.org/officeDocument/2006/relationships/slide" Target="slides/slide27.xml"/><Relationship Id="rId47" Type="http://schemas.openxmlformats.org/officeDocument/2006/relationships/slide" Target="slides/slide32.xml"/><Relationship Id="rId50" Type="http://schemas.openxmlformats.org/officeDocument/2006/relationships/slide" Target="slides/slide35.xml"/><Relationship Id="rId55" Type="http://schemas.openxmlformats.org/officeDocument/2006/relationships/slide" Target="slides/slide40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.xml"/><Relationship Id="rId20" Type="http://schemas.openxmlformats.org/officeDocument/2006/relationships/slide" Target="slides/slide5.xml"/><Relationship Id="rId29" Type="http://schemas.openxmlformats.org/officeDocument/2006/relationships/slide" Target="slides/slide14.xml"/><Relationship Id="rId41" Type="http://schemas.openxmlformats.org/officeDocument/2006/relationships/slide" Target="slides/slide26.xml"/><Relationship Id="rId54" Type="http://schemas.openxmlformats.org/officeDocument/2006/relationships/slide" Target="slides/slide39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9.xml"/><Relationship Id="rId32" Type="http://schemas.openxmlformats.org/officeDocument/2006/relationships/slide" Target="slides/slide17.xml"/><Relationship Id="rId37" Type="http://schemas.openxmlformats.org/officeDocument/2006/relationships/slide" Target="slides/slide22.xml"/><Relationship Id="rId40" Type="http://schemas.openxmlformats.org/officeDocument/2006/relationships/slide" Target="slides/slide25.xml"/><Relationship Id="rId45" Type="http://schemas.openxmlformats.org/officeDocument/2006/relationships/slide" Target="slides/slide30.xml"/><Relationship Id="rId53" Type="http://schemas.openxmlformats.org/officeDocument/2006/relationships/slide" Target="slides/slide38.xml"/><Relationship Id="rId58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8.xml"/><Relationship Id="rId28" Type="http://schemas.openxmlformats.org/officeDocument/2006/relationships/slide" Target="slides/slide13.xml"/><Relationship Id="rId36" Type="http://schemas.openxmlformats.org/officeDocument/2006/relationships/slide" Target="slides/slide21.xml"/><Relationship Id="rId49" Type="http://schemas.openxmlformats.org/officeDocument/2006/relationships/slide" Target="slides/slide34.xml"/><Relationship Id="rId57" Type="http://schemas.openxmlformats.org/officeDocument/2006/relationships/slide" Target="slides/slide42.xml"/><Relationship Id="rId61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4.xml"/><Relationship Id="rId31" Type="http://schemas.openxmlformats.org/officeDocument/2006/relationships/slide" Target="slides/slide16.xml"/><Relationship Id="rId44" Type="http://schemas.openxmlformats.org/officeDocument/2006/relationships/slide" Target="slides/slide29.xml"/><Relationship Id="rId52" Type="http://schemas.openxmlformats.org/officeDocument/2006/relationships/slide" Target="slides/slide37.xml"/><Relationship Id="rId60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7.xml"/><Relationship Id="rId27" Type="http://schemas.openxmlformats.org/officeDocument/2006/relationships/slide" Target="slides/slide12.xml"/><Relationship Id="rId30" Type="http://schemas.openxmlformats.org/officeDocument/2006/relationships/slide" Target="slides/slide15.xml"/><Relationship Id="rId35" Type="http://schemas.openxmlformats.org/officeDocument/2006/relationships/slide" Target="slides/slide20.xml"/><Relationship Id="rId43" Type="http://schemas.openxmlformats.org/officeDocument/2006/relationships/slide" Target="slides/slide28.xml"/><Relationship Id="rId48" Type="http://schemas.openxmlformats.org/officeDocument/2006/relationships/slide" Target="slides/slide33.xml"/><Relationship Id="rId56" Type="http://schemas.openxmlformats.org/officeDocument/2006/relationships/slide" Target="slides/slide4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2.xml"/><Relationship Id="rId25" Type="http://schemas.openxmlformats.org/officeDocument/2006/relationships/slide" Target="slides/slide10.xml"/><Relationship Id="rId33" Type="http://schemas.openxmlformats.org/officeDocument/2006/relationships/slide" Target="slides/slide18.xml"/><Relationship Id="rId38" Type="http://schemas.openxmlformats.org/officeDocument/2006/relationships/slide" Target="slides/slide23.xml"/><Relationship Id="rId46" Type="http://schemas.openxmlformats.org/officeDocument/2006/relationships/slide" Target="slides/slide31.xml"/><Relationship Id="rId5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AutoShape 1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20725"/>
            <a:ext cx="4799013" cy="3598863"/>
          </a:xfrm>
          <a:prstGeom prst="rect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6389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74725" y="4560888"/>
            <a:ext cx="5364163" cy="4318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6840" tIns="48240" rIns="96840" bIns="4824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4144963" y="9121775"/>
            <a:ext cx="3168650" cy="4778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6840" tIns="48240" rIns="96840" bIns="48240" numCol="1" anchor="b" anchorCtr="0" compatLnSpc="1">
            <a:prstTxWarp prst="textNoShape">
              <a:avLst/>
            </a:prstTxWarp>
          </a:bodyPr>
          <a:lstStyle>
            <a:lvl1pPr algn="r" eaLnBrk="1">
              <a:spcBef>
                <a:spcPct val="0"/>
              </a:spcBef>
              <a:buClrTx/>
              <a:buSzPct val="85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3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fld id="{5B66ACC8-7E6B-4CD3-BC4D-1A301B2DB26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45C94A0-33E2-4037-9FA3-21799AB1141C}" type="slidenum">
              <a:rPr lang="en-US"/>
              <a:pPr/>
              <a:t>1</a:t>
            </a:fld>
            <a:endParaRPr lang="en-US"/>
          </a:p>
        </p:txBody>
      </p:sp>
      <p:sp>
        <p:nvSpPr>
          <p:cNvPr id="1290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2B5ACBE-EC60-480F-AB67-7A608733F34C}" type="slidenum">
              <a:rPr lang="en-US"/>
              <a:pPr/>
              <a:t>10</a:t>
            </a:fld>
            <a:endParaRPr lang="en-US"/>
          </a:p>
        </p:txBody>
      </p:sp>
      <p:sp>
        <p:nvSpPr>
          <p:cNvPr id="13926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9266" name="Text Box 2"/>
          <p:cNvSpPr txBox="1">
            <a:spLocks noChangeArrowheads="1"/>
          </p:cNvSpPr>
          <p:nvPr/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9267" name="Text Box 3"/>
          <p:cNvSpPr txBox="1">
            <a:spLocks noChangeArrowheads="1"/>
          </p:cNvSpPr>
          <p:nvPr/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6840" tIns="48240" rIns="96840" bIns="48240" anchor="b"/>
          <a:lstStyle/>
          <a:p>
            <a:pPr algn="r">
              <a:spcBef>
                <a:spcPct val="0"/>
              </a:spcBef>
              <a:buClrTx/>
              <a:buSzPct val="8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C26ECC41-C418-4F75-BA2C-C729A4BD31D3}" type="slidenum">
              <a:rPr lang="en-US" sz="1300">
                <a:solidFill>
                  <a:srgbClr val="000000"/>
                </a:solidFill>
                <a:latin typeface="Times New Roman" pitchFamily="16" charset="0"/>
              </a:rPr>
              <a:pPr algn="r">
                <a:spcBef>
                  <a:spcPct val="0"/>
                </a:spcBef>
                <a:buClrTx/>
                <a:buSzPct val="85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10</a:t>
            </a:fld>
            <a:endParaRPr lang="en-US" sz="1300">
              <a:solidFill>
                <a:srgbClr val="000000"/>
              </a:solidFill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6D48850-6901-4CAE-8CA2-51CBCD34EA74}" type="slidenum">
              <a:rPr lang="en-US"/>
              <a:pPr/>
              <a:t>11</a:t>
            </a:fld>
            <a:endParaRPr lang="en-US"/>
          </a:p>
        </p:txBody>
      </p:sp>
      <p:sp>
        <p:nvSpPr>
          <p:cNvPr id="14028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0290" name="Text Box 2"/>
          <p:cNvSpPr txBox="1">
            <a:spLocks noChangeArrowheads="1"/>
          </p:cNvSpPr>
          <p:nvPr/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0291" name="Text Box 3"/>
          <p:cNvSpPr txBox="1">
            <a:spLocks noChangeArrowheads="1"/>
          </p:cNvSpPr>
          <p:nvPr/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6840" tIns="48240" rIns="96840" bIns="48240" anchor="b"/>
          <a:lstStyle/>
          <a:p>
            <a:pPr algn="r">
              <a:spcBef>
                <a:spcPct val="0"/>
              </a:spcBef>
              <a:buClrTx/>
              <a:buSzPct val="8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78E8AAD6-2AD0-4F29-A1C2-5AA6E4294CEC}" type="slidenum">
              <a:rPr lang="en-US" sz="1300">
                <a:solidFill>
                  <a:srgbClr val="000000"/>
                </a:solidFill>
                <a:latin typeface="Times New Roman" pitchFamily="16" charset="0"/>
              </a:rPr>
              <a:pPr algn="r">
                <a:spcBef>
                  <a:spcPct val="0"/>
                </a:spcBef>
                <a:buClrTx/>
                <a:buSzPct val="85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11</a:t>
            </a:fld>
            <a:endParaRPr lang="en-US" sz="1300">
              <a:solidFill>
                <a:srgbClr val="000000"/>
              </a:solidFill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74F0C92-6A70-47DD-A418-B23E3F661615}" type="slidenum">
              <a:rPr lang="en-US"/>
              <a:pPr/>
              <a:t>12</a:t>
            </a:fld>
            <a:endParaRPr lang="en-US"/>
          </a:p>
        </p:txBody>
      </p:sp>
      <p:sp>
        <p:nvSpPr>
          <p:cNvPr id="14131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1314" name="Text Box 2"/>
          <p:cNvSpPr txBox="1">
            <a:spLocks noChangeArrowheads="1"/>
          </p:cNvSpPr>
          <p:nvPr/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1315" name="Text Box 3"/>
          <p:cNvSpPr txBox="1">
            <a:spLocks noChangeArrowheads="1"/>
          </p:cNvSpPr>
          <p:nvPr/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6840" tIns="48240" rIns="96840" bIns="48240" anchor="b"/>
          <a:lstStyle/>
          <a:p>
            <a:pPr algn="r">
              <a:spcBef>
                <a:spcPct val="0"/>
              </a:spcBef>
              <a:buClrTx/>
              <a:buSzPct val="8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5BE14E0F-4492-482E-8216-6EE9073525D9}" type="slidenum">
              <a:rPr lang="en-US" sz="1300">
                <a:solidFill>
                  <a:srgbClr val="000000"/>
                </a:solidFill>
                <a:latin typeface="Times New Roman" pitchFamily="16" charset="0"/>
              </a:rPr>
              <a:pPr algn="r">
                <a:spcBef>
                  <a:spcPct val="0"/>
                </a:spcBef>
                <a:buClrTx/>
                <a:buSzPct val="85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12</a:t>
            </a:fld>
            <a:endParaRPr lang="en-US" sz="1300">
              <a:solidFill>
                <a:srgbClr val="000000"/>
              </a:solidFill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B307D34-6294-497C-824E-83AEC98D3FC9}" type="slidenum">
              <a:rPr lang="en-US"/>
              <a:pPr/>
              <a:t>13</a:t>
            </a:fld>
            <a:endParaRPr lang="en-US"/>
          </a:p>
        </p:txBody>
      </p:sp>
      <p:sp>
        <p:nvSpPr>
          <p:cNvPr id="1454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541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F800C80-37A6-41AE-B95E-10769E8B419D}" type="slidenum">
              <a:rPr lang="en-US"/>
              <a:pPr/>
              <a:t>14</a:t>
            </a:fld>
            <a:endParaRPr lang="en-US"/>
          </a:p>
        </p:txBody>
      </p:sp>
      <p:sp>
        <p:nvSpPr>
          <p:cNvPr id="147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7458" name="Text Box 2"/>
          <p:cNvSpPr txBox="1">
            <a:spLocks noChangeArrowheads="1"/>
          </p:cNvSpPr>
          <p:nvPr/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7459" name="Text Box 3"/>
          <p:cNvSpPr txBox="1">
            <a:spLocks noChangeArrowheads="1"/>
          </p:cNvSpPr>
          <p:nvPr/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6840" tIns="48240" rIns="96840" bIns="48240" anchor="b"/>
          <a:lstStyle/>
          <a:p>
            <a:pPr algn="r">
              <a:spcBef>
                <a:spcPct val="0"/>
              </a:spcBef>
              <a:buClrTx/>
              <a:buSzPct val="8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1DBCD0C3-DB46-433B-8F88-B95BE9FE0A5D}" type="slidenum">
              <a:rPr lang="en-US" sz="1300">
                <a:solidFill>
                  <a:srgbClr val="000000"/>
                </a:solidFill>
                <a:latin typeface="Times New Roman" pitchFamily="16" charset="0"/>
              </a:rPr>
              <a:pPr algn="r">
                <a:spcBef>
                  <a:spcPct val="0"/>
                </a:spcBef>
                <a:buClrTx/>
                <a:buSzPct val="85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14</a:t>
            </a:fld>
            <a:endParaRPr lang="en-US" sz="1300">
              <a:solidFill>
                <a:srgbClr val="000000"/>
              </a:solidFill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678E26B-B666-4D85-BF76-1295B6951D9A}" type="slidenum">
              <a:rPr lang="en-US"/>
              <a:pPr/>
              <a:t>15</a:t>
            </a:fld>
            <a:endParaRPr lang="en-US"/>
          </a:p>
        </p:txBody>
      </p:sp>
      <p:sp>
        <p:nvSpPr>
          <p:cNvPr id="148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8482" name="Text Box 2"/>
          <p:cNvSpPr txBox="1">
            <a:spLocks noChangeArrowheads="1"/>
          </p:cNvSpPr>
          <p:nvPr/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8483" name="Text Box 3"/>
          <p:cNvSpPr txBox="1">
            <a:spLocks noChangeArrowheads="1"/>
          </p:cNvSpPr>
          <p:nvPr/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6840" tIns="48240" rIns="96840" bIns="48240" anchor="b"/>
          <a:lstStyle/>
          <a:p>
            <a:pPr algn="r">
              <a:spcBef>
                <a:spcPct val="0"/>
              </a:spcBef>
              <a:buClrTx/>
              <a:buSzPct val="8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BC5E4BB6-7F64-4440-B7BF-5B14394FC5AF}" type="slidenum">
              <a:rPr lang="en-US" sz="1300">
                <a:solidFill>
                  <a:srgbClr val="000000"/>
                </a:solidFill>
                <a:latin typeface="Times New Roman" pitchFamily="16" charset="0"/>
              </a:rPr>
              <a:pPr algn="r">
                <a:spcBef>
                  <a:spcPct val="0"/>
                </a:spcBef>
                <a:buClrTx/>
                <a:buSzPct val="85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15</a:t>
            </a:fld>
            <a:endParaRPr lang="en-US" sz="1300">
              <a:solidFill>
                <a:srgbClr val="000000"/>
              </a:solidFill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02F6A4A-E565-4809-88D8-685B80A6AB04}" type="slidenum">
              <a:rPr lang="en-US"/>
              <a:pPr/>
              <a:t>16</a:t>
            </a:fld>
            <a:endParaRPr lang="en-US"/>
          </a:p>
        </p:txBody>
      </p:sp>
      <p:sp>
        <p:nvSpPr>
          <p:cNvPr id="14950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9506" name="Text Box 2"/>
          <p:cNvSpPr txBox="1">
            <a:spLocks noChangeArrowheads="1"/>
          </p:cNvSpPr>
          <p:nvPr/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9507" name="Text Box 3"/>
          <p:cNvSpPr txBox="1">
            <a:spLocks noChangeArrowheads="1"/>
          </p:cNvSpPr>
          <p:nvPr/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6840" tIns="48240" rIns="96840" bIns="48240" anchor="b"/>
          <a:lstStyle/>
          <a:p>
            <a:pPr algn="r">
              <a:spcBef>
                <a:spcPct val="0"/>
              </a:spcBef>
              <a:buClrTx/>
              <a:buSzPct val="8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B809A047-9C7B-4BBC-96C5-CD8D036AB2B6}" type="slidenum">
              <a:rPr lang="en-US" sz="1300">
                <a:solidFill>
                  <a:srgbClr val="000000"/>
                </a:solidFill>
                <a:latin typeface="Times New Roman" pitchFamily="16" charset="0"/>
              </a:rPr>
              <a:pPr algn="r">
                <a:spcBef>
                  <a:spcPct val="0"/>
                </a:spcBef>
                <a:buClrTx/>
                <a:buSzPct val="85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16</a:t>
            </a:fld>
            <a:endParaRPr lang="en-US" sz="1300">
              <a:solidFill>
                <a:srgbClr val="000000"/>
              </a:solidFill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BA58271-EBA8-4843-AE2B-E67266428F4A}" type="slidenum">
              <a:rPr lang="en-US"/>
              <a:pPr/>
              <a:t>17</a:t>
            </a:fld>
            <a:endParaRPr lang="en-US"/>
          </a:p>
        </p:txBody>
      </p:sp>
      <p:sp>
        <p:nvSpPr>
          <p:cNvPr id="15052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0530" name="Text Box 2"/>
          <p:cNvSpPr txBox="1">
            <a:spLocks noChangeArrowheads="1"/>
          </p:cNvSpPr>
          <p:nvPr/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0531" name="Text Box 3"/>
          <p:cNvSpPr txBox="1">
            <a:spLocks noChangeArrowheads="1"/>
          </p:cNvSpPr>
          <p:nvPr/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6840" tIns="48240" rIns="96840" bIns="48240" anchor="b"/>
          <a:lstStyle/>
          <a:p>
            <a:pPr algn="r">
              <a:spcBef>
                <a:spcPct val="0"/>
              </a:spcBef>
              <a:buClrTx/>
              <a:buSzPct val="8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105EBBF5-CD6A-4300-874E-4223CCDDBD10}" type="slidenum">
              <a:rPr lang="en-US" sz="1300">
                <a:solidFill>
                  <a:srgbClr val="000000"/>
                </a:solidFill>
                <a:latin typeface="Times New Roman" pitchFamily="16" charset="0"/>
              </a:rPr>
              <a:pPr algn="r">
                <a:spcBef>
                  <a:spcPct val="0"/>
                </a:spcBef>
                <a:buClrTx/>
                <a:buSzPct val="85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17</a:t>
            </a:fld>
            <a:endParaRPr lang="en-US" sz="1300">
              <a:solidFill>
                <a:srgbClr val="000000"/>
              </a:solidFill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C98AE92-FAB3-4B38-BB1B-455799BF1DDF}" type="slidenum">
              <a:rPr lang="en-US"/>
              <a:pPr/>
              <a:t>18</a:t>
            </a:fld>
            <a:endParaRPr lang="en-US"/>
          </a:p>
        </p:txBody>
      </p:sp>
      <p:sp>
        <p:nvSpPr>
          <p:cNvPr id="15155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1554" name="Text Box 2"/>
          <p:cNvSpPr txBox="1">
            <a:spLocks noChangeArrowheads="1"/>
          </p:cNvSpPr>
          <p:nvPr/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1555" name="Text Box 3"/>
          <p:cNvSpPr txBox="1">
            <a:spLocks noChangeArrowheads="1"/>
          </p:cNvSpPr>
          <p:nvPr/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6840" tIns="48240" rIns="96840" bIns="48240" anchor="b"/>
          <a:lstStyle/>
          <a:p>
            <a:pPr algn="r">
              <a:spcBef>
                <a:spcPct val="0"/>
              </a:spcBef>
              <a:buClrTx/>
              <a:buSzPct val="8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A8CBDB83-5AEF-4106-9D5C-8C46D41DA045}" type="slidenum">
              <a:rPr lang="en-US" sz="1300">
                <a:solidFill>
                  <a:srgbClr val="000000"/>
                </a:solidFill>
                <a:latin typeface="Times New Roman" pitchFamily="16" charset="0"/>
              </a:rPr>
              <a:pPr algn="r">
                <a:spcBef>
                  <a:spcPct val="0"/>
                </a:spcBef>
                <a:buClrTx/>
                <a:buSzPct val="85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18</a:t>
            </a:fld>
            <a:endParaRPr lang="en-US" sz="1300">
              <a:solidFill>
                <a:srgbClr val="000000"/>
              </a:solidFill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BCAC286-BA44-4029-A13D-F5EC355C2DF5}" type="slidenum">
              <a:rPr lang="en-US"/>
              <a:pPr/>
              <a:t>19</a:t>
            </a:fld>
            <a:endParaRPr lang="en-US"/>
          </a:p>
        </p:txBody>
      </p:sp>
      <p:sp>
        <p:nvSpPr>
          <p:cNvPr id="15257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2578" name="Text Box 2"/>
          <p:cNvSpPr txBox="1">
            <a:spLocks noChangeArrowheads="1"/>
          </p:cNvSpPr>
          <p:nvPr/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2579" name="Text Box 3"/>
          <p:cNvSpPr txBox="1">
            <a:spLocks noChangeArrowheads="1"/>
          </p:cNvSpPr>
          <p:nvPr/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6840" tIns="48240" rIns="96840" bIns="48240" anchor="b"/>
          <a:lstStyle/>
          <a:p>
            <a:pPr algn="r">
              <a:spcBef>
                <a:spcPct val="0"/>
              </a:spcBef>
              <a:buClrTx/>
              <a:buSzPct val="8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F8E6848D-ACFC-41B2-9539-2017FD8E6B22}" type="slidenum">
              <a:rPr lang="en-US" sz="1300">
                <a:solidFill>
                  <a:srgbClr val="000000"/>
                </a:solidFill>
                <a:latin typeface="Times New Roman" pitchFamily="16" charset="0"/>
              </a:rPr>
              <a:pPr algn="r">
                <a:spcBef>
                  <a:spcPct val="0"/>
                </a:spcBef>
                <a:buClrTx/>
                <a:buSzPct val="85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19</a:t>
            </a:fld>
            <a:endParaRPr lang="en-US" sz="1300">
              <a:solidFill>
                <a:srgbClr val="000000"/>
              </a:solidFill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1709935-F4F0-4C87-8A45-95FAE10E1BFC}" type="slidenum">
              <a:rPr lang="en-US"/>
              <a:pPr/>
              <a:t>2</a:t>
            </a:fld>
            <a:endParaRPr lang="en-US"/>
          </a:p>
        </p:txBody>
      </p:sp>
      <p:sp>
        <p:nvSpPr>
          <p:cNvPr id="13004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0050" name="Text Box 2"/>
          <p:cNvSpPr txBox="1">
            <a:spLocks noChangeArrowheads="1"/>
          </p:cNvSpPr>
          <p:nvPr/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0051" name="Text Box 3"/>
          <p:cNvSpPr txBox="1">
            <a:spLocks noChangeArrowheads="1"/>
          </p:cNvSpPr>
          <p:nvPr/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6840" tIns="48240" rIns="96840" bIns="48240" anchor="b"/>
          <a:lstStyle/>
          <a:p>
            <a:pPr algn="r">
              <a:spcBef>
                <a:spcPct val="0"/>
              </a:spcBef>
              <a:buClrTx/>
              <a:buSzPct val="8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E2364DA9-BDFE-4203-B68C-5871EE5E84D2}" type="slidenum">
              <a:rPr lang="en-US" sz="1300">
                <a:solidFill>
                  <a:srgbClr val="000000"/>
                </a:solidFill>
                <a:latin typeface="Times New Roman" pitchFamily="16" charset="0"/>
              </a:rPr>
              <a:pPr algn="r">
                <a:spcBef>
                  <a:spcPct val="0"/>
                </a:spcBef>
                <a:buClrTx/>
                <a:buSzPct val="85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2</a:t>
            </a:fld>
            <a:endParaRPr lang="en-US" sz="1300">
              <a:solidFill>
                <a:srgbClr val="000000"/>
              </a:solidFill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0B1A195-28CE-4361-A0DF-2FAE2D4FC5E7}" type="slidenum">
              <a:rPr lang="en-US"/>
              <a:pPr/>
              <a:t>20</a:t>
            </a:fld>
            <a:endParaRPr lang="en-US"/>
          </a:p>
        </p:txBody>
      </p:sp>
      <p:sp>
        <p:nvSpPr>
          <p:cNvPr id="15360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02" name="Text Box 2"/>
          <p:cNvSpPr txBox="1">
            <a:spLocks noChangeArrowheads="1"/>
          </p:cNvSpPr>
          <p:nvPr/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603" name="Text Box 3"/>
          <p:cNvSpPr txBox="1">
            <a:spLocks noChangeArrowheads="1"/>
          </p:cNvSpPr>
          <p:nvPr/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6840" tIns="48240" rIns="96840" bIns="48240" anchor="b"/>
          <a:lstStyle/>
          <a:p>
            <a:pPr algn="r">
              <a:spcBef>
                <a:spcPct val="0"/>
              </a:spcBef>
              <a:buClrTx/>
              <a:buSzPct val="8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E1204112-1C05-4A72-A6C7-83C62C25CBB3}" type="slidenum">
              <a:rPr lang="en-US" sz="1300">
                <a:solidFill>
                  <a:srgbClr val="000000"/>
                </a:solidFill>
                <a:latin typeface="Times New Roman" pitchFamily="16" charset="0"/>
              </a:rPr>
              <a:pPr algn="r">
                <a:spcBef>
                  <a:spcPct val="0"/>
                </a:spcBef>
                <a:buClrTx/>
                <a:buSzPct val="85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20</a:t>
            </a:fld>
            <a:endParaRPr lang="en-US" sz="1300">
              <a:solidFill>
                <a:srgbClr val="000000"/>
              </a:solidFill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5F1D816-8D62-4507-B64C-FA77721C1261}" type="slidenum">
              <a:rPr lang="en-US"/>
              <a:pPr/>
              <a:t>21</a:t>
            </a:fld>
            <a:endParaRPr lang="en-US"/>
          </a:p>
        </p:txBody>
      </p:sp>
      <p:sp>
        <p:nvSpPr>
          <p:cNvPr id="1546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4626" name="Text Box 2"/>
          <p:cNvSpPr txBox="1">
            <a:spLocks noChangeArrowheads="1"/>
          </p:cNvSpPr>
          <p:nvPr/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4627" name="Text Box 3"/>
          <p:cNvSpPr txBox="1">
            <a:spLocks noChangeArrowheads="1"/>
          </p:cNvSpPr>
          <p:nvPr/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6840" tIns="48240" rIns="96840" bIns="48240" anchor="b"/>
          <a:lstStyle/>
          <a:p>
            <a:pPr algn="r">
              <a:spcBef>
                <a:spcPct val="0"/>
              </a:spcBef>
              <a:buClrTx/>
              <a:buSzPct val="8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8795BC5A-C09A-4907-914B-64D1743B2498}" type="slidenum">
              <a:rPr lang="en-US" sz="1300">
                <a:solidFill>
                  <a:srgbClr val="000000"/>
                </a:solidFill>
                <a:latin typeface="Times New Roman" pitchFamily="16" charset="0"/>
              </a:rPr>
              <a:pPr algn="r">
                <a:spcBef>
                  <a:spcPct val="0"/>
                </a:spcBef>
                <a:buClrTx/>
                <a:buSzPct val="85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21</a:t>
            </a:fld>
            <a:endParaRPr lang="en-US" sz="1300">
              <a:solidFill>
                <a:srgbClr val="000000"/>
              </a:solidFill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08BD0E4-DAE3-40CE-A322-F8541320664B}" type="slidenum">
              <a:rPr lang="en-US"/>
              <a:pPr/>
              <a:t>22</a:t>
            </a:fld>
            <a:endParaRPr lang="en-US"/>
          </a:p>
        </p:txBody>
      </p:sp>
      <p:sp>
        <p:nvSpPr>
          <p:cNvPr id="15564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5650" name="Text Box 2"/>
          <p:cNvSpPr txBox="1">
            <a:spLocks noChangeArrowheads="1"/>
          </p:cNvSpPr>
          <p:nvPr/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5651" name="Text Box 3"/>
          <p:cNvSpPr txBox="1">
            <a:spLocks noChangeArrowheads="1"/>
          </p:cNvSpPr>
          <p:nvPr/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6840" tIns="48240" rIns="96840" bIns="48240" anchor="b"/>
          <a:lstStyle/>
          <a:p>
            <a:pPr algn="r">
              <a:spcBef>
                <a:spcPct val="0"/>
              </a:spcBef>
              <a:buClrTx/>
              <a:buSzPct val="8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A113957B-80BB-43EB-B6D3-D269FBA58A85}" type="slidenum">
              <a:rPr lang="en-US" sz="1300">
                <a:solidFill>
                  <a:srgbClr val="000000"/>
                </a:solidFill>
                <a:latin typeface="Times New Roman" pitchFamily="16" charset="0"/>
              </a:rPr>
              <a:pPr algn="r">
                <a:spcBef>
                  <a:spcPct val="0"/>
                </a:spcBef>
                <a:buClrTx/>
                <a:buSzPct val="85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22</a:t>
            </a:fld>
            <a:endParaRPr lang="en-US" sz="1300">
              <a:solidFill>
                <a:srgbClr val="000000"/>
              </a:solidFill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AC9D53A-E308-4BBF-A0AD-15A9D9A8C29F}" type="slidenum">
              <a:rPr lang="en-US"/>
              <a:pPr/>
              <a:t>23</a:t>
            </a:fld>
            <a:endParaRPr lang="en-US"/>
          </a:p>
        </p:txBody>
      </p:sp>
      <p:sp>
        <p:nvSpPr>
          <p:cNvPr id="1576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7698" name="Text Box 2"/>
          <p:cNvSpPr txBox="1">
            <a:spLocks noChangeArrowheads="1"/>
          </p:cNvSpPr>
          <p:nvPr/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7699" name="Text Box 3"/>
          <p:cNvSpPr txBox="1">
            <a:spLocks noChangeArrowheads="1"/>
          </p:cNvSpPr>
          <p:nvPr/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6840" tIns="48240" rIns="96840" bIns="48240" anchor="b"/>
          <a:lstStyle/>
          <a:p>
            <a:pPr algn="r">
              <a:spcBef>
                <a:spcPct val="0"/>
              </a:spcBef>
              <a:buClrTx/>
              <a:buSzPct val="8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DC5CC9D5-C47D-4C82-8CF2-2573915D191B}" type="slidenum">
              <a:rPr lang="en-US" sz="1300">
                <a:solidFill>
                  <a:srgbClr val="000000"/>
                </a:solidFill>
                <a:latin typeface="Times New Roman" pitchFamily="16" charset="0"/>
              </a:rPr>
              <a:pPr algn="r">
                <a:spcBef>
                  <a:spcPct val="0"/>
                </a:spcBef>
                <a:buClrTx/>
                <a:buSzPct val="85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23</a:t>
            </a:fld>
            <a:endParaRPr lang="en-US" sz="1300">
              <a:solidFill>
                <a:srgbClr val="000000"/>
              </a:solidFill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5BEB1F3-5196-42DE-A961-2E1E66D4069B}" type="slidenum">
              <a:rPr lang="en-US"/>
              <a:pPr/>
              <a:t>24</a:t>
            </a:fld>
            <a:endParaRPr lang="en-US"/>
          </a:p>
        </p:txBody>
      </p:sp>
      <p:sp>
        <p:nvSpPr>
          <p:cNvPr id="1587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8722" name="Text Box 2"/>
          <p:cNvSpPr txBox="1">
            <a:spLocks noChangeArrowheads="1"/>
          </p:cNvSpPr>
          <p:nvPr/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8723" name="Text Box 3"/>
          <p:cNvSpPr txBox="1">
            <a:spLocks noChangeArrowheads="1"/>
          </p:cNvSpPr>
          <p:nvPr/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6840" tIns="48240" rIns="96840" bIns="48240" anchor="b"/>
          <a:lstStyle/>
          <a:p>
            <a:pPr algn="r">
              <a:spcBef>
                <a:spcPct val="0"/>
              </a:spcBef>
              <a:buClrTx/>
              <a:buSzPct val="8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30682CBC-366E-4BA8-8135-B3F0C98A1942}" type="slidenum">
              <a:rPr lang="en-US" sz="1300">
                <a:solidFill>
                  <a:srgbClr val="000000"/>
                </a:solidFill>
                <a:latin typeface="Times New Roman" pitchFamily="16" charset="0"/>
              </a:rPr>
              <a:pPr algn="r">
                <a:spcBef>
                  <a:spcPct val="0"/>
                </a:spcBef>
                <a:buClrTx/>
                <a:buSzPct val="85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24</a:t>
            </a:fld>
            <a:endParaRPr lang="en-US" sz="1300">
              <a:solidFill>
                <a:srgbClr val="000000"/>
              </a:solidFill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5E5DD1B-04A9-4D4E-A03F-DB7A672AD3C5}" type="slidenum">
              <a:rPr lang="en-US"/>
              <a:pPr/>
              <a:t>25</a:t>
            </a:fld>
            <a:endParaRPr lang="en-US"/>
          </a:p>
        </p:txBody>
      </p:sp>
      <p:sp>
        <p:nvSpPr>
          <p:cNvPr id="1597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9746" name="Text Box 2"/>
          <p:cNvSpPr txBox="1">
            <a:spLocks noChangeArrowheads="1"/>
          </p:cNvSpPr>
          <p:nvPr/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9747" name="Text Box 3"/>
          <p:cNvSpPr txBox="1">
            <a:spLocks noChangeArrowheads="1"/>
          </p:cNvSpPr>
          <p:nvPr/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6840" tIns="48240" rIns="96840" bIns="48240" anchor="b"/>
          <a:lstStyle/>
          <a:p>
            <a:pPr algn="r">
              <a:spcBef>
                <a:spcPct val="0"/>
              </a:spcBef>
              <a:buClrTx/>
              <a:buSzPct val="8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718F4613-FC24-450A-AFDC-1AEC514DF359}" type="slidenum">
              <a:rPr lang="en-US" sz="1300">
                <a:solidFill>
                  <a:srgbClr val="000000"/>
                </a:solidFill>
                <a:latin typeface="Times New Roman" pitchFamily="16" charset="0"/>
              </a:rPr>
              <a:pPr algn="r">
                <a:spcBef>
                  <a:spcPct val="0"/>
                </a:spcBef>
                <a:buClrTx/>
                <a:buSzPct val="85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25</a:t>
            </a:fld>
            <a:endParaRPr lang="en-US" sz="1300">
              <a:solidFill>
                <a:srgbClr val="000000"/>
              </a:solidFill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451611B-A5F3-4656-A93C-4122B7601D2C}" type="slidenum">
              <a:rPr lang="en-US"/>
              <a:pPr/>
              <a:t>26</a:t>
            </a:fld>
            <a:endParaRPr lang="en-US"/>
          </a:p>
        </p:txBody>
      </p:sp>
      <p:sp>
        <p:nvSpPr>
          <p:cNvPr id="16076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0770" name="Text Box 2"/>
          <p:cNvSpPr txBox="1">
            <a:spLocks noChangeArrowheads="1"/>
          </p:cNvSpPr>
          <p:nvPr/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0771" name="Text Box 3"/>
          <p:cNvSpPr txBox="1">
            <a:spLocks noChangeArrowheads="1"/>
          </p:cNvSpPr>
          <p:nvPr/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6840" tIns="48240" rIns="96840" bIns="48240" anchor="b"/>
          <a:lstStyle/>
          <a:p>
            <a:pPr algn="r">
              <a:spcBef>
                <a:spcPct val="0"/>
              </a:spcBef>
              <a:buClrTx/>
              <a:buSzPct val="8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35464EC0-EF14-4FC8-97EF-B5E36F810654}" type="slidenum">
              <a:rPr lang="en-US" sz="1300">
                <a:solidFill>
                  <a:srgbClr val="000000"/>
                </a:solidFill>
                <a:latin typeface="Times New Roman" pitchFamily="16" charset="0"/>
              </a:rPr>
              <a:pPr algn="r">
                <a:spcBef>
                  <a:spcPct val="0"/>
                </a:spcBef>
                <a:buClrTx/>
                <a:buSzPct val="85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26</a:t>
            </a:fld>
            <a:endParaRPr lang="en-US" sz="1300">
              <a:solidFill>
                <a:srgbClr val="000000"/>
              </a:solidFill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A64C3B7-B830-4315-84EE-5ED95629F190}" type="slidenum">
              <a:rPr lang="en-US"/>
              <a:pPr/>
              <a:t>27</a:t>
            </a:fld>
            <a:endParaRPr lang="en-US"/>
          </a:p>
        </p:txBody>
      </p:sp>
      <p:sp>
        <p:nvSpPr>
          <p:cNvPr id="1628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2818" name="Text Box 2"/>
          <p:cNvSpPr txBox="1">
            <a:spLocks noChangeArrowheads="1"/>
          </p:cNvSpPr>
          <p:nvPr/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2819" name="Text Box 3"/>
          <p:cNvSpPr txBox="1">
            <a:spLocks noChangeArrowheads="1"/>
          </p:cNvSpPr>
          <p:nvPr/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6840" tIns="48240" rIns="96840" bIns="48240" anchor="b"/>
          <a:lstStyle/>
          <a:p>
            <a:pPr algn="r">
              <a:spcBef>
                <a:spcPct val="0"/>
              </a:spcBef>
              <a:buClrTx/>
              <a:buSzPct val="8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94D4CC95-5D70-412F-82E4-59A631DB2E13}" type="slidenum">
              <a:rPr lang="en-US" sz="1300">
                <a:solidFill>
                  <a:srgbClr val="000000"/>
                </a:solidFill>
                <a:latin typeface="Times New Roman" pitchFamily="16" charset="0"/>
              </a:rPr>
              <a:pPr algn="r">
                <a:spcBef>
                  <a:spcPct val="0"/>
                </a:spcBef>
                <a:buClrTx/>
                <a:buSzPct val="85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27</a:t>
            </a:fld>
            <a:endParaRPr lang="en-US" sz="1300">
              <a:solidFill>
                <a:srgbClr val="000000"/>
              </a:solidFill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C344589-0F0D-43C6-B4C8-3D9853EB0A15}" type="slidenum">
              <a:rPr lang="en-US"/>
              <a:pPr/>
              <a:t>28</a:t>
            </a:fld>
            <a:endParaRPr lang="en-US"/>
          </a:p>
        </p:txBody>
      </p:sp>
      <p:sp>
        <p:nvSpPr>
          <p:cNvPr id="16384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42" name="Text Box 2"/>
          <p:cNvSpPr txBox="1">
            <a:spLocks noChangeArrowheads="1"/>
          </p:cNvSpPr>
          <p:nvPr/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843" name="Text Box 3"/>
          <p:cNvSpPr txBox="1">
            <a:spLocks noChangeArrowheads="1"/>
          </p:cNvSpPr>
          <p:nvPr/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6840" tIns="48240" rIns="96840" bIns="48240" anchor="b"/>
          <a:lstStyle/>
          <a:p>
            <a:pPr algn="r">
              <a:spcBef>
                <a:spcPct val="0"/>
              </a:spcBef>
              <a:buClrTx/>
              <a:buSzPct val="8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984E8481-675B-443F-A8A4-463E99D47C22}" type="slidenum">
              <a:rPr lang="en-US" sz="1300">
                <a:solidFill>
                  <a:srgbClr val="000000"/>
                </a:solidFill>
                <a:latin typeface="Times New Roman" pitchFamily="16" charset="0"/>
              </a:rPr>
              <a:pPr algn="r">
                <a:spcBef>
                  <a:spcPct val="0"/>
                </a:spcBef>
                <a:buClrTx/>
                <a:buSzPct val="85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28</a:t>
            </a:fld>
            <a:endParaRPr lang="en-US" sz="1300">
              <a:solidFill>
                <a:srgbClr val="000000"/>
              </a:solidFill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E8BDB9B-AF47-4164-AFA6-EEE050A5DB1C}" type="slidenum">
              <a:rPr lang="en-US"/>
              <a:pPr/>
              <a:t>29</a:t>
            </a:fld>
            <a:endParaRPr lang="en-US"/>
          </a:p>
        </p:txBody>
      </p:sp>
      <p:sp>
        <p:nvSpPr>
          <p:cNvPr id="16486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4866" name="Text Box 2"/>
          <p:cNvSpPr txBox="1">
            <a:spLocks noChangeArrowheads="1"/>
          </p:cNvSpPr>
          <p:nvPr/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4867" name="Text Box 3"/>
          <p:cNvSpPr txBox="1">
            <a:spLocks noChangeArrowheads="1"/>
          </p:cNvSpPr>
          <p:nvPr/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6840" tIns="48240" rIns="96840" bIns="48240" anchor="b"/>
          <a:lstStyle/>
          <a:p>
            <a:pPr algn="r">
              <a:spcBef>
                <a:spcPct val="0"/>
              </a:spcBef>
              <a:buClrTx/>
              <a:buSzPct val="8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9D07B77E-5EED-41B0-94D5-47C6A8F1C0D2}" type="slidenum">
              <a:rPr lang="en-US" sz="1300">
                <a:solidFill>
                  <a:srgbClr val="000000"/>
                </a:solidFill>
                <a:latin typeface="Times New Roman" pitchFamily="16" charset="0"/>
              </a:rPr>
              <a:pPr algn="r">
                <a:spcBef>
                  <a:spcPct val="0"/>
                </a:spcBef>
                <a:buClrTx/>
                <a:buSzPct val="85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29</a:t>
            </a:fld>
            <a:endParaRPr lang="en-US" sz="1300">
              <a:solidFill>
                <a:srgbClr val="000000"/>
              </a:solidFill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EC7D25C-AD8B-4ADE-B7CE-9EB42B82CCC1}" type="slidenum">
              <a:rPr lang="en-US"/>
              <a:pPr/>
              <a:t>3</a:t>
            </a:fld>
            <a:endParaRPr lang="en-US"/>
          </a:p>
        </p:txBody>
      </p:sp>
      <p:sp>
        <p:nvSpPr>
          <p:cNvPr id="1320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2098" name="Text Box 2"/>
          <p:cNvSpPr txBox="1">
            <a:spLocks noChangeArrowheads="1"/>
          </p:cNvSpPr>
          <p:nvPr/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2099" name="Text Box 3"/>
          <p:cNvSpPr txBox="1">
            <a:spLocks noChangeArrowheads="1"/>
          </p:cNvSpPr>
          <p:nvPr/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6840" tIns="48240" rIns="96840" bIns="48240" anchor="b"/>
          <a:lstStyle/>
          <a:p>
            <a:pPr algn="r">
              <a:spcBef>
                <a:spcPct val="0"/>
              </a:spcBef>
              <a:buClrTx/>
              <a:buSzPct val="8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DCCEF9F1-908A-47F8-BD43-20B9AE297E22}" type="slidenum">
              <a:rPr lang="en-US" sz="1300">
                <a:solidFill>
                  <a:srgbClr val="000000"/>
                </a:solidFill>
                <a:latin typeface="Times New Roman" pitchFamily="16" charset="0"/>
              </a:rPr>
              <a:pPr algn="r">
                <a:spcBef>
                  <a:spcPct val="0"/>
                </a:spcBef>
                <a:buClrTx/>
                <a:buSzPct val="85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3</a:t>
            </a:fld>
            <a:endParaRPr lang="en-US" sz="1300">
              <a:solidFill>
                <a:srgbClr val="000000"/>
              </a:solidFill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C5F8BA1-2D08-4A71-B088-39F8A4FD7075}" type="slidenum">
              <a:rPr lang="en-US"/>
              <a:pPr/>
              <a:t>30</a:t>
            </a:fld>
            <a:endParaRPr lang="en-US"/>
          </a:p>
        </p:txBody>
      </p:sp>
      <p:sp>
        <p:nvSpPr>
          <p:cNvPr id="16588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5890" name="Text Box 2"/>
          <p:cNvSpPr txBox="1">
            <a:spLocks noChangeArrowheads="1"/>
          </p:cNvSpPr>
          <p:nvPr/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5891" name="Text Box 3"/>
          <p:cNvSpPr txBox="1">
            <a:spLocks noChangeArrowheads="1"/>
          </p:cNvSpPr>
          <p:nvPr/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6840" tIns="48240" rIns="96840" bIns="48240" anchor="b"/>
          <a:lstStyle/>
          <a:p>
            <a:pPr algn="r">
              <a:spcBef>
                <a:spcPct val="0"/>
              </a:spcBef>
              <a:buClrTx/>
              <a:buSzPct val="8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D48EE284-9F4B-45B5-B040-91553B7E9941}" type="slidenum">
              <a:rPr lang="en-US" sz="1300">
                <a:solidFill>
                  <a:srgbClr val="000000"/>
                </a:solidFill>
                <a:latin typeface="Times New Roman" pitchFamily="16" charset="0"/>
              </a:rPr>
              <a:pPr algn="r">
                <a:spcBef>
                  <a:spcPct val="0"/>
                </a:spcBef>
                <a:buClrTx/>
                <a:buSzPct val="85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30</a:t>
            </a:fld>
            <a:endParaRPr lang="en-US" sz="1300">
              <a:solidFill>
                <a:srgbClr val="000000"/>
              </a:solidFill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1BA2C4C-4733-46AE-B372-7A0BD180B9E3}" type="slidenum">
              <a:rPr lang="en-US"/>
              <a:pPr/>
              <a:t>31</a:t>
            </a:fld>
            <a:endParaRPr lang="en-US"/>
          </a:p>
        </p:txBody>
      </p:sp>
      <p:sp>
        <p:nvSpPr>
          <p:cNvPr id="16691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6914" name="Text Box 2"/>
          <p:cNvSpPr txBox="1">
            <a:spLocks noChangeArrowheads="1"/>
          </p:cNvSpPr>
          <p:nvPr/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6915" name="Text Box 3"/>
          <p:cNvSpPr txBox="1">
            <a:spLocks noChangeArrowheads="1"/>
          </p:cNvSpPr>
          <p:nvPr/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6840" tIns="48240" rIns="96840" bIns="48240" anchor="b"/>
          <a:lstStyle/>
          <a:p>
            <a:pPr algn="r">
              <a:spcBef>
                <a:spcPct val="0"/>
              </a:spcBef>
              <a:buClrTx/>
              <a:buSzPct val="8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67DAE637-10AE-45BE-9E49-9A2708D3B8EF}" type="slidenum">
              <a:rPr lang="en-US" sz="1300">
                <a:solidFill>
                  <a:srgbClr val="000000"/>
                </a:solidFill>
                <a:latin typeface="Times New Roman" pitchFamily="16" charset="0"/>
              </a:rPr>
              <a:pPr algn="r">
                <a:spcBef>
                  <a:spcPct val="0"/>
                </a:spcBef>
                <a:buClrTx/>
                <a:buSzPct val="85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31</a:t>
            </a:fld>
            <a:endParaRPr lang="en-US" sz="1300">
              <a:solidFill>
                <a:srgbClr val="000000"/>
              </a:solidFill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9C14482-33DF-4C74-BD84-23359186E19A}" type="slidenum">
              <a:rPr lang="en-US"/>
              <a:pPr/>
              <a:t>32</a:t>
            </a:fld>
            <a:endParaRPr lang="en-US"/>
          </a:p>
        </p:txBody>
      </p:sp>
      <p:sp>
        <p:nvSpPr>
          <p:cNvPr id="22630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630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C5BB98F-F368-4D2A-9E06-7B2D888038E3}" type="slidenum">
              <a:rPr lang="en-US"/>
              <a:pPr/>
              <a:t>33</a:t>
            </a:fld>
            <a:endParaRPr lang="en-US"/>
          </a:p>
        </p:txBody>
      </p:sp>
      <p:sp>
        <p:nvSpPr>
          <p:cNvPr id="22732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733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CC7EBF1-0E23-4D54-98BC-3116CE4571EF}" type="slidenum">
              <a:rPr lang="en-US"/>
              <a:pPr/>
              <a:t>34</a:t>
            </a:fld>
            <a:endParaRPr lang="en-US"/>
          </a:p>
        </p:txBody>
      </p:sp>
      <p:sp>
        <p:nvSpPr>
          <p:cNvPr id="23244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245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5A2A02A-54ED-450E-BDCE-776B0370890D}" type="slidenum">
              <a:rPr lang="en-US"/>
              <a:pPr/>
              <a:t>35</a:t>
            </a:fld>
            <a:endParaRPr lang="en-US"/>
          </a:p>
        </p:txBody>
      </p:sp>
      <p:sp>
        <p:nvSpPr>
          <p:cNvPr id="23347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347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2989D11-196B-492D-B153-E09B8365A29F}" type="slidenum">
              <a:rPr lang="en-US"/>
              <a:pPr/>
              <a:t>36</a:t>
            </a:fld>
            <a:endParaRPr lang="en-US"/>
          </a:p>
        </p:txBody>
      </p:sp>
      <p:sp>
        <p:nvSpPr>
          <p:cNvPr id="22016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016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74726" y="4560889"/>
            <a:ext cx="5365750" cy="4321175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F9F6335-21E3-4CAF-8AC5-3125120A43B3}" type="slidenum">
              <a:rPr lang="en-US"/>
              <a:pPr/>
              <a:t>37</a:t>
            </a:fld>
            <a:endParaRPr lang="en-US"/>
          </a:p>
        </p:txBody>
      </p:sp>
      <p:sp>
        <p:nvSpPr>
          <p:cNvPr id="22118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118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74726" y="4560889"/>
            <a:ext cx="5365750" cy="4321175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51FC642-9761-4658-9BA6-5B95985215AB}" type="slidenum">
              <a:rPr lang="en-US"/>
              <a:pPr/>
              <a:t>38</a:t>
            </a:fld>
            <a:endParaRPr lang="en-US"/>
          </a:p>
        </p:txBody>
      </p:sp>
      <p:sp>
        <p:nvSpPr>
          <p:cNvPr id="2222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221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74726" y="4560889"/>
            <a:ext cx="5365750" cy="4321175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CB3807E-EBF0-4B7C-96A3-833116E4EF00}" type="slidenum">
              <a:rPr lang="en-US"/>
              <a:pPr/>
              <a:t>39</a:t>
            </a:fld>
            <a:endParaRPr lang="en-US"/>
          </a:p>
        </p:txBody>
      </p:sp>
      <p:sp>
        <p:nvSpPr>
          <p:cNvPr id="2232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32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74726" y="4560889"/>
            <a:ext cx="5365750" cy="4321175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02D83A1-3A56-4E7F-9FA0-74F91134C439}" type="slidenum">
              <a:rPr lang="en-US"/>
              <a:pPr/>
              <a:t>4</a:t>
            </a:fld>
            <a:endParaRPr lang="en-US"/>
          </a:p>
        </p:txBody>
      </p:sp>
      <p:sp>
        <p:nvSpPr>
          <p:cNvPr id="1331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22" name="Text Box 2"/>
          <p:cNvSpPr txBox="1">
            <a:spLocks noChangeArrowheads="1"/>
          </p:cNvSpPr>
          <p:nvPr/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123" name="Text Box 3"/>
          <p:cNvSpPr txBox="1">
            <a:spLocks noChangeArrowheads="1"/>
          </p:cNvSpPr>
          <p:nvPr/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6840" tIns="48240" rIns="96840" bIns="48240" anchor="b"/>
          <a:lstStyle/>
          <a:p>
            <a:pPr algn="r">
              <a:spcBef>
                <a:spcPct val="0"/>
              </a:spcBef>
              <a:buClrTx/>
              <a:buSzPct val="8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EE0EE7EC-3B51-4597-A9FE-BBBBBB8EDB39}" type="slidenum">
              <a:rPr lang="en-US" sz="1300">
                <a:solidFill>
                  <a:srgbClr val="000000"/>
                </a:solidFill>
                <a:latin typeface="Times New Roman" pitchFamily="16" charset="0"/>
              </a:rPr>
              <a:pPr algn="r">
                <a:spcBef>
                  <a:spcPct val="0"/>
                </a:spcBef>
                <a:buClrTx/>
                <a:buSzPct val="85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4</a:t>
            </a:fld>
            <a:endParaRPr lang="en-US" sz="1300">
              <a:solidFill>
                <a:srgbClr val="000000"/>
              </a:solidFill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CD9499B-CC3A-452E-9F97-0F99D562874B}" type="slidenum">
              <a:rPr lang="en-US"/>
              <a:pPr/>
              <a:t>40</a:t>
            </a:fld>
            <a:endParaRPr lang="en-US"/>
          </a:p>
        </p:txBody>
      </p:sp>
      <p:sp>
        <p:nvSpPr>
          <p:cNvPr id="2242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42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74726" y="4560889"/>
            <a:ext cx="5365750" cy="4321175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F2D6E36-F1A9-4BD0-A052-BD75BAA2DC9E}" type="slidenum">
              <a:rPr lang="en-US"/>
              <a:pPr/>
              <a:t>41</a:t>
            </a:fld>
            <a:endParaRPr lang="en-US"/>
          </a:p>
        </p:txBody>
      </p:sp>
      <p:sp>
        <p:nvSpPr>
          <p:cNvPr id="2252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2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74726" y="4560889"/>
            <a:ext cx="5365750" cy="4321175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F6E2765-308B-4F09-95FD-FFF7FB51300F}" type="slidenum">
              <a:rPr lang="en-US"/>
              <a:pPr/>
              <a:t>42</a:t>
            </a:fld>
            <a:endParaRPr lang="en-US"/>
          </a:p>
        </p:txBody>
      </p:sp>
      <p:sp>
        <p:nvSpPr>
          <p:cNvPr id="22630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630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74726" y="4560889"/>
            <a:ext cx="5365750" cy="4321175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C6382BA-831A-4A90-8379-380CCA327255}" type="slidenum">
              <a:rPr lang="en-US"/>
              <a:pPr/>
              <a:t>5</a:t>
            </a:fld>
            <a:endParaRPr lang="en-US"/>
          </a:p>
        </p:txBody>
      </p:sp>
      <p:sp>
        <p:nvSpPr>
          <p:cNvPr id="1341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4146" name="Text Box 2"/>
          <p:cNvSpPr txBox="1">
            <a:spLocks noChangeArrowheads="1"/>
          </p:cNvSpPr>
          <p:nvPr/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4147" name="Text Box 3"/>
          <p:cNvSpPr txBox="1">
            <a:spLocks noChangeArrowheads="1"/>
          </p:cNvSpPr>
          <p:nvPr/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6840" tIns="48240" rIns="96840" bIns="48240" anchor="b"/>
          <a:lstStyle/>
          <a:p>
            <a:pPr algn="r">
              <a:spcBef>
                <a:spcPct val="0"/>
              </a:spcBef>
              <a:buClrTx/>
              <a:buSzPct val="8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BFDE4BA5-1678-420E-B04E-ADAFEEE054FE}" type="slidenum">
              <a:rPr lang="en-US" sz="1300">
                <a:solidFill>
                  <a:srgbClr val="000000"/>
                </a:solidFill>
                <a:latin typeface="Times New Roman" pitchFamily="16" charset="0"/>
              </a:rPr>
              <a:pPr algn="r">
                <a:spcBef>
                  <a:spcPct val="0"/>
                </a:spcBef>
                <a:buClrTx/>
                <a:buSzPct val="85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5</a:t>
            </a:fld>
            <a:endParaRPr lang="en-US" sz="1300">
              <a:solidFill>
                <a:srgbClr val="000000"/>
              </a:solidFill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5414F0F-D843-490B-9033-B4EA615BA196}" type="slidenum">
              <a:rPr lang="en-US"/>
              <a:pPr/>
              <a:t>6</a:t>
            </a:fld>
            <a:endParaRPr lang="en-US"/>
          </a:p>
        </p:txBody>
      </p:sp>
      <p:sp>
        <p:nvSpPr>
          <p:cNvPr id="13516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5170" name="Text Box 2"/>
          <p:cNvSpPr txBox="1">
            <a:spLocks noChangeArrowheads="1"/>
          </p:cNvSpPr>
          <p:nvPr/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5171" name="Text Box 3"/>
          <p:cNvSpPr txBox="1">
            <a:spLocks noChangeArrowheads="1"/>
          </p:cNvSpPr>
          <p:nvPr/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6840" tIns="48240" rIns="96840" bIns="48240" anchor="b"/>
          <a:lstStyle/>
          <a:p>
            <a:pPr algn="r">
              <a:spcBef>
                <a:spcPct val="0"/>
              </a:spcBef>
              <a:buClrTx/>
              <a:buSzPct val="8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D4103F6C-4272-4F59-84F2-375699E2C916}" type="slidenum">
              <a:rPr lang="en-US" sz="1300">
                <a:solidFill>
                  <a:srgbClr val="000000"/>
                </a:solidFill>
                <a:latin typeface="Times New Roman" pitchFamily="16" charset="0"/>
              </a:rPr>
              <a:pPr algn="r">
                <a:spcBef>
                  <a:spcPct val="0"/>
                </a:spcBef>
                <a:buClrTx/>
                <a:buSzPct val="85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6</a:t>
            </a:fld>
            <a:endParaRPr lang="en-US" sz="1300">
              <a:solidFill>
                <a:srgbClr val="000000"/>
              </a:solidFill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9A9354F-FDAA-45DD-96BA-E0E050C9EA39}" type="slidenum">
              <a:rPr lang="en-US"/>
              <a:pPr/>
              <a:t>7</a:t>
            </a:fld>
            <a:endParaRPr lang="en-US"/>
          </a:p>
        </p:txBody>
      </p:sp>
      <p:sp>
        <p:nvSpPr>
          <p:cNvPr id="13619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6194" name="Text Box 2"/>
          <p:cNvSpPr txBox="1">
            <a:spLocks noChangeArrowheads="1"/>
          </p:cNvSpPr>
          <p:nvPr/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6195" name="Text Box 3"/>
          <p:cNvSpPr txBox="1">
            <a:spLocks noChangeArrowheads="1"/>
          </p:cNvSpPr>
          <p:nvPr/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6840" tIns="48240" rIns="96840" bIns="48240" anchor="b"/>
          <a:lstStyle/>
          <a:p>
            <a:pPr algn="r">
              <a:spcBef>
                <a:spcPct val="0"/>
              </a:spcBef>
              <a:buClrTx/>
              <a:buSzPct val="8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FEA73821-B935-4F88-9C46-C1589652D5A2}" type="slidenum">
              <a:rPr lang="en-US" sz="1300">
                <a:solidFill>
                  <a:srgbClr val="000000"/>
                </a:solidFill>
                <a:latin typeface="Times New Roman" pitchFamily="16" charset="0"/>
              </a:rPr>
              <a:pPr algn="r">
                <a:spcBef>
                  <a:spcPct val="0"/>
                </a:spcBef>
                <a:buClrTx/>
                <a:buSzPct val="85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7</a:t>
            </a:fld>
            <a:endParaRPr lang="en-US" sz="1300">
              <a:solidFill>
                <a:srgbClr val="000000"/>
              </a:solidFill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8F2FAEC-24BB-4D42-9FF0-C35B8DEFCE52}" type="slidenum">
              <a:rPr lang="en-US"/>
              <a:pPr/>
              <a:t>8</a:t>
            </a:fld>
            <a:endParaRPr lang="en-US"/>
          </a:p>
        </p:txBody>
      </p:sp>
      <p:sp>
        <p:nvSpPr>
          <p:cNvPr id="1372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7218" name="Text Box 2"/>
          <p:cNvSpPr txBox="1">
            <a:spLocks noChangeArrowheads="1"/>
          </p:cNvSpPr>
          <p:nvPr/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7219" name="Text Box 3"/>
          <p:cNvSpPr txBox="1">
            <a:spLocks noChangeArrowheads="1"/>
          </p:cNvSpPr>
          <p:nvPr/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6840" tIns="48240" rIns="96840" bIns="48240" anchor="b"/>
          <a:lstStyle/>
          <a:p>
            <a:pPr algn="r">
              <a:spcBef>
                <a:spcPct val="0"/>
              </a:spcBef>
              <a:buClrTx/>
              <a:buSzPct val="8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0100E6C8-F825-4E14-B887-FC9ED96BA620}" type="slidenum">
              <a:rPr lang="en-US" sz="1300">
                <a:solidFill>
                  <a:srgbClr val="000000"/>
                </a:solidFill>
                <a:latin typeface="Times New Roman" pitchFamily="16" charset="0"/>
              </a:rPr>
              <a:pPr algn="r">
                <a:spcBef>
                  <a:spcPct val="0"/>
                </a:spcBef>
                <a:buClrTx/>
                <a:buSzPct val="85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8</a:t>
            </a:fld>
            <a:endParaRPr lang="en-US" sz="1300">
              <a:solidFill>
                <a:srgbClr val="000000"/>
              </a:solidFill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D43844F-8A0A-4D49-89A2-BD22639B849F}" type="slidenum">
              <a:rPr lang="en-US"/>
              <a:pPr/>
              <a:t>9</a:t>
            </a:fld>
            <a:endParaRPr lang="en-US"/>
          </a:p>
        </p:txBody>
      </p:sp>
      <p:sp>
        <p:nvSpPr>
          <p:cNvPr id="13824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8242" name="Text Box 2"/>
          <p:cNvSpPr txBox="1">
            <a:spLocks noChangeArrowheads="1"/>
          </p:cNvSpPr>
          <p:nvPr/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8243" name="Text Box 3"/>
          <p:cNvSpPr txBox="1">
            <a:spLocks noChangeArrowheads="1"/>
          </p:cNvSpPr>
          <p:nvPr/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6840" tIns="48240" rIns="96840" bIns="48240" anchor="b"/>
          <a:lstStyle/>
          <a:p>
            <a:pPr algn="r">
              <a:spcBef>
                <a:spcPct val="0"/>
              </a:spcBef>
              <a:buClrTx/>
              <a:buSzPct val="8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41D3EFF6-6FED-4585-B015-DE851DEB109A}" type="slidenum">
              <a:rPr lang="en-US" sz="1300">
                <a:solidFill>
                  <a:srgbClr val="000000"/>
                </a:solidFill>
                <a:latin typeface="Times New Roman" pitchFamily="16" charset="0"/>
              </a:rPr>
              <a:pPr algn="r">
                <a:spcBef>
                  <a:spcPct val="0"/>
                </a:spcBef>
                <a:buClrTx/>
                <a:buSzPct val="85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9</a:t>
            </a:fld>
            <a:endParaRPr lang="en-US" sz="1300">
              <a:solidFill>
                <a:srgbClr val="000000"/>
              </a:solidFill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02/21/19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Application Layer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2-</a:t>
            </a:r>
            <a:fld id="{A6335A29-47AB-4638-82B5-40C43EB64AB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02/21/19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Application Layer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2-</a:t>
            </a:r>
            <a:fld id="{A99B656F-9B1E-4407-B285-268BF82014C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02/21/19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Introduction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1-</a:t>
            </a:r>
            <a:fld id="{96FDEE4F-131C-4D28-97D6-CF52761A35D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02/21/19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Introduction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1-</a:t>
            </a:r>
            <a:fld id="{29950C80-A9C1-4798-94F6-A5236EA43E9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02/21/19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Introduction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1-</a:t>
            </a:r>
            <a:fld id="{25093462-73B1-44AD-9BD3-B0ECCDBD007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11313"/>
            <a:ext cx="3808413" cy="4646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4213" y="1611313"/>
            <a:ext cx="3810000" cy="4646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02/21/19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Introduction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1-</a:t>
            </a:r>
            <a:fld id="{AC552644-E598-4FB2-B17D-2B17544E49A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02/21/19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Introduction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1-</a:t>
            </a:r>
            <a:fld id="{D3A82C8F-2C5F-47B3-918A-F7F6493988F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02/21/19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Introduction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1-</a:t>
            </a:r>
            <a:fld id="{111053B7-5DCF-47FB-8CE4-D4881091534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02/21/19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Introduction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1-</a:t>
            </a:r>
            <a:fld id="{5B8A22BF-3294-4296-B39F-7038254891C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02/21/19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Introduction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1-</a:t>
            </a:r>
            <a:fld id="{37026B22-8A0C-4BE5-BA9B-3DCB8F11063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02/21/19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Introduction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1-</a:t>
            </a:r>
            <a:fld id="{36BBDCB3-8411-4B52-9EC8-C3532623C97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02/21/19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Introduction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1-</a:t>
            </a:r>
            <a:fld id="{272AD022-C128-407A-BF71-3913C896FF7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62700" y="228600"/>
            <a:ext cx="1941513" cy="6029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228600"/>
            <a:ext cx="5676900" cy="60293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02/21/19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Application Layer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2-</a:t>
            </a:r>
            <a:fld id="{61EFD208-BDD0-42F7-ACE2-D884FC8F446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62700" y="228600"/>
            <a:ext cx="1941513" cy="6029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228600"/>
            <a:ext cx="5676900" cy="60293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02/21/19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Introduction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1-</a:t>
            </a:r>
            <a:fld id="{FF4AD7C9-853C-46F1-B1CC-E09219DDDB0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02/21/19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Introduction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1-</a:t>
            </a:r>
            <a:fld id="{6CCEED1B-200C-476E-BF7E-F46FBB09F8A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02/21/19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Introduction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1-</a:t>
            </a:r>
            <a:fld id="{14C30B3F-64C0-44B6-9688-33111C9A09C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02/21/19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Introduction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1-</a:t>
            </a:r>
            <a:fld id="{1EB1AF10-9F9A-49D3-9D2F-B815938481E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11313"/>
            <a:ext cx="3808413" cy="4646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4213" y="1611313"/>
            <a:ext cx="3810000" cy="4646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02/21/19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Introduction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1-</a:t>
            </a:r>
            <a:fld id="{C2240B6C-4FC1-4B92-842E-7232E8824A6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02/21/19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Introduction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1-</a:t>
            </a:r>
            <a:fld id="{B253214C-4240-4B01-83A7-3725CDA81F5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02/21/19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Introduction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1-</a:t>
            </a:r>
            <a:fld id="{1D930699-EE93-4879-933E-BE2FC9E35C6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02/21/19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Introduction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1-</a:t>
            </a:r>
            <a:fld id="{398E2E72-BA3A-4A8F-9EDA-6C7BDF6BAD3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02/21/19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Introduction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1-</a:t>
            </a:r>
            <a:fld id="{785DF48B-625E-40B4-91C4-013269C5A25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02/21/19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Introduction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1-</a:t>
            </a:r>
            <a:fld id="{F7BFE072-6C58-48B4-9061-8912EC79153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02/21/19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Application Layer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2-</a:t>
            </a:r>
            <a:fld id="{94E30141-4A81-4E87-9529-FDFB7436380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02/21/19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Introduction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1-</a:t>
            </a:r>
            <a:fld id="{7A0CBADB-386F-4ACE-B843-6B08760C273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62700" y="228600"/>
            <a:ext cx="1941513" cy="6029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228600"/>
            <a:ext cx="5676900" cy="60293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02/21/19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Introduction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1-</a:t>
            </a:r>
            <a:fld id="{E5166C1A-D628-498C-A9DA-761A3547AA2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02/21/19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Introduction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2-</a:t>
            </a:r>
            <a:fld id="{3DAC6E77-E785-4A0D-91CC-DBD786E5D86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02/21/19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Introduction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2-</a:t>
            </a:r>
            <a:fld id="{9C9F6BE7-E3D2-4B4C-9269-7C79D93891F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02/21/19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Introduction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2-</a:t>
            </a:r>
            <a:fld id="{C5499BC3-01B4-4A81-88CF-14BC557D900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11313"/>
            <a:ext cx="3808413" cy="4646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4213" y="1611313"/>
            <a:ext cx="3810000" cy="4646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02/21/19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Introduction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2-</a:t>
            </a:r>
            <a:fld id="{5DEBB92F-406A-497D-A0AE-E8819C9E6B6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02/21/19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Introduction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2-</a:t>
            </a:r>
            <a:fld id="{EB9B4115-02A3-497D-8D41-77E445E17CF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02/21/19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Introduction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2-</a:t>
            </a:r>
            <a:fld id="{4FCFD11D-DA48-46F1-8C37-C1C6E1957C5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02/21/19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Introduction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2-</a:t>
            </a:r>
            <a:fld id="{B0B5CE0E-49F6-4C24-B2B7-FF24508A7DC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02/21/19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Introduction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2-</a:t>
            </a:r>
            <a:fld id="{99A53C68-FC80-4076-A65C-567E25EBD99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02/21/19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Application Layer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2-</a:t>
            </a:r>
            <a:fld id="{5F76B0DB-C665-4B95-89D8-E8158FEE7F8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02/21/19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Introduction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2-</a:t>
            </a:r>
            <a:fld id="{006A5BE7-E7EF-4984-8751-64B97FFCF3A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02/21/19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Introduction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2-</a:t>
            </a:r>
            <a:fld id="{8038B926-BCC1-42B3-9365-B78FAF8B740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62700" y="228600"/>
            <a:ext cx="1941513" cy="6029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228600"/>
            <a:ext cx="5676900" cy="60293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02/21/19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Introduction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2-</a:t>
            </a:r>
            <a:fld id="{5FD45E86-0982-4EDE-8C73-782E3CC23D7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02/21/19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Introduction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1-</a:t>
            </a:r>
            <a:fld id="{40EDC866-FE78-4A3F-8E26-9B49729A47A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02/21/19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Introduction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1-</a:t>
            </a:r>
            <a:fld id="{79B6B793-B14C-49BF-A0AE-71FA3C906DD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02/21/19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Introduction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1-</a:t>
            </a:r>
            <a:fld id="{34C237E1-92EE-4A15-A7CD-1C2018AD19B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11313"/>
            <a:ext cx="3808413" cy="4646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4213" y="1611313"/>
            <a:ext cx="3810000" cy="4646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02/21/19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Introduction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1-</a:t>
            </a:r>
            <a:fld id="{DDDABDE7-3294-4CE3-ABAB-0B9191BB95E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02/21/19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Introduction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1-</a:t>
            </a:r>
            <a:fld id="{8990A471-5B02-4F3B-A58F-DF9639A4277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02/21/19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Introduction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1-</a:t>
            </a:r>
            <a:fld id="{0ABB3973-9728-4229-BADE-9614BE241A7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02/21/19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Introduction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1-</a:t>
            </a:r>
            <a:fld id="{8FB75A1A-E2F5-4D67-B65D-D8693BFF6CD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02/21/19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Application Layer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2-</a:t>
            </a:r>
            <a:fld id="{CC0E12F4-3511-4A0D-8F0A-83E1D60F624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02/21/19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Introduction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1-</a:t>
            </a:r>
            <a:fld id="{6C85A602-EF53-43DA-86DC-98C218EBC24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02/21/19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Introduction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1-</a:t>
            </a:r>
            <a:fld id="{DCA87642-A78F-4426-B1A6-95FA99328B7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02/21/19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Introduction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1-</a:t>
            </a:r>
            <a:fld id="{6BF405E7-108F-4BEB-B9CC-09BF60686DE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62700" y="228600"/>
            <a:ext cx="1941513" cy="6029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228600"/>
            <a:ext cx="5676900" cy="60293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02/21/19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Introduction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1-</a:t>
            </a:r>
            <a:fld id="{C55CE52A-4665-4B59-A105-CEBDFDE99B1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02/21/19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Introduction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1-</a:t>
            </a:r>
            <a:fld id="{BB71ED7B-A293-486B-AA61-21851B926B8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02/21/19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Introduction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1-</a:t>
            </a:r>
            <a:fld id="{D45B1349-0083-4C72-A8B9-50B4DD34C43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02/21/19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Introduction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1-</a:t>
            </a:r>
            <a:fld id="{9B9B01D5-B129-43AD-A87D-2BDDE439109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11313"/>
            <a:ext cx="3808413" cy="4646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4213" y="1611313"/>
            <a:ext cx="3810000" cy="4646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02/21/19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Introduction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1-</a:t>
            </a:r>
            <a:fld id="{92F7C0C7-0334-4B94-8209-8D43A563DE8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02/21/19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Introduction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1-</a:t>
            </a:r>
            <a:fld id="{E6404EEF-AEE1-4446-866D-3C6CD53FEE4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02/21/19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Introduction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1-</a:t>
            </a:r>
            <a:fld id="{0B4FA145-BF5D-4F9C-8CB4-00FD1464A9C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11313"/>
            <a:ext cx="3808413" cy="4646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4213" y="1611313"/>
            <a:ext cx="3810000" cy="4646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02/21/19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Application Layer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2-</a:t>
            </a:r>
            <a:fld id="{06FEA653-18DF-463F-8058-5E9A66EFF6D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02/21/19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Introduction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1-</a:t>
            </a:r>
            <a:fld id="{0E447D3B-0DC0-4B60-8DEC-0C1C549C54A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02/21/19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Introduction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1-</a:t>
            </a:r>
            <a:fld id="{D8EE2ED8-99E6-4AC3-93CB-2D8D25BA835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02/21/19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Introduction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1-</a:t>
            </a:r>
            <a:fld id="{6BC39679-AEA0-4BBA-AF46-6EC004D3E44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02/21/19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Introduction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1-</a:t>
            </a:r>
            <a:fld id="{F70B114A-2998-4598-A632-461A9E1AE0F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62700" y="228600"/>
            <a:ext cx="1941513" cy="6029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228600"/>
            <a:ext cx="5676900" cy="60293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02/21/19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Introduction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1-</a:t>
            </a:r>
            <a:fld id="{68C89487-73F5-409C-88A8-51C3098E043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02/21/19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Introduction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</a:t>
            </a:r>
            <a:fld id="{2AD9BF8B-A6AC-4AB6-9DAC-464CC60BDBA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02/21/19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Introduction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</a:t>
            </a:r>
            <a:fld id="{46B3A8F6-C57B-4C81-9111-43B293A87C0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02/21/19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Introduction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</a:t>
            </a:r>
            <a:fld id="{BED94F2A-E794-435F-831B-3B7AE7AD019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11313"/>
            <a:ext cx="3808413" cy="4646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4213" y="1611313"/>
            <a:ext cx="3810000" cy="4646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02/21/19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Introduction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</a:t>
            </a:r>
            <a:fld id="{E64136D1-2013-4C52-A6AF-508BDB579C3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02/21/19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Introduction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</a:t>
            </a:r>
            <a:fld id="{A21E5226-7574-40C1-A49B-90292F11267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02/21/19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Application Layer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2-</a:t>
            </a:r>
            <a:fld id="{4AF3CA6E-FBF1-4A8F-AC36-F94DB478A24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02/21/19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Introduction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</a:t>
            </a:r>
            <a:fld id="{0BF45594-E3E8-4C08-B1D0-05FC43580A4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02/21/19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Introduction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</a:t>
            </a:r>
            <a:fld id="{806F29E3-7A3D-4756-9D63-F2E882A0E24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02/21/19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Introduction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</a:t>
            </a:r>
            <a:fld id="{B5413239-C960-4D77-BA77-DFA77C557E9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02/21/19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Introduction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</a:t>
            </a:r>
            <a:fld id="{EEDAC6A7-C365-483C-9E13-43DB80D7823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02/21/19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Introduction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</a:t>
            </a:r>
            <a:fld id="{60243235-2202-439F-92AE-0A4BB057B1A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62700" y="228600"/>
            <a:ext cx="1941513" cy="6029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228600"/>
            <a:ext cx="5676900" cy="60293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02/21/19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Introduction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</a:t>
            </a:r>
            <a:fld id="{D369B3E9-A502-4A81-BDB5-BE7135EC67F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02/21/19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Application Layer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2-</a:t>
            </a:r>
            <a:fld id="{FFDF482A-6AEA-476B-ADBB-568445283E6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02/21/19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Application Layer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2-</a:t>
            </a:r>
            <a:fld id="{7A5873A7-34C4-4292-9503-570ADC43877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02/21/19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Application Layer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2-</a:t>
            </a:r>
            <a:fld id="{427736C8-C759-4379-B939-3D3B7D709AA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02/21/19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Application Layer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2-</a:t>
            </a:r>
            <a:fld id="{01EBED0B-37D4-4F5C-9EED-1A4DF34838F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02/21/19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Application Layer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2-</a:t>
            </a:r>
            <a:fld id="{B1E45363-7AA3-4901-BAD4-48564AA65AC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02/21/19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Application Layer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2-</a:t>
            </a:r>
            <a:fld id="{4585C49B-3F20-478D-AC72-1295E76EDC8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62700" y="228600"/>
            <a:ext cx="1941513" cy="6029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228600"/>
            <a:ext cx="5676900" cy="60293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02/21/19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Application Layer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2-</a:t>
            </a:r>
            <a:fld id="{9314FDF3-D4F2-41D8-94D0-5838C996FEB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02/21/19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Introduction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2-</a:t>
            </a:r>
            <a:fld id="{F12D31E6-DEFC-4BD2-B7C6-9E19966C359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02/21/19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Introduction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2-</a:t>
            </a:r>
            <a:fld id="{87D9A553-B0B3-405C-8A53-E8A1FE135EA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02/21/19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Introduction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2-</a:t>
            </a:r>
            <a:fld id="{524C1FCD-357C-4272-BAFC-A0295BA7DD4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11313"/>
            <a:ext cx="3808413" cy="4646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4213" y="1611313"/>
            <a:ext cx="3810000" cy="4646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02/21/19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Introduction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2-</a:t>
            </a:r>
            <a:fld id="{74D55DD4-61FD-4BD0-83CF-CB18B34C01A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02/21/19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Introduction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2-</a:t>
            </a:r>
            <a:fld id="{7EBAC81E-1790-4457-8088-92BA4A9A499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02/21/19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Introduction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2-</a:t>
            </a:r>
            <a:fld id="{3024225E-0498-463A-828A-7A2662F9593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02/21/19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Introduction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2-</a:t>
            </a:r>
            <a:fld id="{015577AC-6C2D-451D-ACC9-4BFE76409D9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02/21/19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Application Layer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2-</a:t>
            </a:r>
            <a:fld id="{851E94DC-E351-4C1F-8D05-44D778A8FD4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02/21/19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Introduction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2-</a:t>
            </a:r>
            <a:fld id="{250277BD-FF47-44AA-AAF5-0133A7109D4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02/21/19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Introduction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2-</a:t>
            </a:r>
            <a:fld id="{0DBCFA87-90A4-4593-A666-CFFCADEF7BA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02/21/19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Introduction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2-</a:t>
            </a:r>
            <a:fld id="{517F258B-ED9C-49A9-B3FE-35FF9CA51AC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62700" y="228600"/>
            <a:ext cx="1941513" cy="6029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228600"/>
            <a:ext cx="5676900" cy="60293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02/21/19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Introduction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2-</a:t>
            </a:r>
            <a:fld id="{05AC5B29-B3CE-474A-B15D-B3062BED2BC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02/21/19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Introduction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2-</a:t>
            </a:r>
            <a:fld id="{07AA193A-8FAE-430C-A18E-6683D75B163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02/21/19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Introduction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2-</a:t>
            </a:r>
            <a:fld id="{87CA5328-3E46-4014-9D4D-DE19FFF18E8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02/21/19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Introduction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2-</a:t>
            </a:r>
            <a:fld id="{8B7A7073-92F5-44D7-926E-FDF3C1A5539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11313"/>
            <a:ext cx="3808413" cy="4646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4213" y="1611313"/>
            <a:ext cx="3810000" cy="4646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02/21/19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Introduction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2-</a:t>
            </a:r>
            <a:fld id="{7BCE3809-E98C-44E1-BDFD-7437C2579E0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02/21/19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Introduction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2-</a:t>
            </a:r>
            <a:fld id="{001EDCC1-E43D-425B-9E5E-6D11A50F5D2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02/21/19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Introduction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2-</a:t>
            </a:r>
            <a:fld id="{FCB62C18-2F89-4189-8EE2-031A0A6D3EA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11313"/>
            <a:ext cx="3808413" cy="4646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4213" y="1611313"/>
            <a:ext cx="3810000" cy="4646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02/21/19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Application Layer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2-</a:t>
            </a:r>
            <a:fld id="{5666170C-FB78-418C-9292-D8EB9FDE321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02/21/19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Introduction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2-</a:t>
            </a:r>
            <a:fld id="{A7E98E55-2E57-4489-8A93-E34D606BECF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02/21/19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Introduction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2-</a:t>
            </a:r>
            <a:fld id="{D0FBDBD6-FAA9-474C-B01C-FD7B4CE5873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02/21/19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Introduction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2-</a:t>
            </a:r>
            <a:fld id="{0350F546-5425-40A6-AF6A-DB05A18BE28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02/21/19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Introduction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2-</a:t>
            </a:r>
            <a:fld id="{0553845E-C1D7-4EF1-9DE0-3724A7BF270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62700" y="228600"/>
            <a:ext cx="1941513" cy="6029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228600"/>
            <a:ext cx="5676900" cy="60293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02/21/19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Introduction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2-</a:t>
            </a:r>
            <a:fld id="{AEC7945B-D0AF-4BC3-8065-252D049988E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02/21/19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Introduction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2-</a:t>
            </a:r>
            <a:fld id="{4DFF254B-2053-4D00-A4C8-F3E6F684DEE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02/21/19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Introduction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2-</a:t>
            </a:r>
            <a:fld id="{F77B7C39-79D8-4C22-B7CC-34ABF48FB5E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02/21/19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Introduction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2-</a:t>
            </a:r>
            <a:fld id="{2A1DF25D-285B-4955-867C-A0CE4B47150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11313"/>
            <a:ext cx="3808413" cy="4646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4213" y="1611313"/>
            <a:ext cx="3810000" cy="4646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02/21/19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Introduction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2-</a:t>
            </a:r>
            <a:fld id="{EC2876EE-0C62-4B79-B15C-CEE2C71DEF0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02/21/19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Introduction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2-</a:t>
            </a:r>
            <a:fld id="{07A0760E-8810-4CF9-B14F-C7B8D9389AB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02/21/19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Application Layer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2-</a:t>
            </a:r>
            <a:fld id="{17BBE2B8-C350-4EC9-8BB9-B4A3E85AE1C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02/21/19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Introduction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2-</a:t>
            </a:r>
            <a:fld id="{2C048A31-9FB1-4D7D-85A8-D0D7845EDE8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02/21/19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Introduction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2-</a:t>
            </a:r>
            <a:fld id="{DF5EB48A-6623-4263-963E-562A4BCAFF5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02/21/19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Introduction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2-</a:t>
            </a:r>
            <a:fld id="{4F079BC6-B2EA-4963-A427-109F91B0BA7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02/21/19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Introduction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2-</a:t>
            </a:r>
            <a:fld id="{1A779A88-1A85-42CE-BCA0-D2A7020D2D7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02/21/19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Introduction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2-</a:t>
            </a:r>
            <a:fld id="{B09B7579-766B-48B3-A728-B657C1C4B18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62700" y="228600"/>
            <a:ext cx="1941513" cy="6029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228600"/>
            <a:ext cx="5676900" cy="60293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02/21/19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Introduction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2-</a:t>
            </a:r>
            <a:fld id="{7535EF9D-1582-4CD9-8AB5-6BB21B1CD1E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02/21/19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Introduction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2-</a:t>
            </a:r>
            <a:fld id="{0DC352CD-A6C5-4B8D-8D5A-699C2FB8522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02/21/19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Introduction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2-</a:t>
            </a:r>
            <a:fld id="{821D66EE-A511-4286-B877-7A42DD8F0BD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02/21/19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Introduction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2-</a:t>
            </a:r>
            <a:fld id="{3A149C3C-2BC3-438B-904F-5587EF19F5A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11313"/>
            <a:ext cx="3808413" cy="4646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4213" y="1611313"/>
            <a:ext cx="3810000" cy="4646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02/21/19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Introduction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2-</a:t>
            </a:r>
            <a:fld id="{790F2359-C753-4583-BD17-496DE1B0F85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02/21/19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Application Layer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2-</a:t>
            </a:r>
            <a:fld id="{00D18B5F-C6B4-4F95-90A9-7250B341EA2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02/21/19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Introduction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2-</a:t>
            </a:r>
            <a:fld id="{0BA57AE0-56A6-4ED4-8DB2-66AD97B611E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02/21/19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Introduction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2-</a:t>
            </a:r>
            <a:fld id="{4519F501-E34B-4AD7-8C40-AE5103987E2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02/21/19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Introduction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2-</a:t>
            </a:r>
            <a:fld id="{10D1E579-F51D-4C47-BB0E-47108ACB0A2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02/21/19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Introduction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2-</a:t>
            </a:r>
            <a:fld id="{C25120DA-B995-400E-84DA-DDAC6D5EC94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02/21/19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Introduction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2-</a:t>
            </a:r>
            <a:fld id="{779D0098-1C89-4389-8E4E-0D6A4DC2DCE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02/21/19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Introduction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2-</a:t>
            </a:r>
            <a:fld id="{EF291554-45CE-434D-947F-0F30784A688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62700" y="228600"/>
            <a:ext cx="1941513" cy="6029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228600"/>
            <a:ext cx="5676900" cy="60293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02/21/19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Introduction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2-</a:t>
            </a:r>
            <a:fld id="{F7588CA9-C0C5-4913-9E43-0B711AECC29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02/21/19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Introduction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2-</a:t>
            </a:r>
            <a:fld id="{93D90129-FE85-4B00-86CC-35614516CCE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02/21/19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Introduction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2-</a:t>
            </a:r>
            <a:fld id="{C2EDA7ED-F3CD-4F4A-8CA7-C86265B1CA2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02/21/19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Introduction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2-</a:t>
            </a:r>
            <a:fld id="{4E854C68-5CEF-422E-A9CF-AACB7154DB4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02/21/19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Application Layer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2-</a:t>
            </a:r>
            <a:fld id="{21346B74-0125-4F45-BA1F-78540BA4F32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11313"/>
            <a:ext cx="3808413" cy="4646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4213" y="1611313"/>
            <a:ext cx="3810000" cy="4646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02/21/19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Introduction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2-</a:t>
            </a:r>
            <a:fld id="{5433DCF6-0374-4523-AF30-0EB42EBE4AE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02/21/19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Introduction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2-</a:t>
            </a:r>
            <a:fld id="{4C21BB63-C815-456F-B9E6-578166C6B08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02/21/19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Introduction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2-</a:t>
            </a:r>
            <a:fld id="{2D0B52D9-402F-4947-BA4F-E376ECCA9AF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02/21/19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Introduction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2-</a:t>
            </a:r>
            <a:fld id="{6139FCCF-23BC-4B47-812E-3345C94A8D6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02/21/19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Introduction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2-</a:t>
            </a:r>
            <a:fld id="{0B7C9106-BA5D-415B-9946-57746A1FDAE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02/21/19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Introduction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2-</a:t>
            </a:r>
            <a:fld id="{6A77A122-FAB3-4BDD-85AA-FADBEBA8622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02/21/19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Introduction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2-</a:t>
            </a:r>
            <a:fld id="{5B24A4FA-A6B8-4434-ACE4-C24D4680464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62700" y="228600"/>
            <a:ext cx="1941513" cy="6029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228600"/>
            <a:ext cx="5676900" cy="60293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02/21/19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Introduction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2-</a:t>
            </a:r>
            <a:fld id="{D5EDCAB7-17AF-43E2-845D-9D2B5D77D89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02/21/19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Introduction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2-</a:t>
            </a:r>
            <a:fld id="{3C378037-05D0-4106-8D7B-F64898AA8CC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02/21/19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Introduction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2-</a:t>
            </a:r>
            <a:fld id="{005E8FE0-2E3E-4E93-9209-F1A9E01AC3B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02/21/19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Application Layer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2-</a:t>
            </a:r>
            <a:fld id="{E3D80B6F-33F7-4496-AD0F-4CF4067ED01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02/21/19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Introduction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2-</a:t>
            </a:r>
            <a:fld id="{4BC056CB-01E2-4957-B796-32752F5AC89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11313"/>
            <a:ext cx="3808413" cy="4646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4213" y="1611313"/>
            <a:ext cx="3810000" cy="4646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02/21/19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Introduction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2-</a:t>
            </a:r>
            <a:fld id="{29B932C0-F53E-4F88-8B34-CD9DCF3E977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02/21/19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Introduction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2-</a:t>
            </a:r>
            <a:fld id="{78F1663B-6ACA-430C-A051-937AA65696B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02/21/19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Introduction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2-</a:t>
            </a:r>
            <a:fld id="{A57AA9D6-6601-43B0-A1BC-3E6993E8091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02/21/19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Introduction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2-</a:t>
            </a:r>
            <a:fld id="{15846AC9-4189-46C5-BBD1-DCE60B41925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02/21/19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Introduction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2-</a:t>
            </a:r>
            <a:fld id="{A5DA1C94-F683-4109-A0E5-E43FB99AC5C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02/21/19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Introduction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2-</a:t>
            </a:r>
            <a:fld id="{E045E0D8-E551-4F99-A187-380BA4932E2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02/21/19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Introduction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2-</a:t>
            </a:r>
            <a:fld id="{772590E3-8BD1-4CA0-A810-6C529C7E623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62700" y="228600"/>
            <a:ext cx="1941513" cy="6029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228600"/>
            <a:ext cx="5676900" cy="60293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02/21/19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Introduction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2-</a:t>
            </a:r>
            <a:fld id="{3A5DF0D6-676A-429F-8ABB-1120AD38A17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02/21/19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Introduction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2-</a:t>
            </a:r>
            <a:fld id="{7C512D9D-443E-4480-9516-4ACC1741A60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02/21/19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Application Layer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2-</a:t>
            </a:r>
            <a:fld id="{663A3225-6516-47B6-A240-8764F8D0A7B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02/21/19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Introduction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2-</a:t>
            </a:r>
            <a:fld id="{9ECFC3B1-AD6C-4221-849B-4C22657CC90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02/21/19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Introduction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2-</a:t>
            </a:r>
            <a:fld id="{10966F46-1CF1-4E1E-8EDB-BBD53726875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11313"/>
            <a:ext cx="3808413" cy="4646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4213" y="1611313"/>
            <a:ext cx="3810000" cy="4646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02/21/19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Introduction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2-</a:t>
            </a:r>
            <a:fld id="{37936B35-6EC6-4394-91FD-276FF453525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02/21/19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Introduction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2-</a:t>
            </a:r>
            <a:fld id="{0A923643-3D4C-4833-9D9F-67A582B71BD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02/21/19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Introduction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2-</a:t>
            </a:r>
            <a:fld id="{7C585B9F-A57C-42CD-84AA-C98523C3E09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02/21/19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Introduction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2-</a:t>
            </a:r>
            <a:fld id="{0ACCE4B2-6117-4A98-A691-F9E851CE746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02/21/19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Introduction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2-</a:t>
            </a:r>
            <a:fld id="{577A5A72-373B-4F44-8CE9-992D132CAE6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02/21/19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Introduction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2-</a:t>
            </a:r>
            <a:fld id="{778C7C12-99E9-4A21-A414-A01F04E0D39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02/21/19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Introduction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2-</a:t>
            </a:r>
            <a:fld id="{BF1F39B2-4A16-4C8F-8047-DBCB2C68064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62700" y="228600"/>
            <a:ext cx="1941513" cy="6029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228600"/>
            <a:ext cx="5676900" cy="60293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02/21/19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Introduction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2-</a:t>
            </a:r>
            <a:fld id="{0FD429AD-0ED8-4C99-96CF-1AA9B45DD3B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7770813" cy="11414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11313"/>
            <a:ext cx="7770813" cy="464661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85800" y="6248400"/>
            <a:ext cx="1903413" cy="4556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SzPct val="8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</a:defRPr>
            </a:lvl1pPr>
          </a:lstStyle>
          <a:p>
            <a:r>
              <a:rPr lang="en-US"/>
              <a:t>02/21/19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5576888" y="6467475"/>
            <a:ext cx="2894012" cy="2857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SzPct val="8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</a:defRPr>
            </a:lvl1pPr>
          </a:lstStyle>
          <a:p>
            <a:r>
              <a:rPr lang="en-US"/>
              <a:t>Application Layer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8324850" y="6462713"/>
            <a:ext cx="674688" cy="27463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SzPct val="8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</a:defRPr>
            </a:lvl1pPr>
          </a:lstStyle>
          <a:p>
            <a:r>
              <a:rPr lang="en-US"/>
              <a:t>2-</a:t>
            </a:r>
            <a:fld id="{F525885A-2431-4219-BC4B-C4516913FBD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sldNum="0"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+mj-lt"/>
          <a:ea typeface="+mj-ea"/>
          <a:cs typeface="+mj-cs"/>
        </a:defRPr>
      </a:lvl1pPr>
      <a:lvl2pPr marL="742950" indent="-28575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pitchFamily="1" charset="0"/>
          <a:ea typeface="ＭＳ Ｐゴシック" pitchFamily="1" charset="-128"/>
        </a:defRPr>
      </a:lvl2pPr>
      <a:lvl3pPr marL="11430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pitchFamily="1" charset="0"/>
          <a:ea typeface="ＭＳ Ｐゴシック" pitchFamily="1" charset="-128"/>
        </a:defRPr>
      </a:lvl3pPr>
      <a:lvl4pPr marL="16002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pitchFamily="1" charset="0"/>
          <a:ea typeface="ＭＳ Ｐゴシック" pitchFamily="1" charset="-128"/>
        </a:defRPr>
      </a:lvl4pPr>
      <a:lvl5pPr marL="20574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pitchFamily="1" charset="0"/>
          <a:ea typeface="ＭＳ Ｐゴシック" pitchFamily="1" charset="-128"/>
        </a:defRPr>
      </a:lvl5pPr>
      <a:lvl6pPr marL="25146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pitchFamily="1" charset="0"/>
          <a:ea typeface="ＭＳ Ｐゴシック" pitchFamily="1" charset="-128"/>
        </a:defRPr>
      </a:lvl6pPr>
      <a:lvl7pPr marL="29718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pitchFamily="1" charset="0"/>
          <a:ea typeface="ＭＳ Ｐゴシック" pitchFamily="1" charset="-128"/>
        </a:defRPr>
      </a:lvl7pPr>
      <a:lvl8pPr marL="34290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pitchFamily="1" charset="0"/>
          <a:ea typeface="ＭＳ Ｐゴシック" pitchFamily="1" charset="-128"/>
        </a:defRPr>
      </a:lvl8pPr>
      <a:lvl9pPr marL="38862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pitchFamily="1" charset="0"/>
          <a:ea typeface="ＭＳ Ｐゴシック" pitchFamily="1" charset="-128"/>
        </a:defRPr>
      </a:lvl9pPr>
    </p:titleStyle>
    <p:bodyStyle>
      <a:lvl1pPr marL="342900" indent="-342900" algn="l" defTabSz="457200" rtl="0" eaLnBrk="0" fontAlgn="base" hangingPunct="0">
        <a:lnSpc>
          <a:spcPct val="85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lnSpc>
          <a:spcPct val="85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</a:defRPr>
      </a:lvl2pPr>
      <a:lvl3pPr marL="1143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Comic Sans MS" pitchFamily="1" charset="0"/>
          <a:ea typeface="+mn-ea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Times New Roman" pitchFamily="16" charset="0"/>
          <a:ea typeface="+mn-ea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Times New Roman" pitchFamily="16" charset="0"/>
          <a:ea typeface="+mn-ea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Times New Roman" pitchFamily="16" charset="0"/>
          <a:ea typeface="+mn-ea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Times New Roman" pitchFamily="16" charset="0"/>
          <a:ea typeface="+mn-ea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Times New Roman" pitchFamily="16" charset="0"/>
          <a:ea typeface="+mn-ea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Times New Roman" pitchFamily="16" charset="0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7770813" cy="11414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11313"/>
            <a:ext cx="7770813" cy="464661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85800" y="6248400"/>
            <a:ext cx="1903413" cy="4556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>
              <a:spcBef>
                <a:spcPts val="350"/>
              </a:spcBef>
              <a:buClrTx/>
              <a:buSzPct val="85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1pPr>
          </a:lstStyle>
          <a:p>
            <a:r>
              <a:rPr lang="en-US"/>
              <a:t>02/21/19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5576888" y="6467475"/>
            <a:ext cx="2894012" cy="2857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>
              <a:spcBef>
                <a:spcPts val="300"/>
              </a:spcBef>
              <a:buClrTx/>
              <a:buSzPct val="85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ahoma" pitchFamily="1" charset="0"/>
                <a:cs typeface="Arial" charset="0"/>
              </a:defRPr>
            </a:lvl1pPr>
          </a:lstStyle>
          <a:p>
            <a:r>
              <a:rPr lang="en-US"/>
              <a:t>Introduction</a:t>
            </a:r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8324850" y="6462713"/>
            <a:ext cx="674688" cy="27463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>
              <a:spcBef>
                <a:spcPts val="300"/>
              </a:spcBef>
              <a:buClrTx/>
              <a:buSzPct val="85000"/>
              <a:buFontTx/>
              <a:buNone/>
              <a:tabLst>
                <a:tab pos="457200" algn="l"/>
              </a:tabLst>
              <a:defRPr sz="1200">
                <a:solidFill>
                  <a:srgbClr val="000000"/>
                </a:solidFill>
                <a:latin typeface="Tahoma" pitchFamily="1" charset="0"/>
                <a:cs typeface="Arial" charset="0"/>
              </a:defRPr>
            </a:lvl1pPr>
          </a:lstStyle>
          <a:p>
            <a:r>
              <a:rPr lang="en-US"/>
              <a:t>1-</a:t>
            </a:r>
            <a:fld id="{8380763B-7675-475A-815B-18626AC5780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hf sldNum="0"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+mj-lt"/>
          <a:ea typeface="+mj-ea"/>
          <a:cs typeface="+mj-cs"/>
        </a:defRPr>
      </a:lvl1pPr>
      <a:lvl2pPr marL="742950" indent="-28575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pitchFamily="1" charset="0"/>
          <a:ea typeface="ＭＳ Ｐゴシック" pitchFamily="1" charset="-128"/>
        </a:defRPr>
      </a:lvl2pPr>
      <a:lvl3pPr marL="11430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pitchFamily="1" charset="0"/>
          <a:ea typeface="ＭＳ Ｐゴシック" pitchFamily="1" charset="-128"/>
        </a:defRPr>
      </a:lvl3pPr>
      <a:lvl4pPr marL="16002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pitchFamily="1" charset="0"/>
          <a:ea typeface="ＭＳ Ｐゴシック" pitchFamily="1" charset="-128"/>
        </a:defRPr>
      </a:lvl4pPr>
      <a:lvl5pPr marL="20574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pitchFamily="1" charset="0"/>
          <a:ea typeface="ＭＳ Ｐゴシック" pitchFamily="1" charset="-128"/>
        </a:defRPr>
      </a:lvl5pPr>
      <a:lvl6pPr marL="25146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pitchFamily="1" charset="0"/>
          <a:ea typeface="ＭＳ Ｐゴシック" pitchFamily="1" charset="-128"/>
        </a:defRPr>
      </a:lvl6pPr>
      <a:lvl7pPr marL="29718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pitchFamily="1" charset="0"/>
          <a:ea typeface="ＭＳ Ｐゴシック" pitchFamily="1" charset="-128"/>
        </a:defRPr>
      </a:lvl7pPr>
      <a:lvl8pPr marL="34290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pitchFamily="1" charset="0"/>
          <a:ea typeface="ＭＳ Ｐゴシック" pitchFamily="1" charset="-128"/>
        </a:defRPr>
      </a:lvl8pPr>
      <a:lvl9pPr marL="38862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pitchFamily="1" charset="0"/>
          <a:ea typeface="ＭＳ Ｐゴシック" pitchFamily="1" charset="-128"/>
        </a:defRPr>
      </a:lvl9pPr>
    </p:titleStyle>
    <p:bodyStyle>
      <a:lvl1pPr marL="342900" indent="-342900" algn="l" defTabSz="457200" rtl="0" eaLnBrk="0" fontAlgn="base" hangingPunct="0">
        <a:lnSpc>
          <a:spcPct val="85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lnSpc>
          <a:spcPct val="85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Arial" charset="0"/>
        </a:defRPr>
      </a:lvl2pPr>
      <a:lvl3pPr marL="1143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Comic Sans MS" pitchFamily="1" charset="0"/>
          <a:ea typeface="+mn-ea"/>
          <a:cs typeface="Arial" charset="0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Times New Roman" pitchFamily="16" charset="0"/>
          <a:ea typeface="+mn-ea"/>
          <a:cs typeface="Arial" charset="0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Times New Roman" pitchFamily="16" charset="0"/>
          <a:ea typeface="+mn-ea"/>
          <a:cs typeface="Arial" charset="0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Times New Roman" pitchFamily="16" charset="0"/>
          <a:ea typeface="+mn-ea"/>
          <a:cs typeface="Arial" charset="0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Times New Roman" pitchFamily="16" charset="0"/>
          <a:ea typeface="+mn-ea"/>
          <a:cs typeface="Arial" charset="0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Times New Roman" pitchFamily="16" charset="0"/>
          <a:ea typeface="+mn-ea"/>
          <a:cs typeface="Arial" charset="0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Times New Roman" pitchFamily="16" charset="0"/>
          <a:ea typeface="+mn-ea"/>
          <a:cs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7770813" cy="11414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11313"/>
            <a:ext cx="7770813" cy="464661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85800" y="6248400"/>
            <a:ext cx="1903413" cy="4556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>
              <a:spcBef>
                <a:spcPts val="350"/>
              </a:spcBef>
              <a:buClrTx/>
              <a:buSzPct val="85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1pPr>
          </a:lstStyle>
          <a:p>
            <a:r>
              <a:rPr lang="en-US"/>
              <a:t>02/21/19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5576888" y="6467475"/>
            <a:ext cx="2894012" cy="2857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>
              <a:spcBef>
                <a:spcPts val="300"/>
              </a:spcBef>
              <a:buClrTx/>
              <a:buSzPct val="85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ahoma" pitchFamily="1" charset="0"/>
                <a:cs typeface="Arial" charset="0"/>
              </a:defRPr>
            </a:lvl1pPr>
          </a:lstStyle>
          <a:p>
            <a:r>
              <a:rPr lang="en-US"/>
              <a:t>Introduction</a:t>
            </a:r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8324850" y="6462713"/>
            <a:ext cx="674688" cy="27463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>
              <a:spcBef>
                <a:spcPts val="300"/>
              </a:spcBef>
              <a:buClrTx/>
              <a:buSzPct val="85000"/>
              <a:buFontTx/>
              <a:buNone/>
              <a:tabLst>
                <a:tab pos="457200" algn="l"/>
              </a:tabLst>
              <a:defRPr sz="1200">
                <a:solidFill>
                  <a:srgbClr val="000000"/>
                </a:solidFill>
                <a:latin typeface="Tahoma" pitchFamily="1" charset="0"/>
                <a:cs typeface="Arial" charset="0"/>
              </a:defRPr>
            </a:lvl1pPr>
          </a:lstStyle>
          <a:p>
            <a:r>
              <a:rPr lang="en-US"/>
              <a:t>1-</a:t>
            </a:r>
            <a:fld id="{66F34CEF-812F-480C-B7BC-0B33DD1AD67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</p:sldLayoutIdLst>
  <p:hf sldNum="0"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+mj-lt"/>
          <a:ea typeface="+mj-ea"/>
          <a:cs typeface="+mj-cs"/>
        </a:defRPr>
      </a:lvl1pPr>
      <a:lvl2pPr marL="742950" indent="-28575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pitchFamily="1" charset="0"/>
          <a:ea typeface="ＭＳ Ｐゴシック" pitchFamily="1" charset="-128"/>
        </a:defRPr>
      </a:lvl2pPr>
      <a:lvl3pPr marL="11430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pitchFamily="1" charset="0"/>
          <a:ea typeface="ＭＳ Ｐゴシック" pitchFamily="1" charset="-128"/>
        </a:defRPr>
      </a:lvl3pPr>
      <a:lvl4pPr marL="16002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pitchFamily="1" charset="0"/>
          <a:ea typeface="ＭＳ Ｐゴシック" pitchFamily="1" charset="-128"/>
        </a:defRPr>
      </a:lvl4pPr>
      <a:lvl5pPr marL="20574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pitchFamily="1" charset="0"/>
          <a:ea typeface="ＭＳ Ｐゴシック" pitchFamily="1" charset="-128"/>
        </a:defRPr>
      </a:lvl5pPr>
      <a:lvl6pPr marL="25146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pitchFamily="1" charset="0"/>
          <a:ea typeface="ＭＳ Ｐゴシック" pitchFamily="1" charset="-128"/>
        </a:defRPr>
      </a:lvl6pPr>
      <a:lvl7pPr marL="29718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pitchFamily="1" charset="0"/>
          <a:ea typeface="ＭＳ Ｐゴシック" pitchFamily="1" charset="-128"/>
        </a:defRPr>
      </a:lvl7pPr>
      <a:lvl8pPr marL="34290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pitchFamily="1" charset="0"/>
          <a:ea typeface="ＭＳ Ｐゴシック" pitchFamily="1" charset="-128"/>
        </a:defRPr>
      </a:lvl8pPr>
      <a:lvl9pPr marL="38862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pitchFamily="1" charset="0"/>
          <a:ea typeface="ＭＳ Ｐゴシック" pitchFamily="1" charset="-128"/>
        </a:defRPr>
      </a:lvl9pPr>
    </p:titleStyle>
    <p:bodyStyle>
      <a:lvl1pPr marL="342900" indent="-342900" algn="l" defTabSz="457200" rtl="0" eaLnBrk="0" fontAlgn="base" hangingPunct="0">
        <a:lnSpc>
          <a:spcPct val="85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lnSpc>
          <a:spcPct val="85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Arial" charset="0"/>
        </a:defRPr>
      </a:lvl2pPr>
      <a:lvl3pPr marL="1143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Comic Sans MS" pitchFamily="1" charset="0"/>
          <a:ea typeface="+mn-ea"/>
          <a:cs typeface="Arial" charset="0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Times New Roman" pitchFamily="16" charset="0"/>
          <a:ea typeface="+mn-ea"/>
          <a:cs typeface="Arial" charset="0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Times New Roman" pitchFamily="16" charset="0"/>
          <a:ea typeface="+mn-ea"/>
          <a:cs typeface="Arial" charset="0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Times New Roman" pitchFamily="16" charset="0"/>
          <a:ea typeface="+mn-ea"/>
          <a:cs typeface="Arial" charset="0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Times New Roman" pitchFamily="16" charset="0"/>
          <a:ea typeface="+mn-ea"/>
          <a:cs typeface="Arial" charset="0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Times New Roman" pitchFamily="16" charset="0"/>
          <a:ea typeface="+mn-ea"/>
          <a:cs typeface="Arial" charset="0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Times New Roman" pitchFamily="16" charset="0"/>
          <a:ea typeface="+mn-ea"/>
          <a:cs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7770813" cy="11414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11313"/>
            <a:ext cx="7770813" cy="464661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85800" y="6248400"/>
            <a:ext cx="1903413" cy="4556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>
              <a:spcBef>
                <a:spcPts val="350"/>
              </a:spcBef>
              <a:buClrTx/>
              <a:buSzPct val="85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1pPr>
          </a:lstStyle>
          <a:p>
            <a:r>
              <a:rPr lang="en-US"/>
              <a:t>02/21/19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5576888" y="6467475"/>
            <a:ext cx="2894012" cy="2857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>
              <a:spcBef>
                <a:spcPts val="300"/>
              </a:spcBef>
              <a:buClrTx/>
              <a:buSzPct val="85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ahoma" pitchFamily="1" charset="0"/>
                <a:cs typeface="Arial" charset="0"/>
              </a:defRPr>
            </a:lvl1pPr>
          </a:lstStyle>
          <a:p>
            <a:r>
              <a:rPr lang="en-US"/>
              <a:t>Introduction</a:t>
            </a:r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8324850" y="6462713"/>
            <a:ext cx="674688" cy="27463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>
              <a:spcBef>
                <a:spcPts val="300"/>
              </a:spcBef>
              <a:buClrTx/>
              <a:buSzPct val="85000"/>
              <a:buFontTx/>
              <a:buNone/>
              <a:tabLst>
                <a:tab pos="457200" algn="l"/>
              </a:tabLst>
              <a:defRPr sz="1200">
                <a:solidFill>
                  <a:srgbClr val="000000"/>
                </a:solidFill>
                <a:latin typeface="Tahoma" pitchFamily="1" charset="0"/>
                <a:cs typeface="Arial" charset="0"/>
              </a:defRPr>
            </a:lvl1pPr>
          </a:lstStyle>
          <a:p>
            <a:r>
              <a:rPr lang="en-US"/>
              <a:t>2-</a:t>
            </a:r>
            <a:fld id="{49C38D61-D019-42CB-9731-2719F376911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</p:sldLayoutIdLst>
  <p:hf sldNum="0"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+mj-lt"/>
          <a:ea typeface="+mj-ea"/>
          <a:cs typeface="+mj-cs"/>
        </a:defRPr>
      </a:lvl1pPr>
      <a:lvl2pPr marL="742950" indent="-28575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pitchFamily="1" charset="0"/>
          <a:ea typeface="ＭＳ Ｐゴシック" pitchFamily="1" charset="-128"/>
        </a:defRPr>
      </a:lvl2pPr>
      <a:lvl3pPr marL="11430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pitchFamily="1" charset="0"/>
          <a:ea typeface="ＭＳ Ｐゴシック" pitchFamily="1" charset="-128"/>
        </a:defRPr>
      </a:lvl3pPr>
      <a:lvl4pPr marL="16002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pitchFamily="1" charset="0"/>
          <a:ea typeface="ＭＳ Ｐゴシック" pitchFamily="1" charset="-128"/>
        </a:defRPr>
      </a:lvl4pPr>
      <a:lvl5pPr marL="20574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pitchFamily="1" charset="0"/>
          <a:ea typeface="ＭＳ Ｐゴシック" pitchFamily="1" charset="-128"/>
        </a:defRPr>
      </a:lvl5pPr>
      <a:lvl6pPr marL="25146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pitchFamily="1" charset="0"/>
          <a:ea typeface="ＭＳ Ｐゴシック" pitchFamily="1" charset="-128"/>
        </a:defRPr>
      </a:lvl6pPr>
      <a:lvl7pPr marL="29718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pitchFamily="1" charset="0"/>
          <a:ea typeface="ＭＳ Ｐゴシック" pitchFamily="1" charset="-128"/>
        </a:defRPr>
      </a:lvl7pPr>
      <a:lvl8pPr marL="34290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pitchFamily="1" charset="0"/>
          <a:ea typeface="ＭＳ Ｐゴシック" pitchFamily="1" charset="-128"/>
        </a:defRPr>
      </a:lvl8pPr>
      <a:lvl9pPr marL="38862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pitchFamily="1" charset="0"/>
          <a:ea typeface="ＭＳ Ｐゴシック" pitchFamily="1" charset="-128"/>
        </a:defRPr>
      </a:lvl9pPr>
    </p:titleStyle>
    <p:bodyStyle>
      <a:lvl1pPr marL="342900" indent="-342900" algn="l" defTabSz="457200" rtl="0" eaLnBrk="0" fontAlgn="base" hangingPunct="0">
        <a:lnSpc>
          <a:spcPct val="85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lnSpc>
          <a:spcPct val="85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Arial" charset="0"/>
        </a:defRPr>
      </a:lvl2pPr>
      <a:lvl3pPr marL="1143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Comic Sans MS" pitchFamily="1" charset="0"/>
          <a:ea typeface="+mn-ea"/>
          <a:cs typeface="Arial" charset="0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Times New Roman" pitchFamily="16" charset="0"/>
          <a:ea typeface="+mn-ea"/>
          <a:cs typeface="Arial" charset="0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Times New Roman" pitchFamily="16" charset="0"/>
          <a:ea typeface="+mn-ea"/>
          <a:cs typeface="Arial" charset="0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Times New Roman" pitchFamily="16" charset="0"/>
          <a:ea typeface="+mn-ea"/>
          <a:cs typeface="Arial" charset="0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Times New Roman" pitchFamily="16" charset="0"/>
          <a:ea typeface="+mn-ea"/>
          <a:cs typeface="Arial" charset="0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Times New Roman" pitchFamily="16" charset="0"/>
          <a:ea typeface="+mn-ea"/>
          <a:cs typeface="Arial" charset="0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Times New Roman" pitchFamily="16" charset="0"/>
          <a:ea typeface="+mn-ea"/>
          <a:cs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7770813" cy="11414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11313"/>
            <a:ext cx="7770813" cy="464661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85800" y="6248400"/>
            <a:ext cx="1903413" cy="4556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>
              <a:spcBef>
                <a:spcPts val="350"/>
              </a:spcBef>
              <a:buClrTx/>
              <a:buSzPct val="85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1pPr>
          </a:lstStyle>
          <a:p>
            <a:r>
              <a:rPr lang="en-US"/>
              <a:t>02/21/19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5576888" y="6467475"/>
            <a:ext cx="2894012" cy="2857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>
              <a:spcBef>
                <a:spcPts val="300"/>
              </a:spcBef>
              <a:buClrTx/>
              <a:buSzPct val="85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ahoma" pitchFamily="1" charset="0"/>
                <a:cs typeface="Arial" charset="0"/>
              </a:defRPr>
            </a:lvl1pPr>
          </a:lstStyle>
          <a:p>
            <a:r>
              <a:rPr lang="en-US"/>
              <a:t>Introduction</a:t>
            </a:r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8324850" y="6462713"/>
            <a:ext cx="674688" cy="27463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>
              <a:spcBef>
                <a:spcPts val="300"/>
              </a:spcBef>
              <a:buClrTx/>
              <a:buSzPct val="85000"/>
              <a:buFontTx/>
              <a:buNone/>
              <a:tabLst>
                <a:tab pos="457200" algn="l"/>
              </a:tabLst>
              <a:defRPr sz="1200">
                <a:solidFill>
                  <a:srgbClr val="000000"/>
                </a:solidFill>
                <a:latin typeface="Tahoma" pitchFamily="1" charset="0"/>
                <a:cs typeface="Arial" charset="0"/>
              </a:defRPr>
            </a:lvl1pPr>
          </a:lstStyle>
          <a:p>
            <a:r>
              <a:rPr lang="en-US"/>
              <a:t>1-</a:t>
            </a:r>
            <a:fld id="{81EE5A69-8567-4259-BC10-F2279066C14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</p:sldLayoutIdLst>
  <p:hf sldNum="0"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+mj-lt"/>
          <a:ea typeface="+mj-ea"/>
          <a:cs typeface="+mj-cs"/>
        </a:defRPr>
      </a:lvl1pPr>
      <a:lvl2pPr marL="742950" indent="-28575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pitchFamily="1" charset="0"/>
          <a:ea typeface="ＭＳ Ｐゴシック" pitchFamily="1" charset="-128"/>
        </a:defRPr>
      </a:lvl2pPr>
      <a:lvl3pPr marL="11430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pitchFamily="1" charset="0"/>
          <a:ea typeface="ＭＳ Ｐゴシック" pitchFamily="1" charset="-128"/>
        </a:defRPr>
      </a:lvl3pPr>
      <a:lvl4pPr marL="16002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pitchFamily="1" charset="0"/>
          <a:ea typeface="ＭＳ Ｐゴシック" pitchFamily="1" charset="-128"/>
        </a:defRPr>
      </a:lvl4pPr>
      <a:lvl5pPr marL="20574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pitchFamily="1" charset="0"/>
          <a:ea typeface="ＭＳ Ｐゴシック" pitchFamily="1" charset="-128"/>
        </a:defRPr>
      </a:lvl5pPr>
      <a:lvl6pPr marL="25146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pitchFamily="1" charset="0"/>
          <a:ea typeface="ＭＳ Ｐゴシック" pitchFamily="1" charset="-128"/>
        </a:defRPr>
      </a:lvl6pPr>
      <a:lvl7pPr marL="29718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pitchFamily="1" charset="0"/>
          <a:ea typeface="ＭＳ Ｐゴシック" pitchFamily="1" charset="-128"/>
        </a:defRPr>
      </a:lvl7pPr>
      <a:lvl8pPr marL="34290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pitchFamily="1" charset="0"/>
          <a:ea typeface="ＭＳ Ｐゴシック" pitchFamily="1" charset="-128"/>
        </a:defRPr>
      </a:lvl8pPr>
      <a:lvl9pPr marL="38862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pitchFamily="1" charset="0"/>
          <a:ea typeface="ＭＳ Ｐゴシック" pitchFamily="1" charset="-128"/>
        </a:defRPr>
      </a:lvl9pPr>
    </p:titleStyle>
    <p:bodyStyle>
      <a:lvl1pPr marL="342900" indent="-342900" algn="l" defTabSz="457200" rtl="0" eaLnBrk="0" fontAlgn="base" hangingPunct="0">
        <a:lnSpc>
          <a:spcPct val="85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lnSpc>
          <a:spcPct val="85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Arial" charset="0"/>
        </a:defRPr>
      </a:lvl2pPr>
      <a:lvl3pPr marL="1143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Comic Sans MS" pitchFamily="1" charset="0"/>
          <a:ea typeface="+mn-ea"/>
          <a:cs typeface="Arial" charset="0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Times New Roman" pitchFamily="16" charset="0"/>
          <a:ea typeface="+mn-ea"/>
          <a:cs typeface="Arial" charset="0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Times New Roman" pitchFamily="16" charset="0"/>
          <a:ea typeface="+mn-ea"/>
          <a:cs typeface="Arial" charset="0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Times New Roman" pitchFamily="16" charset="0"/>
          <a:ea typeface="+mn-ea"/>
          <a:cs typeface="Arial" charset="0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Times New Roman" pitchFamily="16" charset="0"/>
          <a:ea typeface="+mn-ea"/>
          <a:cs typeface="Arial" charset="0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Times New Roman" pitchFamily="16" charset="0"/>
          <a:ea typeface="+mn-ea"/>
          <a:cs typeface="Arial" charset="0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Times New Roman" pitchFamily="16" charset="0"/>
          <a:ea typeface="+mn-ea"/>
          <a:cs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7770813" cy="11414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11313"/>
            <a:ext cx="7770813" cy="464661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85800" y="6248400"/>
            <a:ext cx="1903413" cy="4556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>
              <a:spcBef>
                <a:spcPts val="350"/>
              </a:spcBef>
              <a:buClrTx/>
              <a:buSzPct val="85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1pPr>
          </a:lstStyle>
          <a:p>
            <a:r>
              <a:rPr lang="en-US"/>
              <a:t>02/21/19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5576888" y="6467475"/>
            <a:ext cx="2894012" cy="2857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>
              <a:spcBef>
                <a:spcPts val="300"/>
              </a:spcBef>
              <a:buClrTx/>
              <a:buSzPct val="85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ahoma" pitchFamily="1" charset="0"/>
                <a:cs typeface="Arial" charset="0"/>
              </a:defRPr>
            </a:lvl1pPr>
          </a:lstStyle>
          <a:p>
            <a:r>
              <a:rPr lang="en-US"/>
              <a:t>Introduction</a:t>
            </a:r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8324850" y="6462713"/>
            <a:ext cx="674688" cy="27463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>
              <a:spcBef>
                <a:spcPts val="300"/>
              </a:spcBef>
              <a:buClrTx/>
              <a:buSzPct val="85000"/>
              <a:buFontTx/>
              <a:buNone/>
              <a:tabLst>
                <a:tab pos="457200" algn="l"/>
              </a:tabLst>
              <a:defRPr sz="1200">
                <a:solidFill>
                  <a:srgbClr val="000000"/>
                </a:solidFill>
                <a:latin typeface="Tahoma" pitchFamily="1" charset="0"/>
                <a:cs typeface="Arial" charset="0"/>
              </a:defRPr>
            </a:lvl1pPr>
          </a:lstStyle>
          <a:p>
            <a:r>
              <a:rPr lang="en-US"/>
              <a:t>1-</a:t>
            </a:r>
            <a:fld id="{72ADB088-AB9A-4FA8-94C0-C7CFEF132F8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</p:sldLayoutIdLst>
  <p:hf sldNum="0"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+mj-lt"/>
          <a:ea typeface="+mj-ea"/>
          <a:cs typeface="+mj-cs"/>
        </a:defRPr>
      </a:lvl1pPr>
      <a:lvl2pPr marL="742950" indent="-28575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pitchFamily="1" charset="0"/>
          <a:ea typeface="ＭＳ Ｐゴシック" pitchFamily="1" charset="-128"/>
        </a:defRPr>
      </a:lvl2pPr>
      <a:lvl3pPr marL="11430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pitchFamily="1" charset="0"/>
          <a:ea typeface="ＭＳ Ｐゴシック" pitchFamily="1" charset="-128"/>
        </a:defRPr>
      </a:lvl3pPr>
      <a:lvl4pPr marL="16002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pitchFamily="1" charset="0"/>
          <a:ea typeface="ＭＳ Ｐゴシック" pitchFamily="1" charset="-128"/>
        </a:defRPr>
      </a:lvl4pPr>
      <a:lvl5pPr marL="20574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pitchFamily="1" charset="0"/>
          <a:ea typeface="ＭＳ Ｐゴシック" pitchFamily="1" charset="-128"/>
        </a:defRPr>
      </a:lvl5pPr>
      <a:lvl6pPr marL="25146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pitchFamily="1" charset="0"/>
          <a:ea typeface="ＭＳ Ｐゴシック" pitchFamily="1" charset="-128"/>
        </a:defRPr>
      </a:lvl6pPr>
      <a:lvl7pPr marL="29718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pitchFamily="1" charset="0"/>
          <a:ea typeface="ＭＳ Ｐゴシック" pitchFamily="1" charset="-128"/>
        </a:defRPr>
      </a:lvl7pPr>
      <a:lvl8pPr marL="34290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pitchFamily="1" charset="0"/>
          <a:ea typeface="ＭＳ Ｐゴシック" pitchFamily="1" charset="-128"/>
        </a:defRPr>
      </a:lvl8pPr>
      <a:lvl9pPr marL="38862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pitchFamily="1" charset="0"/>
          <a:ea typeface="ＭＳ Ｐゴシック" pitchFamily="1" charset="-128"/>
        </a:defRPr>
      </a:lvl9pPr>
    </p:titleStyle>
    <p:bodyStyle>
      <a:lvl1pPr marL="342900" indent="-342900" algn="l" defTabSz="457200" rtl="0" eaLnBrk="0" fontAlgn="base" hangingPunct="0">
        <a:lnSpc>
          <a:spcPct val="85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lnSpc>
          <a:spcPct val="85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Arial" charset="0"/>
        </a:defRPr>
      </a:lvl2pPr>
      <a:lvl3pPr marL="1143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Comic Sans MS" pitchFamily="1" charset="0"/>
          <a:ea typeface="+mn-ea"/>
          <a:cs typeface="Arial" charset="0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Times New Roman" pitchFamily="16" charset="0"/>
          <a:ea typeface="+mn-ea"/>
          <a:cs typeface="Arial" charset="0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Times New Roman" pitchFamily="16" charset="0"/>
          <a:ea typeface="+mn-ea"/>
          <a:cs typeface="Arial" charset="0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Times New Roman" pitchFamily="16" charset="0"/>
          <a:ea typeface="+mn-ea"/>
          <a:cs typeface="Arial" charset="0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Times New Roman" pitchFamily="16" charset="0"/>
          <a:ea typeface="+mn-ea"/>
          <a:cs typeface="Arial" charset="0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Times New Roman" pitchFamily="16" charset="0"/>
          <a:ea typeface="+mn-ea"/>
          <a:cs typeface="Arial" charset="0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Times New Roman" pitchFamily="16" charset="0"/>
          <a:ea typeface="+mn-ea"/>
          <a:cs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7770813" cy="11414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11313"/>
            <a:ext cx="7770813" cy="464661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85800" y="6248400"/>
            <a:ext cx="1903413" cy="4556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>
              <a:spcBef>
                <a:spcPts val="350"/>
              </a:spcBef>
              <a:buClrTx/>
              <a:buSzPct val="85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1pPr>
          </a:lstStyle>
          <a:p>
            <a:r>
              <a:rPr lang="en-US"/>
              <a:t>02/21/19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5576888" y="6467475"/>
            <a:ext cx="2894012" cy="2857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>
              <a:spcBef>
                <a:spcPts val="300"/>
              </a:spcBef>
              <a:buClrTx/>
              <a:buSzPct val="85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ahoma" pitchFamily="1" charset="0"/>
                <a:cs typeface="Arial" charset="0"/>
              </a:defRPr>
            </a:lvl1pPr>
          </a:lstStyle>
          <a:p>
            <a:r>
              <a:rPr lang="en-US"/>
              <a:t>Introduction</a:t>
            </a: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8324850" y="6462713"/>
            <a:ext cx="674688" cy="27463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>
              <a:spcBef>
                <a:spcPts val="300"/>
              </a:spcBef>
              <a:buClrTx/>
              <a:buSzPct val="85000"/>
              <a:buFontTx/>
              <a:buNone/>
              <a:tabLst>
                <a:tab pos="457200" algn="l"/>
              </a:tabLst>
              <a:defRPr sz="1200">
                <a:solidFill>
                  <a:srgbClr val="000000"/>
                </a:solidFill>
                <a:latin typeface="Tahoma" pitchFamily="1" charset="0"/>
                <a:cs typeface="Arial" charset="0"/>
              </a:defRPr>
            </a:lvl1pPr>
          </a:lstStyle>
          <a:p>
            <a:r>
              <a:rPr lang="en-US"/>
              <a:t>1</a:t>
            </a:r>
            <a:fld id="{EE0EB51A-09F6-4186-BBED-496342DB710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hf sldNum="0"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+mj-lt"/>
          <a:ea typeface="+mj-ea"/>
          <a:cs typeface="+mj-cs"/>
        </a:defRPr>
      </a:lvl1pPr>
      <a:lvl2pPr marL="742950" indent="-28575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pitchFamily="1" charset="0"/>
          <a:ea typeface="ＭＳ Ｐゴシック" pitchFamily="1" charset="-128"/>
        </a:defRPr>
      </a:lvl2pPr>
      <a:lvl3pPr marL="11430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pitchFamily="1" charset="0"/>
          <a:ea typeface="ＭＳ Ｐゴシック" pitchFamily="1" charset="-128"/>
        </a:defRPr>
      </a:lvl3pPr>
      <a:lvl4pPr marL="16002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pitchFamily="1" charset="0"/>
          <a:ea typeface="ＭＳ Ｐゴシック" pitchFamily="1" charset="-128"/>
        </a:defRPr>
      </a:lvl4pPr>
      <a:lvl5pPr marL="20574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pitchFamily="1" charset="0"/>
          <a:ea typeface="ＭＳ Ｐゴシック" pitchFamily="1" charset="-128"/>
        </a:defRPr>
      </a:lvl5pPr>
      <a:lvl6pPr marL="25146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pitchFamily="1" charset="0"/>
          <a:ea typeface="ＭＳ Ｐゴシック" pitchFamily="1" charset="-128"/>
        </a:defRPr>
      </a:lvl6pPr>
      <a:lvl7pPr marL="29718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pitchFamily="1" charset="0"/>
          <a:ea typeface="ＭＳ Ｐゴシック" pitchFamily="1" charset="-128"/>
        </a:defRPr>
      </a:lvl7pPr>
      <a:lvl8pPr marL="34290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pitchFamily="1" charset="0"/>
          <a:ea typeface="ＭＳ Ｐゴシック" pitchFamily="1" charset="-128"/>
        </a:defRPr>
      </a:lvl8pPr>
      <a:lvl9pPr marL="38862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pitchFamily="1" charset="0"/>
          <a:ea typeface="ＭＳ Ｐゴシック" pitchFamily="1" charset="-128"/>
        </a:defRPr>
      </a:lvl9pPr>
    </p:titleStyle>
    <p:bodyStyle>
      <a:lvl1pPr marL="342900" indent="-342900" algn="l" defTabSz="457200" rtl="0" eaLnBrk="0" fontAlgn="base" hangingPunct="0">
        <a:lnSpc>
          <a:spcPct val="85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lnSpc>
          <a:spcPct val="85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Arial" charset="0"/>
        </a:defRPr>
      </a:lvl2pPr>
      <a:lvl3pPr marL="1143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Comic Sans MS" pitchFamily="1" charset="0"/>
          <a:ea typeface="+mn-ea"/>
          <a:cs typeface="Arial" charset="0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Times New Roman" pitchFamily="16" charset="0"/>
          <a:ea typeface="+mn-ea"/>
          <a:cs typeface="Arial" charset="0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Times New Roman" pitchFamily="16" charset="0"/>
          <a:ea typeface="+mn-ea"/>
          <a:cs typeface="Arial" charset="0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Times New Roman" pitchFamily="16" charset="0"/>
          <a:ea typeface="+mn-ea"/>
          <a:cs typeface="Arial" charset="0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Times New Roman" pitchFamily="16" charset="0"/>
          <a:ea typeface="+mn-ea"/>
          <a:cs typeface="Arial" charset="0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Times New Roman" pitchFamily="16" charset="0"/>
          <a:ea typeface="+mn-ea"/>
          <a:cs typeface="Arial" charset="0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Times New Roman" pitchFamily="16" charset="0"/>
          <a:ea typeface="+mn-ea"/>
          <a:cs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7770813" cy="11414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11313"/>
            <a:ext cx="7770813" cy="464661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85800" y="6248400"/>
            <a:ext cx="1903413" cy="4556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>
              <a:spcBef>
                <a:spcPct val="0"/>
              </a:spcBef>
              <a:buClrTx/>
              <a:buSzPct val="85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r>
              <a:rPr lang="en-US"/>
              <a:t>02/21/19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5576888" y="6467475"/>
            <a:ext cx="2894012" cy="2857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>
              <a:spcBef>
                <a:spcPct val="0"/>
              </a:spcBef>
              <a:buClrTx/>
              <a:buSzPct val="85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ahoma" pitchFamily="1" charset="0"/>
              </a:defRPr>
            </a:lvl1pPr>
          </a:lstStyle>
          <a:p>
            <a:r>
              <a:rPr lang="en-US"/>
              <a:t>Application Layer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8324850" y="6462713"/>
            <a:ext cx="674688" cy="27463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>
              <a:spcBef>
                <a:spcPct val="0"/>
              </a:spcBef>
              <a:buClrTx/>
              <a:buSzPct val="85000"/>
              <a:buFontTx/>
              <a:buNone/>
              <a:tabLst>
                <a:tab pos="457200" algn="l"/>
              </a:tabLst>
              <a:defRPr sz="1200">
                <a:solidFill>
                  <a:srgbClr val="000000"/>
                </a:solidFill>
                <a:latin typeface="Tahoma" pitchFamily="1" charset="0"/>
              </a:defRPr>
            </a:lvl1pPr>
          </a:lstStyle>
          <a:p>
            <a:r>
              <a:rPr lang="en-US"/>
              <a:t>2-</a:t>
            </a:r>
            <a:fld id="{6319DDDE-2279-4B6A-855D-CC244867416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sldNum="0"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+mj-lt"/>
          <a:ea typeface="+mj-ea"/>
          <a:cs typeface="+mj-cs"/>
        </a:defRPr>
      </a:lvl1pPr>
      <a:lvl2pPr marL="742950" indent="-28575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pitchFamily="1" charset="0"/>
          <a:ea typeface="ＭＳ Ｐゴシック" pitchFamily="1" charset="-128"/>
        </a:defRPr>
      </a:lvl2pPr>
      <a:lvl3pPr marL="11430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pitchFamily="1" charset="0"/>
          <a:ea typeface="ＭＳ Ｐゴシック" pitchFamily="1" charset="-128"/>
        </a:defRPr>
      </a:lvl3pPr>
      <a:lvl4pPr marL="16002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pitchFamily="1" charset="0"/>
          <a:ea typeface="ＭＳ Ｐゴシック" pitchFamily="1" charset="-128"/>
        </a:defRPr>
      </a:lvl4pPr>
      <a:lvl5pPr marL="20574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pitchFamily="1" charset="0"/>
          <a:ea typeface="ＭＳ Ｐゴシック" pitchFamily="1" charset="-128"/>
        </a:defRPr>
      </a:lvl5pPr>
      <a:lvl6pPr marL="25146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pitchFamily="1" charset="0"/>
          <a:ea typeface="ＭＳ Ｐゴシック" pitchFamily="1" charset="-128"/>
        </a:defRPr>
      </a:lvl6pPr>
      <a:lvl7pPr marL="29718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pitchFamily="1" charset="0"/>
          <a:ea typeface="ＭＳ Ｐゴシック" pitchFamily="1" charset="-128"/>
        </a:defRPr>
      </a:lvl7pPr>
      <a:lvl8pPr marL="34290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pitchFamily="1" charset="0"/>
          <a:ea typeface="ＭＳ Ｐゴシック" pitchFamily="1" charset="-128"/>
        </a:defRPr>
      </a:lvl8pPr>
      <a:lvl9pPr marL="38862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pitchFamily="1" charset="0"/>
          <a:ea typeface="ＭＳ Ｐゴシック" pitchFamily="1" charset="-128"/>
        </a:defRPr>
      </a:lvl9pPr>
    </p:titleStyle>
    <p:bodyStyle>
      <a:lvl1pPr marL="342900" indent="-342900" algn="l" defTabSz="457200" rtl="0" eaLnBrk="0" fontAlgn="base" hangingPunct="0">
        <a:lnSpc>
          <a:spcPct val="85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lnSpc>
          <a:spcPct val="85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</a:defRPr>
      </a:lvl2pPr>
      <a:lvl3pPr marL="1143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Comic Sans MS" pitchFamily="1" charset="0"/>
          <a:ea typeface="+mn-ea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Times New Roman" pitchFamily="16" charset="0"/>
          <a:ea typeface="+mn-ea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Times New Roman" pitchFamily="16" charset="0"/>
          <a:ea typeface="+mn-ea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Times New Roman" pitchFamily="16" charset="0"/>
          <a:ea typeface="+mn-ea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Times New Roman" pitchFamily="16" charset="0"/>
          <a:ea typeface="+mn-ea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Times New Roman" pitchFamily="16" charset="0"/>
          <a:ea typeface="+mn-ea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Times New Roman" pitchFamily="16" charset="0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7770813" cy="11414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11313"/>
            <a:ext cx="7770813" cy="464661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85800" y="6248400"/>
            <a:ext cx="1903413" cy="4556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>
              <a:spcBef>
                <a:spcPct val="0"/>
              </a:spcBef>
              <a:buClrTx/>
              <a:buSzPct val="85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1pPr>
          </a:lstStyle>
          <a:p>
            <a:r>
              <a:rPr lang="en-US"/>
              <a:t>02/21/19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5576888" y="6467475"/>
            <a:ext cx="2894012" cy="2857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>
              <a:spcBef>
                <a:spcPct val="0"/>
              </a:spcBef>
              <a:buClrTx/>
              <a:buSzPct val="85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ahoma" pitchFamily="1" charset="0"/>
                <a:cs typeface="Arial" charset="0"/>
              </a:defRPr>
            </a:lvl1pPr>
          </a:lstStyle>
          <a:p>
            <a:r>
              <a:rPr lang="en-US"/>
              <a:t>Introduction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8324850" y="6462713"/>
            <a:ext cx="674688" cy="27463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>
              <a:spcBef>
                <a:spcPct val="0"/>
              </a:spcBef>
              <a:buClrTx/>
              <a:buSzPct val="85000"/>
              <a:buFontTx/>
              <a:buNone/>
              <a:tabLst>
                <a:tab pos="457200" algn="l"/>
              </a:tabLst>
              <a:defRPr sz="1200">
                <a:solidFill>
                  <a:srgbClr val="000000"/>
                </a:solidFill>
                <a:latin typeface="Tahoma" pitchFamily="1" charset="0"/>
                <a:cs typeface="Arial" charset="0"/>
              </a:defRPr>
            </a:lvl1pPr>
          </a:lstStyle>
          <a:p>
            <a:r>
              <a:rPr lang="en-US"/>
              <a:t>2-</a:t>
            </a:r>
            <a:fld id="{10595405-0754-4B4E-9CB8-FD01B310C98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+mj-lt"/>
          <a:ea typeface="+mj-ea"/>
          <a:cs typeface="+mj-cs"/>
        </a:defRPr>
      </a:lvl1pPr>
      <a:lvl2pPr marL="742950" indent="-28575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pitchFamily="1" charset="0"/>
          <a:ea typeface="ＭＳ Ｐゴシック" pitchFamily="1" charset="-128"/>
        </a:defRPr>
      </a:lvl2pPr>
      <a:lvl3pPr marL="11430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pitchFamily="1" charset="0"/>
          <a:ea typeface="ＭＳ Ｐゴシック" pitchFamily="1" charset="-128"/>
        </a:defRPr>
      </a:lvl3pPr>
      <a:lvl4pPr marL="16002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pitchFamily="1" charset="0"/>
          <a:ea typeface="ＭＳ Ｐゴシック" pitchFamily="1" charset="-128"/>
        </a:defRPr>
      </a:lvl4pPr>
      <a:lvl5pPr marL="20574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pitchFamily="1" charset="0"/>
          <a:ea typeface="ＭＳ Ｐゴシック" pitchFamily="1" charset="-128"/>
        </a:defRPr>
      </a:lvl5pPr>
      <a:lvl6pPr marL="25146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pitchFamily="1" charset="0"/>
          <a:ea typeface="ＭＳ Ｐゴシック" pitchFamily="1" charset="-128"/>
        </a:defRPr>
      </a:lvl6pPr>
      <a:lvl7pPr marL="29718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pitchFamily="1" charset="0"/>
          <a:ea typeface="ＭＳ Ｐゴシック" pitchFamily="1" charset="-128"/>
        </a:defRPr>
      </a:lvl7pPr>
      <a:lvl8pPr marL="34290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pitchFamily="1" charset="0"/>
          <a:ea typeface="ＭＳ Ｐゴシック" pitchFamily="1" charset="-128"/>
        </a:defRPr>
      </a:lvl8pPr>
      <a:lvl9pPr marL="38862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pitchFamily="1" charset="0"/>
          <a:ea typeface="ＭＳ Ｐゴシック" pitchFamily="1" charset="-128"/>
        </a:defRPr>
      </a:lvl9pPr>
    </p:titleStyle>
    <p:bodyStyle>
      <a:lvl1pPr marL="342900" indent="-342900" algn="l" defTabSz="457200" rtl="0" eaLnBrk="0" fontAlgn="base" hangingPunct="0">
        <a:lnSpc>
          <a:spcPct val="85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lnSpc>
          <a:spcPct val="85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Arial" charset="0"/>
        </a:defRPr>
      </a:lvl2pPr>
      <a:lvl3pPr marL="1143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Comic Sans MS" pitchFamily="1" charset="0"/>
          <a:ea typeface="+mn-ea"/>
          <a:cs typeface="Arial" charset="0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Times New Roman" pitchFamily="16" charset="0"/>
          <a:ea typeface="+mn-ea"/>
          <a:cs typeface="Arial" charset="0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Times New Roman" pitchFamily="16" charset="0"/>
          <a:ea typeface="+mn-ea"/>
          <a:cs typeface="Arial" charset="0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Times New Roman" pitchFamily="16" charset="0"/>
          <a:ea typeface="+mn-ea"/>
          <a:cs typeface="Arial" charset="0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Times New Roman" pitchFamily="16" charset="0"/>
          <a:ea typeface="+mn-ea"/>
          <a:cs typeface="Arial" charset="0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Times New Roman" pitchFamily="16" charset="0"/>
          <a:ea typeface="+mn-ea"/>
          <a:cs typeface="Arial" charset="0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Times New Roman" pitchFamily="16" charset="0"/>
          <a:ea typeface="+mn-ea"/>
          <a:cs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7770813" cy="11414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11313"/>
            <a:ext cx="7770813" cy="464661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85800" y="6248400"/>
            <a:ext cx="1903413" cy="4556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>
              <a:spcBef>
                <a:spcPts val="350"/>
              </a:spcBef>
              <a:buClrTx/>
              <a:buSzPct val="85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1pPr>
          </a:lstStyle>
          <a:p>
            <a:r>
              <a:rPr lang="en-US"/>
              <a:t>02/21/19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5576888" y="6467475"/>
            <a:ext cx="2894012" cy="2857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>
              <a:spcBef>
                <a:spcPts val="300"/>
              </a:spcBef>
              <a:buClrTx/>
              <a:buSzPct val="85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ahoma" pitchFamily="1" charset="0"/>
                <a:cs typeface="Arial" charset="0"/>
              </a:defRPr>
            </a:lvl1pPr>
          </a:lstStyle>
          <a:p>
            <a:r>
              <a:rPr lang="en-US"/>
              <a:t>Introduction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8324850" y="6462713"/>
            <a:ext cx="674688" cy="27463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>
              <a:spcBef>
                <a:spcPts val="300"/>
              </a:spcBef>
              <a:buClrTx/>
              <a:buSzPct val="85000"/>
              <a:buFontTx/>
              <a:buNone/>
              <a:tabLst>
                <a:tab pos="457200" algn="l"/>
              </a:tabLst>
              <a:defRPr sz="1200">
                <a:solidFill>
                  <a:srgbClr val="000000"/>
                </a:solidFill>
                <a:latin typeface="Tahoma" pitchFamily="1" charset="0"/>
                <a:cs typeface="Arial" charset="0"/>
              </a:defRPr>
            </a:lvl1pPr>
          </a:lstStyle>
          <a:p>
            <a:r>
              <a:rPr lang="en-US"/>
              <a:t>2-</a:t>
            </a:r>
            <a:fld id="{7A324966-3C7C-43EC-B1EE-7177F21F080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hf sldNum="0"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+mj-lt"/>
          <a:ea typeface="+mj-ea"/>
          <a:cs typeface="+mj-cs"/>
        </a:defRPr>
      </a:lvl1pPr>
      <a:lvl2pPr marL="742950" indent="-28575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pitchFamily="1" charset="0"/>
          <a:ea typeface="ＭＳ Ｐゴシック" pitchFamily="1" charset="-128"/>
        </a:defRPr>
      </a:lvl2pPr>
      <a:lvl3pPr marL="11430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pitchFamily="1" charset="0"/>
          <a:ea typeface="ＭＳ Ｐゴシック" pitchFamily="1" charset="-128"/>
        </a:defRPr>
      </a:lvl3pPr>
      <a:lvl4pPr marL="16002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pitchFamily="1" charset="0"/>
          <a:ea typeface="ＭＳ Ｐゴシック" pitchFamily="1" charset="-128"/>
        </a:defRPr>
      </a:lvl4pPr>
      <a:lvl5pPr marL="20574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pitchFamily="1" charset="0"/>
          <a:ea typeface="ＭＳ Ｐゴシック" pitchFamily="1" charset="-128"/>
        </a:defRPr>
      </a:lvl5pPr>
      <a:lvl6pPr marL="25146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pitchFamily="1" charset="0"/>
          <a:ea typeface="ＭＳ Ｐゴシック" pitchFamily="1" charset="-128"/>
        </a:defRPr>
      </a:lvl6pPr>
      <a:lvl7pPr marL="29718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pitchFamily="1" charset="0"/>
          <a:ea typeface="ＭＳ Ｐゴシック" pitchFamily="1" charset="-128"/>
        </a:defRPr>
      </a:lvl7pPr>
      <a:lvl8pPr marL="34290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pitchFamily="1" charset="0"/>
          <a:ea typeface="ＭＳ Ｐゴシック" pitchFamily="1" charset="-128"/>
        </a:defRPr>
      </a:lvl8pPr>
      <a:lvl9pPr marL="38862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pitchFamily="1" charset="0"/>
          <a:ea typeface="ＭＳ Ｐゴシック" pitchFamily="1" charset="-128"/>
        </a:defRPr>
      </a:lvl9pPr>
    </p:titleStyle>
    <p:bodyStyle>
      <a:lvl1pPr marL="342900" indent="-342900" algn="l" defTabSz="457200" rtl="0" eaLnBrk="0" fontAlgn="base" hangingPunct="0">
        <a:lnSpc>
          <a:spcPct val="85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lnSpc>
          <a:spcPct val="85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Arial" charset="0"/>
        </a:defRPr>
      </a:lvl2pPr>
      <a:lvl3pPr marL="1143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Comic Sans MS" pitchFamily="1" charset="0"/>
          <a:ea typeface="+mn-ea"/>
          <a:cs typeface="Arial" charset="0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Times New Roman" pitchFamily="16" charset="0"/>
          <a:ea typeface="+mn-ea"/>
          <a:cs typeface="Arial" charset="0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Times New Roman" pitchFamily="16" charset="0"/>
          <a:ea typeface="+mn-ea"/>
          <a:cs typeface="Arial" charset="0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Times New Roman" pitchFamily="16" charset="0"/>
          <a:ea typeface="+mn-ea"/>
          <a:cs typeface="Arial" charset="0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Times New Roman" pitchFamily="16" charset="0"/>
          <a:ea typeface="+mn-ea"/>
          <a:cs typeface="Arial" charset="0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Times New Roman" pitchFamily="16" charset="0"/>
          <a:ea typeface="+mn-ea"/>
          <a:cs typeface="Arial" charset="0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Times New Roman" pitchFamily="16" charset="0"/>
          <a:ea typeface="+mn-ea"/>
          <a:cs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7770813" cy="11414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11313"/>
            <a:ext cx="7770813" cy="464661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85800" y="6248400"/>
            <a:ext cx="1903413" cy="4556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>
              <a:spcBef>
                <a:spcPts val="350"/>
              </a:spcBef>
              <a:buClrTx/>
              <a:buSzPct val="85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1pPr>
          </a:lstStyle>
          <a:p>
            <a:r>
              <a:rPr lang="en-US"/>
              <a:t>02/21/19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5576888" y="6467475"/>
            <a:ext cx="2894012" cy="2857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>
              <a:spcBef>
                <a:spcPts val="300"/>
              </a:spcBef>
              <a:buClrTx/>
              <a:buSzPct val="85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ahoma" pitchFamily="1" charset="0"/>
                <a:cs typeface="Arial" charset="0"/>
              </a:defRPr>
            </a:lvl1pPr>
          </a:lstStyle>
          <a:p>
            <a:r>
              <a:rPr lang="en-US"/>
              <a:t>Introduction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8324850" y="6462713"/>
            <a:ext cx="674688" cy="27463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>
              <a:spcBef>
                <a:spcPts val="300"/>
              </a:spcBef>
              <a:buClrTx/>
              <a:buSzPct val="85000"/>
              <a:buFontTx/>
              <a:buNone/>
              <a:tabLst>
                <a:tab pos="457200" algn="l"/>
              </a:tabLst>
              <a:defRPr sz="1200">
                <a:solidFill>
                  <a:srgbClr val="000000"/>
                </a:solidFill>
                <a:latin typeface="Tahoma" pitchFamily="1" charset="0"/>
                <a:cs typeface="Arial" charset="0"/>
              </a:defRPr>
            </a:lvl1pPr>
          </a:lstStyle>
          <a:p>
            <a:r>
              <a:rPr lang="en-US"/>
              <a:t>2-</a:t>
            </a:r>
            <a:fld id="{ACE7FE11-A4C8-4B6B-8192-69482615E8A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hf sldNum="0"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+mj-lt"/>
          <a:ea typeface="+mj-ea"/>
          <a:cs typeface="+mj-cs"/>
        </a:defRPr>
      </a:lvl1pPr>
      <a:lvl2pPr marL="742950" indent="-28575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pitchFamily="1" charset="0"/>
          <a:ea typeface="ＭＳ Ｐゴシック" pitchFamily="1" charset="-128"/>
        </a:defRPr>
      </a:lvl2pPr>
      <a:lvl3pPr marL="11430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pitchFamily="1" charset="0"/>
          <a:ea typeface="ＭＳ Ｐゴシック" pitchFamily="1" charset="-128"/>
        </a:defRPr>
      </a:lvl3pPr>
      <a:lvl4pPr marL="16002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pitchFamily="1" charset="0"/>
          <a:ea typeface="ＭＳ Ｐゴシック" pitchFamily="1" charset="-128"/>
        </a:defRPr>
      </a:lvl4pPr>
      <a:lvl5pPr marL="20574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pitchFamily="1" charset="0"/>
          <a:ea typeface="ＭＳ Ｐゴシック" pitchFamily="1" charset="-128"/>
        </a:defRPr>
      </a:lvl5pPr>
      <a:lvl6pPr marL="25146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pitchFamily="1" charset="0"/>
          <a:ea typeface="ＭＳ Ｐゴシック" pitchFamily="1" charset="-128"/>
        </a:defRPr>
      </a:lvl6pPr>
      <a:lvl7pPr marL="29718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pitchFamily="1" charset="0"/>
          <a:ea typeface="ＭＳ Ｐゴシック" pitchFamily="1" charset="-128"/>
        </a:defRPr>
      </a:lvl7pPr>
      <a:lvl8pPr marL="34290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pitchFamily="1" charset="0"/>
          <a:ea typeface="ＭＳ Ｐゴシック" pitchFamily="1" charset="-128"/>
        </a:defRPr>
      </a:lvl8pPr>
      <a:lvl9pPr marL="38862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pitchFamily="1" charset="0"/>
          <a:ea typeface="ＭＳ Ｐゴシック" pitchFamily="1" charset="-128"/>
        </a:defRPr>
      </a:lvl9pPr>
    </p:titleStyle>
    <p:bodyStyle>
      <a:lvl1pPr marL="342900" indent="-342900" algn="l" defTabSz="457200" rtl="0" eaLnBrk="0" fontAlgn="base" hangingPunct="0">
        <a:lnSpc>
          <a:spcPct val="85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lnSpc>
          <a:spcPct val="85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Arial" charset="0"/>
        </a:defRPr>
      </a:lvl2pPr>
      <a:lvl3pPr marL="1143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Comic Sans MS" pitchFamily="1" charset="0"/>
          <a:ea typeface="+mn-ea"/>
          <a:cs typeface="Arial" charset="0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Times New Roman" pitchFamily="16" charset="0"/>
          <a:ea typeface="+mn-ea"/>
          <a:cs typeface="Arial" charset="0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Times New Roman" pitchFamily="16" charset="0"/>
          <a:ea typeface="+mn-ea"/>
          <a:cs typeface="Arial" charset="0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Times New Roman" pitchFamily="16" charset="0"/>
          <a:ea typeface="+mn-ea"/>
          <a:cs typeface="Arial" charset="0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Times New Roman" pitchFamily="16" charset="0"/>
          <a:ea typeface="+mn-ea"/>
          <a:cs typeface="Arial" charset="0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Times New Roman" pitchFamily="16" charset="0"/>
          <a:ea typeface="+mn-ea"/>
          <a:cs typeface="Arial" charset="0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Times New Roman" pitchFamily="16" charset="0"/>
          <a:ea typeface="+mn-ea"/>
          <a:cs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7770813" cy="11414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11313"/>
            <a:ext cx="7770813" cy="464661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85800" y="6248400"/>
            <a:ext cx="1903413" cy="4556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>
              <a:spcBef>
                <a:spcPts val="350"/>
              </a:spcBef>
              <a:buClrTx/>
              <a:buSzPct val="85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1pPr>
          </a:lstStyle>
          <a:p>
            <a:r>
              <a:rPr lang="en-US"/>
              <a:t>02/21/19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5576888" y="6467475"/>
            <a:ext cx="2894012" cy="2857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>
              <a:spcBef>
                <a:spcPts val="300"/>
              </a:spcBef>
              <a:buClrTx/>
              <a:buSzPct val="85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ahoma" pitchFamily="1" charset="0"/>
                <a:cs typeface="Arial" charset="0"/>
              </a:defRPr>
            </a:lvl1pPr>
          </a:lstStyle>
          <a:p>
            <a:r>
              <a:rPr lang="en-US"/>
              <a:t>Introduction</a:t>
            </a: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8324850" y="6462713"/>
            <a:ext cx="674688" cy="27463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>
              <a:spcBef>
                <a:spcPts val="300"/>
              </a:spcBef>
              <a:buClrTx/>
              <a:buSzPct val="85000"/>
              <a:buFontTx/>
              <a:buNone/>
              <a:tabLst>
                <a:tab pos="457200" algn="l"/>
              </a:tabLst>
              <a:defRPr sz="1200">
                <a:solidFill>
                  <a:srgbClr val="000000"/>
                </a:solidFill>
                <a:latin typeface="Tahoma" pitchFamily="1" charset="0"/>
                <a:cs typeface="Arial" charset="0"/>
              </a:defRPr>
            </a:lvl1pPr>
          </a:lstStyle>
          <a:p>
            <a:r>
              <a:rPr lang="en-US"/>
              <a:t>2-</a:t>
            </a:r>
            <a:fld id="{F1485737-0B54-476E-9A42-EC4CF6B716D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</p:sldLayoutIdLst>
  <p:hf sldNum="0"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+mj-lt"/>
          <a:ea typeface="+mj-ea"/>
          <a:cs typeface="+mj-cs"/>
        </a:defRPr>
      </a:lvl1pPr>
      <a:lvl2pPr marL="742950" indent="-28575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pitchFamily="1" charset="0"/>
          <a:ea typeface="ＭＳ Ｐゴシック" pitchFamily="1" charset="-128"/>
        </a:defRPr>
      </a:lvl2pPr>
      <a:lvl3pPr marL="11430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pitchFamily="1" charset="0"/>
          <a:ea typeface="ＭＳ Ｐゴシック" pitchFamily="1" charset="-128"/>
        </a:defRPr>
      </a:lvl3pPr>
      <a:lvl4pPr marL="16002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pitchFamily="1" charset="0"/>
          <a:ea typeface="ＭＳ Ｐゴシック" pitchFamily="1" charset="-128"/>
        </a:defRPr>
      </a:lvl4pPr>
      <a:lvl5pPr marL="20574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pitchFamily="1" charset="0"/>
          <a:ea typeface="ＭＳ Ｐゴシック" pitchFamily="1" charset="-128"/>
        </a:defRPr>
      </a:lvl5pPr>
      <a:lvl6pPr marL="25146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pitchFamily="1" charset="0"/>
          <a:ea typeface="ＭＳ Ｐゴシック" pitchFamily="1" charset="-128"/>
        </a:defRPr>
      </a:lvl6pPr>
      <a:lvl7pPr marL="29718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pitchFamily="1" charset="0"/>
          <a:ea typeface="ＭＳ Ｐゴシック" pitchFamily="1" charset="-128"/>
        </a:defRPr>
      </a:lvl7pPr>
      <a:lvl8pPr marL="34290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pitchFamily="1" charset="0"/>
          <a:ea typeface="ＭＳ Ｐゴシック" pitchFamily="1" charset="-128"/>
        </a:defRPr>
      </a:lvl8pPr>
      <a:lvl9pPr marL="38862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pitchFamily="1" charset="0"/>
          <a:ea typeface="ＭＳ Ｐゴシック" pitchFamily="1" charset="-128"/>
        </a:defRPr>
      </a:lvl9pPr>
    </p:titleStyle>
    <p:bodyStyle>
      <a:lvl1pPr marL="342900" indent="-342900" algn="l" defTabSz="457200" rtl="0" eaLnBrk="0" fontAlgn="base" hangingPunct="0">
        <a:lnSpc>
          <a:spcPct val="85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lnSpc>
          <a:spcPct val="85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Arial" charset="0"/>
        </a:defRPr>
      </a:lvl2pPr>
      <a:lvl3pPr marL="1143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Comic Sans MS" pitchFamily="1" charset="0"/>
          <a:ea typeface="+mn-ea"/>
          <a:cs typeface="Arial" charset="0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Times New Roman" pitchFamily="16" charset="0"/>
          <a:ea typeface="+mn-ea"/>
          <a:cs typeface="Arial" charset="0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Times New Roman" pitchFamily="16" charset="0"/>
          <a:ea typeface="+mn-ea"/>
          <a:cs typeface="Arial" charset="0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Times New Roman" pitchFamily="16" charset="0"/>
          <a:ea typeface="+mn-ea"/>
          <a:cs typeface="Arial" charset="0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Times New Roman" pitchFamily="16" charset="0"/>
          <a:ea typeface="+mn-ea"/>
          <a:cs typeface="Arial" charset="0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Times New Roman" pitchFamily="16" charset="0"/>
          <a:ea typeface="+mn-ea"/>
          <a:cs typeface="Arial" charset="0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Times New Roman" pitchFamily="16" charset="0"/>
          <a:ea typeface="+mn-ea"/>
          <a:cs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7770813" cy="11414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11313"/>
            <a:ext cx="7770813" cy="464661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85800" y="6248400"/>
            <a:ext cx="1903413" cy="4556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>
              <a:spcBef>
                <a:spcPts val="350"/>
              </a:spcBef>
              <a:buClrTx/>
              <a:buSzPct val="85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1pPr>
          </a:lstStyle>
          <a:p>
            <a:r>
              <a:rPr lang="en-US"/>
              <a:t>02/21/19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5576888" y="6467475"/>
            <a:ext cx="2894012" cy="2857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>
              <a:spcBef>
                <a:spcPts val="300"/>
              </a:spcBef>
              <a:buClrTx/>
              <a:buSzPct val="85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ahoma" pitchFamily="1" charset="0"/>
                <a:cs typeface="Arial" charset="0"/>
              </a:defRPr>
            </a:lvl1pPr>
          </a:lstStyle>
          <a:p>
            <a:r>
              <a:rPr lang="en-US"/>
              <a:t>Introduction</a:t>
            </a: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8324850" y="6462713"/>
            <a:ext cx="674688" cy="27463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>
              <a:spcBef>
                <a:spcPts val="300"/>
              </a:spcBef>
              <a:buClrTx/>
              <a:buSzPct val="85000"/>
              <a:buFontTx/>
              <a:buNone/>
              <a:tabLst>
                <a:tab pos="457200" algn="l"/>
              </a:tabLst>
              <a:defRPr sz="1200">
                <a:solidFill>
                  <a:srgbClr val="000000"/>
                </a:solidFill>
                <a:latin typeface="Tahoma" pitchFamily="1" charset="0"/>
                <a:cs typeface="Arial" charset="0"/>
              </a:defRPr>
            </a:lvl1pPr>
          </a:lstStyle>
          <a:p>
            <a:r>
              <a:rPr lang="en-US"/>
              <a:t>2-</a:t>
            </a:r>
            <a:fld id="{5C059B78-BC3A-4D0E-8180-4771A93F36D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</p:sldLayoutIdLst>
  <p:hf sldNum="0"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+mj-lt"/>
          <a:ea typeface="+mj-ea"/>
          <a:cs typeface="+mj-cs"/>
        </a:defRPr>
      </a:lvl1pPr>
      <a:lvl2pPr marL="742950" indent="-28575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pitchFamily="1" charset="0"/>
          <a:ea typeface="ＭＳ Ｐゴシック" pitchFamily="1" charset="-128"/>
        </a:defRPr>
      </a:lvl2pPr>
      <a:lvl3pPr marL="11430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pitchFamily="1" charset="0"/>
          <a:ea typeface="ＭＳ Ｐゴシック" pitchFamily="1" charset="-128"/>
        </a:defRPr>
      </a:lvl3pPr>
      <a:lvl4pPr marL="16002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pitchFamily="1" charset="0"/>
          <a:ea typeface="ＭＳ Ｐゴシック" pitchFamily="1" charset="-128"/>
        </a:defRPr>
      </a:lvl4pPr>
      <a:lvl5pPr marL="20574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pitchFamily="1" charset="0"/>
          <a:ea typeface="ＭＳ Ｐゴシック" pitchFamily="1" charset="-128"/>
        </a:defRPr>
      </a:lvl5pPr>
      <a:lvl6pPr marL="25146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pitchFamily="1" charset="0"/>
          <a:ea typeface="ＭＳ Ｐゴシック" pitchFamily="1" charset="-128"/>
        </a:defRPr>
      </a:lvl6pPr>
      <a:lvl7pPr marL="29718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pitchFamily="1" charset="0"/>
          <a:ea typeface="ＭＳ Ｐゴシック" pitchFamily="1" charset="-128"/>
        </a:defRPr>
      </a:lvl7pPr>
      <a:lvl8pPr marL="34290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pitchFamily="1" charset="0"/>
          <a:ea typeface="ＭＳ Ｐゴシック" pitchFamily="1" charset="-128"/>
        </a:defRPr>
      </a:lvl8pPr>
      <a:lvl9pPr marL="38862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pitchFamily="1" charset="0"/>
          <a:ea typeface="ＭＳ Ｐゴシック" pitchFamily="1" charset="-128"/>
        </a:defRPr>
      </a:lvl9pPr>
    </p:titleStyle>
    <p:bodyStyle>
      <a:lvl1pPr marL="342900" indent="-342900" algn="l" defTabSz="457200" rtl="0" eaLnBrk="0" fontAlgn="base" hangingPunct="0">
        <a:lnSpc>
          <a:spcPct val="85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lnSpc>
          <a:spcPct val="85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Arial" charset="0"/>
        </a:defRPr>
      </a:lvl2pPr>
      <a:lvl3pPr marL="1143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Comic Sans MS" pitchFamily="1" charset="0"/>
          <a:ea typeface="+mn-ea"/>
          <a:cs typeface="Arial" charset="0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Times New Roman" pitchFamily="16" charset="0"/>
          <a:ea typeface="+mn-ea"/>
          <a:cs typeface="Arial" charset="0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Times New Roman" pitchFamily="16" charset="0"/>
          <a:ea typeface="+mn-ea"/>
          <a:cs typeface="Arial" charset="0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Times New Roman" pitchFamily="16" charset="0"/>
          <a:ea typeface="+mn-ea"/>
          <a:cs typeface="Arial" charset="0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Times New Roman" pitchFamily="16" charset="0"/>
          <a:ea typeface="+mn-ea"/>
          <a:cs typeface="Arial" charset="0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Times New Roman" pitchFamily="16" charset="0"/>
          <a:ea typeface="+mn-ea"/>
          <a:cs typeface="Arial" charset="0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Times New Roman" pitchFamily="16" charset="0"/>
          <a:ea typeface="+mn-ea"/>
          <a:cs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7770813" cy="11414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11313"/>
            <a:ext cx="7770813" cy="464661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85800" y="6248400"/>
            <a:ext cx="1903413" cy="4556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>
              <a:spcBef>
                <a:spcPts val="350"/>
              </a:spcBef>
              <a:buClrTx/>
              <a:buSzPct val="85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1pPr>
          </a:lstStyle>
          <a:p>
            <a:r>
              <a:rPr lang="en-US"/>
              <a:t>02/21/19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5576888" y="6467475"/>
            <a:ext cx="2894012" cy="2857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>
              <a:spcBef>
                <a:spcPts val="300"/>
              </a:spcBef>
              <a:buClrTx/>
              <a:buSzPct val="85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ahoma" pitchFamily="1" charset="0"/>
                <a:cs typeface="Arial" charset="0"/>
              </a:defRPr>
            </a:lvl1pPr>
          </a:lstStyle>
          <a:p>
            <a:r>
              <a:rPr lang="en-US"/>
              <a:t>Introduction</a:t>
            </a: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8324850" y="6462713"/>
            <a:ext cx="674688" cy="27463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>
              <a:spcBef>
                <a:spcPts val="300"/>
              </a:spcBef>
              <a:buClrTx/>
              <a:buSzPct val="85000"/>
              <a:buFontTx/>
              <a:buNone/>
              <a:tabLst>
                <a:tab pos="457200" algn="l"/>
              </a:tabLst>
              <a:defRPr sz="1200">
                <a:solidFill>
                  <a:srgbClr val="000000"/>
                </a:solidFill>
                <a:latin typeface="Tahoma" pitchFamily="1" charset="0"/>
                <a:cs typeface="Arial" charset="0"/>
              </a:defRPr>
            </a:lvl1pPr>
          </a:lstStyle>
          <a:p>
            <a:r>
              <a:rPr lang="en-US"/>
              <a:t>2-</a:t>
            </a:r>
            <a:fld id="{C35FAC34-366C-43C3-8C78-63D3815E497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p:hf sldNum="0"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+mj-lt"/>
          <a:ea typeface="+mj-ea"/>
          <a:cs typeface="+mj-cs"/>
        </a:defRPr>
      </a:lvl1pPr>
      <a:lvl2pPr marL="742950" indent="-28575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pitchFamily="1" charset="0"/>
          <a:ea typeface="ＭＳ Ｐゴシック" pitchFamily="1" charset="-128"/>
        </a:defRPr>
      </a:lvl2pPr>
      <a:lvl3pPr marL="11430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pitchFamily="1" charset="0"/>
          <a:ea typeface="ＭＳ Ｐゴシック" pitchFamily="1" charset="-128"/>
        </a:defRPr>
      </a:lvl3pPr>
      <a:lvl4pPr marL="16002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pitchFamily="1" charset="0"/>
          <a:ea typeface="ＭＳ Ｐゴシック" pitchFamily="1" charset="-128"/>
        </a:defRPr>
      </a:lvl4pPr>
      <a:lvl5pPr marL="20574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pitchFamily="1" charset="0"/>
          <a:ea typeface="ＭＳ Ｐゴシック" pitchFamily="1" charset="-128"/>
        </a:defRPr>
      </a:lvl5pPr>
      <a:lvl6pPr marL="25146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pitchFamily="1" charset="0"/>
          <a:ea typeface="ＭＳ Ｐゴシック" pitchFamily="1" charset="-128"/>
        </a:defRPr>
      </a:lvl6pPr>
      <a:lvl7pPr marL="29718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pitchFamily="1" charset="0"/>
          <a:ea typeface="ＭＳ Ｐゴシック" pitchFamily="1" charset="-128"/>
        </a:defRPr>
      </a:lvl7pPr>
      <a:lvl8pPr marL="34290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pitchFamily="1" charset="0"/>
          <a:ea typeface="ＭＳ Ｐゴシック" pitchFamily="1" charset="-128"/>
        </a:defRPr>
      </a:lvl8pPr>
      <a:lvl9pPr marL="38862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pitchFamily="1" charset="0"/>
          <a:ea typeface="ＭＳ Ｐゴシック" pitchFamily="1" charset="-128"/>
        </a:defRPr>
      </a:lvl9pPr>
    </p:titleStyle>
    <p:bodyStyle>
      <a:lvl1pPr marL="342900" indent="-342900" algn="l" defTabSz="457200" rtl="0" eaLnBrk="0" fontAlgn="base" hangingPunct="0">
        <a:lnSpc>
          <a:spcPct val="85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lnSpc>
          <a:spcPct val="85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Arial" charset="0"/>
        </a:defRPr>
      </a:lvl2pPr>
      <a:lvl3pPr marL="1143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Comic Sans MS" pitchFamily="1" charset="0"/>
          <a:ea typeface="+mn-ea"/>
          <a:cs typeface="Arial" charset="0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Times New Roman" pitchFamily="16" charset="0"/>
          <a:ea typeface="+mn-ea"/>
          <a:cs typeface="Arial" charset="0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Times New Roman" pitchFamily="16" charset="0"/>
          <a:ea typeface="+mn-ea"/>
          <a:cs typeface="Arial" charset="0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Times New Roman" pitchFamily="16" charset="0"/>
          <a:ea typeface="+mn-ea"/>
          <a:cs typeface="Arial" charset="0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Times New Roman" pitchFamily="16" charset="0"/>
          <a:ea typeface="+mn-ea"/>
          <a:cs typeface="Arial" charset="0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Times New Roman" pitchFamily="16" charset="0"/>
          <a:ea typeface="+mn-ea"/>
          <a:cs typeface="Arial" charset="0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Times New Roman" pitchFamily="16" charset="0"/>
          <a:ea typeface="+mn-ea"/>
          <a:cs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7770813" cy="11414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11313"/>
            <a:ext cx="7770813" cy="464661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85800" y="6248400"/>
            <a:ext cx="1903413" cy="4556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>
              <a:spcBef>
                <a:spcPts val="350"/>
              </a:spcBef>
              <a:buClrTx/>
              <a:buSzPct val="85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1pPr>
          </a:lstStyle>
          <a:p>
            <a:r>
              <a:rPr lang="en-US"/>
              <a:t>02/21/19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5576888" y="6467475"/>
            <a:ext cx="2894012" cy="2857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>
              <a:spcBef>
                <a:spcPts val="300"/>
              </a:spcBef>
              <a:buClrTx/>
              <a:buSzPct val="85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ahoma" pitchFamily="1" charset="0"/>
                <a:cs typeface="Arial" charset="0"/>
              </a:defRPr>
            </a:lvl1pPr>
          </a:lstStyle>
          <a:p>
            <a:r>
              <a:rPr lang="en-US"/>
              <a:t>Introduction</a:t>
            </a: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8324850" y="6462713"/>
            <a:ext cx="674688" cy="27463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>
              <a:spcBef>
                <a:spcPts val="300"/>
              </a:spcBef>
              <a:buClrTx/>
              <a:buSzPct val="85000"/>
              <a:buFontTx/>
              <a:buNone/>
              <a:tabLst>
                <a:tab pos="457200" algn="l"/>
              </a:tabLst>
              <a:defRPr sz="1200">
                <a:solidFill>
                  <a:srgbClr val="000000"/>
                </a:solidFill>
                <a:latin typeface="Tahoma" pitchFamily="1" charset="0"/>
                <a:cs typeface="Arial" charset="0"/>
              </a:defRPr>
            </a:lvl1pPr>
          </a:lstStyle>
          <a:p>
            <a:r>
              <a:rPr lang="en-US"/>
              <a:t>2-</a:t>
            </a:r>
            <a:fld id="{22137782-4820-430A-89BD-A1B92728124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hf sldNum="0"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+mj-lt"/>
          <a:ea typeface="+mj-ea"/>
          <a:cs typeface="+mj-cs"/>
        </a:defRPr>
      </a:lvl1pPr>
      <a:lvl2pPr marL="742950" indent="-28575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pitchFamily="1" charset="0"/>
          <a:ea typeface="ＭＳ Ｐゴシック" pitchFamily="1" charset="-128"/>
        </a:defRPr>
      </a:lvl2pPr>
      <a:lvl3pPr marL="11430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pitchFamily="1" charset="0"/>
          <a:ea typeface="ＭＳ Ｐゴシック" pitchFamily="1" charset="-128"/>
        </a:defRPr>
      </a:lvl3pPr>
      <a:lvl4pPr marL="16002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pitchFamily="1" charset="0"/>
          <a:ea typeface="ＭＳ Ｐゴシック" pitchFamily="1" charset="-128"/>
        </a:defRPr>
      </a:lvl4pPr>
      <a:lvl5pPr marL="20574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pitchFamily="1" charset="0"/>
          <a:ea typeface="ＭＳ Ｐゴシック" pitchFamily="1" charset="-128"/>
        </a:defRPr>
      </a:lvl5pPr>
      <a:lvl6pPr marL="25146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pitchFamily="1" charset="0"/>
          <a:ea typeface="ＭＳ Ｐゴシック" pitchFamily="1" charset="-128"/>
        </a:defRPr>
      </a:lvl6pPr>
      <a:lvl7pPr marL="29718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pitchFamily="1" charset="0"/>
          <a:ea typeface="ＭＳ Ｐゴシック" pitchFamily="1" charset="-128"/>
        </a:defRPr>
      </a:lvl7pPr>
      <a:lvl8pPr marL="34290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pitchFamily="1" charset="0"/>
          <a:ea typeface="ＭＳ Ｐゴシック" pitchFamily="1" charset="-128"/>
        </a:defRPr>
      </a:lvl8pPr>
      <a:lvl9pPr marL="38862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pitchFamily="1" charset="0"/>
          <a:ea typeface="ＭＳ Ｐゴシック" pitchFamily="1" charset="-128"/>
        </a:defRPr>
      </a:lvl9pPr>
    </p:titleStyle>
    <p:bodyStyle>
      <a:lvl1pPr marL="342900" indent="-342900" algn="l" defTabSz="457200" rtl="0" eaLnBrk="0" fontAlgn="base" hangingPunct="0">
        <a:lnSpc>
          <a:spcPct val="85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lnSpc>
          <a:spcPct val="85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Arial" charset="0"/>
        </a:defRPr>
      </a:lvl2pPr>
      <a:lvl3pPr marL="1143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Comic Sans MS" pitchFamily="1" charset="0"/>
          <a:ea typeface="+mn-ea"/>
          <a:cs typeface="Arial" charset="0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Times New Roman" pitchFamily="16" charset="0"/>
          <a:ea typeface="+mn-ea"/>
          <a:cs typeface="Arial" charset="0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Times New Roman" pitchFamily="16" charset="0"/>
          <a:ea typeface="+mn-ea"/>
          <a:cs typeface="Arial" charset="0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Times New Roman" pitchFamily="16" charset="0"/>
          <a:ea typeface="+mn-ea"/>
          <a:cs typeface="Arial" charset="0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Times New Roman" pitchFamily="16" charset="0"/>
          <a:ea typeface="+mn-ea"/>
          <a:cs typeface="Arial" charset="0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Times New Roman" pitchFamily="16" charset="0"/>
          <a:ea typeface="+mn-ea"/>
          <a:cs typeface="Arial" charset="0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Times New Roman" pitchFamily="16" charset="0"/>
          <a:ea typeface="+mn-ea"/>
          <a:cs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2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5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2133600" y="2590800"/>
            <a:ext cx="4487863" cy="17240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 eaLnBrk="1" hangingPunct="1">
              <a:lnSpc>
                <a:spcPct val="85000"/>
              </a:lnSpc>
              <a:spcBef>
                <a:spcPct val="0"/>
              </a:spcBef>
              <a:buClrTx/>
              <a:buSzPct val="8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Chapter </a:t>
            </a:r>
            <a:r>
              <a:rPr lang="en-US" sz="4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4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Application Layer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273050" y="238125"/>
            <a:ext cx="7772400" cy="8715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Addressing 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Processes</a:t>
            </a:r>
            <a:endParaRPr lang="en-US" sz="3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498475" y="1365250"/>
            <a:ext cx="4021138" cy="46482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/>
          <a:lstStyle/>
          <a:p>
            <a:pPr marL="341313" indent="-341313">
              <a:lnSpc>
                <a:spcPct val="85000"/>
              </a:lnSpc>
              <a:spcBef>
                <a:spcPts val="600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receive messages, process  must have </a:t>
            </a:r>
            <a:r>
              <a:rPr lang="en-US" sz="2400" i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identifier</a:t>
            </a:r>
          </a:p>
          <a:p>
            <a:pPr marL="341313" indent="-341313">
              <a:lnSpc>
                <a:spcPct val="85000"/>
              </a:lnSpc>
              <a:spcBef>
                <a:spcPts val="600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ost 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device has unique 32-bit IP address</a:t>
            </a:r>
          </a:p>
          <a:p>
            <a:pPr marL="341313" indent="-341313">
              <a:lnSpc>
                <a:spcPct val="85000"/>
              </a:lnSpc>
              <a:spcBef>
                <a:spcPts val="600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 i="1" u="sng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Q: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Does  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IP address of host on which process runs suffice for identifying the process?</a:t>
            </a:r>
          </a:p>
        </p:txBody>
      </p:sp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4719638" y="1357313"/>
            <a:ext cx="4125912" cy="521811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/>
          <a:lstStyle/>
          <a:p>
            <a:pPr marL="341313" indent="-341313">
              <a:lnSpc>
                <a:spcPct val="85000"/>
              </a:lnSpc>
              <a:spcBef>
                <a:spcPts val="600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 i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i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dentifier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includes both </a:t>
            </a:r>
            <a:r>
              <a:rPr lang="en-US" sz="240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IP address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240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port numbers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associated with process on host.</a:t>
            </a:r>
          </a:p>
          <a:p>
            <a:pPr marL="341313" indent="-341313">
              <a:lnSpc>
                <a:spcPct val="85000"/>
              </a:lnSpc>
              <a:spcBef>
                <a:spcPts val="600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xample 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port numbers:</a:t>
            </a:r>
          </a:p>
          <a:p>
            <a:pPr marL="741363" lvl="1" indent="-284163">
              <a:lnSpc>
                <a:spcPct val="85000"/>
              </a:lnSpc>
              <a:buClr>
                <a:srgbClr val="000099"/>
              </a:buClr>
              <a:buFont typeface="Wingdings" pitchFamily="2" charset="2"/>
              <a:buChar char="q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HTTP server: 80</a:t>
            </a:r>
          </a:p>
          <a:p>
            <a:pPr marL="741363" lvl="1" indent="-284163">
              <a:lnSpc>
                <a:spcPct val="85000"/>
              </a:lnSpc>
              <a:buClr>
                <a:srgbClr val="000099"/>
              </a:buClr>
              <a:buFont typeface="Wingdings" pitchFamily="2" charset="2"/>
              <a:buChar char="q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ail 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server: 25</a:t>
            </a:r>
          </a:p>
          <a:p>
            <a:pPr marL="341313" indent="-341313">
              <a:lnSpc>
                <a:spcPct val="85000"/>
              </a:lnSpc>
              <a:spcBef>
                <a:spcPts val="600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 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send HTTP message to gaia.cs.umass.edu web server:</a:t>
            </a:r>
          </a:p>
          <a:p>
            <a:pPr marL="741363" lvl="1" indent="-284163">
              <a:lnSpc>
                <a:spcPct val="85000"/>
              </a:lnSpc>
              <a:buClr>
                <a:srgbClr val="000099"/>
              </a:buClr>
              <a:buFont typeface="Wingdings" pitchFamily="2" charset="2"/>
              <a:buChar char="q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IP address:</a:t>
            </a:r>
            <a:r>
              <a:rPr lang="en-US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128.119.245.12</a:t>
            </a:r>
          </a:p>
          <a:p>
            <a:pPr marL="741363" lvl="1" indent="-284163">
              <a:lnSpc>
                <a:spcPct val="85000"/>
              </a:lnSpc>
              <a:buClr>
                <a:srgbClr val="000099"/>
              </a:buClr>
              <a:buFont typeface="Wingdings" pitchFamily="2" charset="2"/>
              <a:buChar char="q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ort </a:t>
            </a:r>
            <a:r>
              <a:rPr lang="en-US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number:</a:t>
            </a:r>
            <a:r>
              <a:rPr lang="en-US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80</a:t>
            </a:r>
            <a:endParaRPr lang="en-US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5" name="Rectangle 7"/>
          <p:cNvSpPr>
            <a:spLocks noChangeArrowheads="1"/>
          </p:cNvSpPr>
          <p:nvPr/>
        </p:nvSpPr>
        <p:spPr bwMode="auto">
          <a:xfrm>
            <a:off x="609600" y="4495800"/>
            <a:ext cx="4021138" cy="10668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741363" lvl="1" indent="-284163">
              <a:lnSpc>
                <a:spcPct val="85000"/>
              </a:lnSpc>
              <a:spcBef>
                <a:spcPts val="600"/>
              </a:spcBef>
              <a:buClr>
                <a:srgbClr val="000099"/>
              </a:buClr>
              <a:buSzPct val="85000"/>
              <a:buFont typeface="Wingdings" pitchFamily="2" charset="2"/>
              <a:buChar char="q"/>
              <a:tabLst>
                <a:tab pos="741363" algn="l"/>
                <a:tab pos="1655763" algn="l"/>
                <a:tab pos="2570163" algn="l"/>
                <a:tab pos="3484563" algn="l"/>
                <a:tab pos="4398963" algn="l"/>
                <a:tab pos="5313363" algn="l"/>
                <a:tab pos="6227763" algn="l"/>
                <a:tab pos="7142163" algn="l"/>
                <a:tab pos="8056563" algn="l"/>
                <a:tab pos="8970963" algn="l"/>
                <a:tab pos="9885363" algn="l"/>
                <a:tab pos="10799763" algn="l"/>
              </a:tabLst>
            </a:pPr>
            <a:r>
              <a:rPr lang="en-US" sz="2400" i="1" u="sng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A: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no, </a:t>
            </a:r>
            <a:r>
              <a:rPr lang="en-US" sz="24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many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processes can be running on same host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7" dur="500"/>
                                        <p:tgtEl>
                                          <p:spTgt spid="276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Effect">
                      <p:stCondLst>
                        <p:cond delay="indefinite"/>
                      </p:stCondLst>
                      <p:childTnLst>
                        <p:par>
                          <p:cTn id="9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2" dur="5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336550" y="239713"/>
            <a:ext cx="7772400" cy="8604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App-layer 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Protocol </a:t>
            </a: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efines</a:t>
            </a:r>
            <a:endParaRPr lang="en-US" sz="3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501650" y="1393825"/>
            <a:ext cx="3973513" cy="46482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/>
          <a:lstStyle/>
          <a:p>
            <a:pPr marL="341313" indent="-341313">
              <a:lnSpc>
                <a:spcPct val="85000"/>
              </a:lnSpc>
              <a:spcBef>
                <a:spcPts val="600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ypes </a:t>
            </a:r>
            <a:r>
              <a:rPr lang="en-US" sz="240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of messages exchanged,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741363" lvl="1" indent="-284163">
              <a:lnSpc>
                <a:spcPct val="85000"/>
              </a:lnSpc>
              <a:spcBef>
                <a:spcPts val="600"/>
              </a:spcBef>
              <a:buClr>
                <a:srgbClr val="000099"/>
              </a:buClr>
              <a:buFont typeface="Wingdings" pitchFamily="2" charset="2"/>
              <a:buChar char="q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e.g., request, response </a:t>
            </a:r>
          </a:p>
          <a:p>
            <a:pPr marL="341313" indent="-341313">
              <a:lnSpc>
                <a:spcPct val="85000"/>
              </a:lnSpc>
              <a:spcBef>
                <a:spcPts val="600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400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essage </a:t>
            </a:r>
            <a:r>
              <a:rPr lang="en-US" sz="240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syntax:</a:t>
            </a:r>
          </a:p>
          <a:p>
            <a:pPr marL="741363" lvl="1" indent="-284163">
              <a:lnSpc>
                <a:spcPct val="85000"/>
              </a:lnSpc>
              <a:spcBef>
                <a:spcPts val="600"/>
              </a:spcBef>
              <a:buClr>
                <a:srgbClr val="000099"/>
              </a:buClr>
              <a:buFont typeface="Wingdings" pitchFamily="2" charset="2"/>
              <a:buChar char="q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what fields in messages &amp; how fields are delineated</a:t>
            </a:r>
          </a:p>
          <a:p>
            <a:pPr marL="341313" indent="-341313">
              <a:lnSpc>
                <a:spcPct val="85000"/>
              </a:lnSpc>
              <a:spcBef>
                <a:spcPts val="600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400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essage </a:t>
            </a:r>
            <a:r>
              <a:rPr lang="en-US" sz="240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semantics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741363" lvl="1" indent="-284163">
              <a:lnSpc>
                <a:spcPct val="85000"/>
              </a:lnSpc>
              <a:spcBef>
                <a:spcPts val="600"/>
              </a:spcBef>
              <a:buClr>
                <a:srgbClr val="000099"/>
              </a:buClr>
              <a:buFont typeface="Wingdings" pitchFamily="2" charset="2"/>
              <a:buChar char="q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eaning 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 information in fields</a:t>
            </a:r>
          </a:p>
          <a:p>
            <a:pPr marL="341313" indent="-341313">
              <a:lnSpc>
                <a:spcPct val="85000"/>
              </a:lnSpc>
              <a:spcBef>
                <a:spcPts val="600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ules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for when and how processes send &amp; respond to messages</a:t>
            </a:r>
          </a:p>
        </p:txBody>
      </p:sp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4857750" y="1408113"/>
            <a:ext cx="3810000" cy="46482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/>
          <a:lstStyle/>
          <a:p>
            <a:pPr marL="342900" indent="-341313">
              <a:lnSpc>
                <a:spcPct val="85000"/>
              </a:lnSpc>
              <a:spcBef>
                <a:spcPts val="600"/>
              </a:spcBef>
              <a:buClrTx/>
              <a:buSzPct val="65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pen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protocols:</a:t>
            </a:r>
          </a:p>
          <a:p>
            <a:pPr marL="341313" indent="-339725">
              <a:lnSpc>
                <a:spcPct val="85000"/>
              </a:lnSpc>
              <a:spcBef>
                <a:spcPts val="600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efined 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 RFCs</a:t>
            </a:r>
          </a:p>
          <a:p>
            <a:pPr marL="341313" indent="-339725">
              <a:lnSpc>
                <a:spcPct val="85000"/>
              </a:lnSpc>
              <a:spcBef>
                <a:spcPts val="600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llows 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for interoperability</a:t>
            </a:r>
          </a:p>
          <a:p>
            <a:pPr marL="341313" indent="-339725">
              <a:lnSpc>
                <a:spcPct val="85000"/>
              </a:lnSpc>
              <a:spcBef>
                <a:spcPts val="600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e.g., HTTP, SMTP</a:t>
            </a:r>
          </a:p>
          <a:p>
            <a:pPr marL="342900" indent="-341313">
              <a:lnSpc>
                <a:spcPct val="85000"/>
              </a:lnSpc>
              <a:spcBef>
                <a:spcPts val="600"/>
              </a:spcBef>
              <a:buClrTx/>
              <a:buSzPct val="65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roprietary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protocols:</a:t>
            </a:r>
          </a:p>
          <a:p>
            <a:pPr marL="341313" indent="-339725">
              <a:lnSpc>
                <a:spcPct val="85000"/>
              </a:lnSpc>
              <a:spcBef>
                <a:spcPts val="600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e.g., Skype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7" dur="5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377825" y="152400"/>
            <a:ext cx="8305800" cy="9144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What 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Transport </a:t>
            </a: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ervice </a:t>
            </a: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oes </a:t>
            </a: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an 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App </a:t>
            </a: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eed</a:t>
            </a: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379413" y="1141413"/>
            <a:ext cx="4316412" cy="27971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/>
          <a:lstStyle/>
          <a:p>
            <a:pPr marL="342900" indent="-341313">
              <a:lnSpc>
                <a:spcPct val="90000"/>
              </a:lnSpc>
              <a:spcBef>
                <a:spcPts val="600"/>
              </a:spcBef>
              <a:buClrTx/>
              <a:buSzPct val="65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240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400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ata </a:t>
            </a:r>
            <a:r>
              <a:rPr lang="en-US" sz="240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ntegrity</a:t>
            </a:r>
            <a:endParaRPr lang="en-US" sz="2400" dirty="0">
              <a:solidFill>
                <a:srgbClr val="CC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1313" indent="-339725">
              <a:lnSpc>
                <a:spcPct val="90000"/>
              </a:lnSpc>
              <a:spcBef>
                <a:spcPts val="700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ome 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apps (e.g., file transfer, web transactions) require 100% reliable data transfer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1313" indent="-339725">
              <a:lnSpc>
                <a:spcPct val="90000"/>
              </a:lnSpc>
              <a:spcBef>
                <a:spcPts val="600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ther 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apps (e.g., audio) can tolerate some 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loss</a:t>
            </a:r>
            <a:endParaRPr lang="en-US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404813" y="3724275"/>
            <a:ext cx="3810000" cy="24431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/>
          <a:lstStyle/>
          <a:p>
            <a:pPr marL="342900" indent="-341313">
              <a:lnSpc>
                <a:spcPct val="90000"/>
              </a:lnSpc>
              <a:spcBef>
                <a:spcPts val="600"/>
              </a:spcBef>
              <a:buClrTx/>
              <a:buSzPct val="65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240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iming</a:t>
            </a:r>
            <a:endParaRPr lang="en-US" sz="2400" dirty="0">
              <a:solidFill>
                <a:srgbClr val="CC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1313" indent="-339725">
              <a:lnSpc>
                <a:spcPct val="90000"/>
              </a:lnSpc>
              <a:spcBef>
                <a:spcPts val="600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ome 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apps (e.g., Internet telephony, interactive games) require low delay to be </a:t>
            </a:r>
            <a:r>
              <a:rPr lang="ja-JP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effective</a:t>
            </a:r>
            <a:r>
              <a:rPr lang="ja-JP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4905375" y="1101725"/>
            <a:ext cx="3935413" cy="33623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42900" indent="-341313">
              <a:spcBef>
                <a:spcPts val="600"/>
              </a:spcBef>
              <a:buClrTx/>
              <a:buSzPct val="85000"/>
              <a:buFontTx/>
              <a:buNone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US" sz="240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hroughput</a:t>
            </a:r>
            <a:endParaRPr lang="en-US" sz="2400" dirty="0">
              <a:solidFill>
                <a:srgbClr val="CC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1313" indent="-339725">
              <a:lnSpc>
                <a:spcPct val="90000"/>
              </a:lnSpc>
              <a:spcBef>
                <a:spcPts val="600"/>
              </a:spcBef>
              <a:buClr>
                <a:srgbClr val="000099"/>
              </a:buClr>
              <a:buSzPct val="85000"/>
              <a:buFont typeface="Wingdings" pitchFamily="2" charset="2"/>
              <a:buChar char="q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ome 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apps (e.g., multimedia) require minimum amount of throughput to be </a:t>
            </a:r>
            <a:r>
              <a:rPr lang="ja-JP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effective</a:t>
            </a:r>
            <a:r>
              <a:rPr lang="ja-JP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 marL="341313" indent="-339725">
              <a:lnSpc>
                <a:spcPct val="90000"/>
              </a:lnSpc>
              <a:spcBef>
                <a:spcPts val="600"/>
              </a:spcBef>
              <a:buClr>
                <a:srgbClr val="000099"/>
              </a:buClr>
              <a:buSzPct val="85000"/>
              <a:buFont typeface="Wingdings" pitchFamily="2" charset="2"/>
              <a:buChar char="q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ther 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apps (</a:t>
            </a:r>
            <a:r>
              <a:rPr lang="ja-JP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elastic apps</a:t>
            </a:r>
            <a:r>
              <a:rPr lang="ja-JP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 make use of whatever throughput they get </a:t>
            </a:r>
          </a:p>
        </p:txBody>
      </p:sp>
      <p:sp>
        <p:nvSpPr>
          <p:cNvPr id="29704" name="Rectangle 8"/>
          <p:cNvSpPr>
            <a:spLocks noChangeArrowheads="1"/>
          </p:cNvSpPr>
          <p:nvPr/>
        </p:nvSpPr>
        <p:spPr bwMode="auto">
          <a:xfrm>
            <a:off x="4959350" y="4554538"/>
            <a:ext cx="3935413" cy="127158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42900" indent="-341313">
              <a:spcBef>
                <a:spcPts val="600"/>
              </a:spcBef>
              <a:buClrTx/>
              <a:buSzPct val="85000"/>
              <a:buFontTx/>
              <a:buNone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US" sz="240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400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ecurity</a:t>
            </a:r>
            <a:endParaRPr lang="en-US" sz="2400" dirty="0">
              <a:solidFill>
                <a:srgbClr val="CC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1313" indent="-339725">
              <a:spcBef>
                <a:spcPts val="600"/>
              </a:spcBef>
              <a:buClr>
                <a:srgbClr val="000099"/>
              </a:buClr>
              <a:buSzPct val="85000"/>
              <a:buFont typeface="Wingdings" pitchFamily="2" charset="2"/>
              <a:buChar char="q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encryption, data integrity, …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7" dur="500"/>
                                        <p:tgtEl>
                                          <p:spTgt spid="29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0" dur="500"/>
                                        <p:tgtEl>
                                          <p:spTgt spid="297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Effect">
                      <p:stCondLst>
                        <p:cond delay="indefinite"/>
                      </p:stCondLst>
                      <p:childTnLst>
                        <p:par>
                          <p:cTn id="12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5" dur="5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Effect">
                      <p:stCondLst>
                        <p:cond delay="indefinite"/>
                      </p:stCondLst>
                      <p:childTnLst>
                        <p:par>
                          <p:cTn id="17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0" dur="500"/>
                                        <p:tgtEl>
                                          <p:spTgt spid="297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3" dur="500"/>
                                        <p:tgtEl>
                                          <p:spTgt spid="297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ext Box 1"/>
          <p:cNvSpPr txBox="1">
            <a:spLocks noChangeArrowheads="1"/>
          </p:cNvSpPr>
          <p:nvPr/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Securing TCP</a:t>
            </a:r>
          </a:p>
        </p:txBody>
      </p:sp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4114800" cy="46482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/>
          <a:lstStyle/>
          <a:p>
            <a:pPr marL="342900" indent="-341313">
              <a:lnSpc>
                <a:spcPct val="85000"/>
              </a:lnSpc>
              <a:spcBef>
                <a:spcPts val="700"/>
              </a:spcBef>
              <a:buClrTx/>
              <a:buSzPct val="65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2800" dirty="0">
                <a:solidFill>
                  <a:srgbClr val="22228B"/>
                </a:solidFill>
                <a:latin typeface="Times New Roman" pitchFamily="18" charset="0"/>
                <a:cs typeface="Times New Roman" pitchFamily="18" charset="0"/>
              </a:rPr>
              <a:t>TCP &amp; UDP </a:t>
            </a:r>
          </a:p>
          <a:p>
            <a:pPr marL="341313" indent="-339725">
              <a:lnSpc>
                <a:spcPct val="85000"/>
              </a:lnSpc>
              <a:spcBef>
                <a:spcPts val="700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 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encryption</a:t>
            </a:r>
          </a:p>
          <a:p>
            <a:pPr marL="341313" indent="-339725">
              <a:lnSpc>
                <a:spcPct val="85000"/>
              </a:lnSpc>
              <a:spcBef>
                <a:spcPts val="700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leartext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passwds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sent into socket traverse Internet  in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cleartext</a:t>
            </a:r>
            <a:endParaRPr lang="en-US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1313">
              <a:lnSpc>
                <a:spcPct val="85000"/>
              </a:lnSpc>
              <a:spcBef>
                <a:spcPts val="700"/>
              </a:spcBef>
              <a:buClrTx/>
              <a:buSzPct val="65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2800" dirty="0">
                <a:solidFill>
                  <a:srgbClr val="22228B"/>
                </a:solidFill>
                <a:latin typeface="Times New Roman" pitchFamily="18" charset="0"/>
                <a:cs typeface="Times New Roman" pitchFamily="18" charset="0"/>
              </a:rPr>
              <a:t>SSL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1313" indent="-339725">
              <a:lnSpc>
                <a:spcPct val="85000"/>
              </a:lnSpc>
              <a:spcBef>
                <a:spcPts val="700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rovides 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encrypted TCP connection</a:t>
            </a:r>
          </a:p>
          <a:p>
            <a:pPr marL="341313" indent="-339725">
              <a:lnSpc>
                <a:spcPct val="85000"/>
              </a:lnSpc>
              <a:spcBef>
                <a:spcPts val="700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ata 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integrity</a:t>
            </a:r>
          </a:p>
          <a:p>
            <a:pPr marL="341313" indent="-339725">
              <a:lnSpc>
                <a:spcPct val="85000"/>
              </a:lnSpc>
              <a:spcBef>
                <a:spcPts val="700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End-point authentication</a:t>
            </a:r>
            <a:endParaRPr lang="en-US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4724400" y="1600200"/>
            <a:ext cx="3733800" cy="46482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/>
          <a:lstStyle/>
          <a:p>
            <a:pPr marL="342900" indent="-341313">
              <a:lnSpc>
                <a:spcPct val="85000"/>
              </a:lnSpc>
              <a:spcBef>
                <a:spcPts val="700"/>
              </a:spcBef>
              <a:buClrTx/>
              <a:buSzPct val="65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2800" dirty="0">
                <a:solidFill>
                  <a:srgbClr val="22228B"/>
                </a:solidFill>
                <a:latin typeface="Times New Roman" pitchFamily="18" charset="0"/>
                <a:cs typeface="Times New Roman" pitchFamily="18" charset="0"/>
              </a:rPr>
              <a:t>SSL is at app layer</a:t>
            </a:r>
          </a:p>
          <a:p>
            <a:pPr marL="341313" indent="-339725">
              <a:lnSpc>
                <a:spcPct val="85000"/>
              </a:lnSpc>
              <a:spcBef>
                <a:spcPts val="700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Apps use SSL libraries, which </a:t>
            </a:r>
            <a:r>
              <a:rPr lang="ja-JP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talk</a:t>
            </a:r>
            <a:r>
              <a:rPr lang="ja-JP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to TCP</a:t>
            </a:r>
          </a:p>
          <a:p>
            <a:pPr marL="342900" indent="-341313">
              <a:lnSpc>
                <a:spcPct val="85000"/>
              </a:lnSpc>
              <a:spcBef>
                <a:spcPts val="700"/>
              </a:spcBef>
              <a:buClrTx/>
              <a:buSzPct val="65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2800" dirty="0">
                <a:solidFill>
                  <a:srgbClr val="22228B"/>
                </a:solidFill>
                <a:latin typeface="Times New Roman" pitchFamily="18" charset="0"/>
                <a:cs typeface="Times New Roman" pitchFamily="18" charset="0"/>
              </a:rPr>
              <a:t>SSL socket API</a:t>
            </a:r>
          </a:p>
          <a:p>
            <a:pPr marL="514350" lvl="1" indent="-514350">
              <a:lnSpc>
                <a:spcPct val="85000"/>
              </a:lnSpc>
              <a:spcBef>
                <a:spcPts val="700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leartext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passwds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sent into socket traverse Internet  encrypted </a:t>
            </a:r>
            <a:endParaRPr lang="en-US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400050" y="201613"/>
            <a:ext cx="7772400" cy="8921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Web and HTTP</a:t>
            </a:r>
          </a:p>
        </p:txBody>
      </p:sp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533400" y="1360488"/>
            <a:ext cx="7772400" cy="46482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/>
          <a:lstStyle/>
          <a:p>
            <a:pPr marL="342900" indent="-341313">
              <a:lnSpc>
                <a:spcPct val="85000"/>
              </a:lnSpc>
              <a:spcBef>
                <a:spcPts val="800"/>
              </a:spcBef>
              <a:buClrTx/>
              <a:buSzPct val="6500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32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First, a review…</a:t>
            </a:r>
          </a:p>
          <a:p>
            <a:pPr marL="341313" indent="-339725">
              <a:lnSpc>
                <a:spcPct val="85000"/>
              </a:lnSpc>
              <a:spcBef>
                <a:spcPts val="700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2800" i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2800" i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eb </a:t>
            </a:r>
            <a:r>
              <a:rPr lang="en-US" sz="2800" i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page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consists of </a:t>
            </a:r>
            <a:r>
              <a:rPr lang="en-US" sz="2800" i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objects</a:t>
            </a:r>
          </a:p>
          <a:p>
            <a:pPr marL="341313" indent="-339725">
              <a:lnSpc>
                <a:spcPct val="85000"/>
              </a:lnSpc>
              <a:spcBef>
                <a:spcPts val="700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bject 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can be HTML file, JPEG image, 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Java applet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audio file,…</a:t>
            </a:r>
          </a:p>
          <a:p>
            <a:pPr marL="341313" indent="-339725">
              <a:lnSpc>
                <a:spcPct val="85000"/>
              </a:lnSpc>
              <a:spcBef>
                <a:spcPts val="700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eb 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page consists of </a:t>
            </a:r>
            <a:r>
              <a:rPr lang="en-US" sz="2800" i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base HTML-file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which includes </a:t>
            </a:r>
            <a:r>
              <a:rPr lang="en-US" sz="2800" i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several referenced objects</a:t>
            </a:r>
          </a:p>
          <a:p>
            <a:pPr marL="341313" indent="-339725">
              <a:lnSpc>
                <a:spcPct val="85000"/>
              </a:lnSpc>
              <a:spcBef>
                <a:spcPts val="700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ach 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object is addressable by a </a:t>
            </a:r>
            <a:r>
              <a:rPr lang="en-US" sz="2800" i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URL, 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e.g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.,</a:t>
            </a:r>
            <a:endParaRPr lang="en-US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5845" name="Group 5"/>
          <p:cNvGrpSpPr>
            <a:grpSpLocks/>
          </p:cNvGrpSpPr>
          <p:nvPr/>
        </p:nvGrpSpPr>
        <p:grpSpPr bwMode="auto">
          <a:xfrm>
            <a:off x="1198563" y="4486275"/>
            <a:ext cx="6837362" cy="1144588"/>
            <a:chOff x="755" y="2826"/>
            <a:chExt cx="4307" cy="721"/>
          </a:xfrm>
        </p:grpSpPr>
        <p:sp>
          <p:nvSpPr>
            <p:cNvPr id="35846" name="Text Box 6"/>
            <p:cNvSpPr txBox="1">
              <a:spLocks noChangeArrowheads="1"/>
            </p:cNvSpPr>
            <p:nvPr/>
          </p:nvSpPr>
          <p:spPr bwMode="auto">
            <a:xfrm>
              <a:off x="755" y="2826"/>
              <a:ext cx="4145" cy="289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spcBef>
                  <a:spcPct val="0"/>
                </a:spcBef>
                <a:buClrTx/>
                <a:buSzPct val="85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400">
                  <a:solidFill>
                    <a:srgbClr val="000000"/>
                  </a:solidFill>
                  <a:latin typeface="Courier New" pitchFamily="1" charset="0"/>
                </a:rPr>
                <a:t>www.someschool.edu/someDept/pic.gif</a:t>
              </a:r>
            </a:p>
          </p:txBody>
        </p:sp>
        <p:sp>
          <p:nvSpPr>
            <p:cNvPr id="35847" name="AutoShape 7"/>
            <p:cNvSpPr>
              <a:spLocks/>
            </p:cNvSpPr>
            <p:nvPr/>
          </p:nvSpPr>
          <p:spPr bwMode="auto">
            <a:xfrm rot="16200000">
              <a:off x="1790" y="2152"/>
              <a:ext cx="56" cy="2082"/>
            </a:xfrm>
            <a:prstGeom prst="leftBrace">
              <a:avLst>
                <a:gd name="adj1" fmla="val 309821"/>
                <a:gd name="adj2" fmla="val 50000"/>
              </a:avLst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48" name="AutoShape 8"/>
            <p:cNvSpPr>
              <a:spLocks/>
            </p:cNvSpPr>
            <p:nvPr/>
          </p:nvSpPr>
          <p:spPr bwMode="auto">
            <a:xfrm rot="16200000">
              <a:off x="3993" y="2148"/>
              <a:ext cx="56" cy="2082"/>
            </a:xfrm>
            <a:prstGeom prst="leftBrace">
              <a:avLst>
                <a:gd name="adj1" fmla="val 309821"/>
                <a:gd name="adj2" fmla="val 50000"/>
              </a:avLst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49" name="Text Box 9"/>
            <p:cNvSpPr txBox="1">
              <a:spLocks noChangeArrowheads="1"/>
            </p:cNvSpPr>
            <p:nvPr/>
          </p:nvSpPr>
          <p:spPr bwMode="auto">
            <a:xfrm>
              <a:off x="1359" y="3259"/>
              <a:ext cx="1009" cy="289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spcBef>
                  <a:spcPct val="0"/>
                </a:spcBef>
                <a:buClrTx/>
                <a:buSzPct val="85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400">
                  <a:solidFill>
                    <a:srgbClr val="000000"/>
                  </a:solidFill>
                </a:rPr>
                <a:t>host name</a:t>
              </a:r>
            </a:p>
          </p:txBody>
        </p:sp>
        <p:sp>
          <p:nvSpPr>
            <p:cNvPr id="35850" name="Text Box 10"/>
            <p:cNvSpPr txBox="1">
              <a:spLocks noChangeArrowheads="1"/>
            </p:cNvSpPr>
            <p:nvPr/>
          </p:nvSpPr>
          <p:spPr bwMode="auto">
            <a:xfrm>
              <a:off x="3427" y="3209"/>
              <a:ext cx="1082" cy="289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spcBef>
                  <a:spcPct val="0"/>
                </a:spcBef>
                <a:buClrTx/>
                <a:buSzPct val="85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400" dirty="0">
                  <a:solidFill>
                    <a:srgbClr val="000000"/>
                  </a:solidFill>
                </a:rPr>
                <a:t>path</a:t>
              </a:r>
              <a:r>
                <a:rPr lang="en-US" sz="2400" dirty="0">
                  <a:solidFill>
                    <a:srgbClr val="000000"/>
                  </a:solidFill>
                  <a:latin typeface="Comic Sans MS" pitchFamily="1" charset="0"/>
                </a:rPr>
                <a:t> </a:t>
              </a:r>
              <a:r>
                <a:rPr lang="en-US" sz="2400" dirty="0">
                  <a:solidFill>
                    <a:srgbClr val="000000"/>
                  </a:solidFill>
                </a:rPr>
                <a:t>name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533400" y="309563"/>
            <a:ext cx="7772400" cy="79533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HTTP 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Overview</a:t>
            </a:r>
            <a:endParaRPr lang="en-US" sz="3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533400" y="1489075"/>
            <a:ext cx="3810000" cy="46482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/>
          <a:lstStyle/>
          <a:p>
            <a:pPr marL="342900" indent="-341313">
              <a:lnSpc>
                <a:spcPct val="75000"/>
              </a:lnSpc>
              <a:spcBef>
                <a:spcPts val="700"/>
              </a:spcBef>
              <a:buClrTx/>
              <a:buSzPct val="65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280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HTTP: </a:t>
            </a:r>
            <a:r>
              <a:rPr lang="en-US" sz="2800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Hypertext </a:t>
            </a:r>
            <a:r>
              <a:rPr lang="en-US" sz="280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800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ransfer </a:t>
            </a:r>
            <a:r>
              <a:rPr lang="en-US" sz="280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800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rotocol</a:t>
            </a:r>
            <a:endParaRPr lang="en-US" sz="2800" dirty="0">
              <a:solidFill>
                <a:srgbClr val="CC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1313" indent="-339725">
              <a:lnSpc>
                <a:spcPct val="75000"/>
              </a:lnSpc>
              <a:spcBef>
                <a:spcPts val="600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Web</a:t>
            </a:r>
            <a:r>
              <a:rPr lang="ja-JP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 application layer protocol</a:t>
            </a:r>
          </a:p>
          <a:p>
            <a:pPr marL="341313" indent="-339725">
              <a:lnSpc>
                <a:spcPct val="75000"/>
              </a:lnSpc>
              <a:spcBef>
                <a:spcPts val="600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Client/Server 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model</a:t>
            </a:r>
          </a:p>
          <a:p>
            <a:pPr marL="741363" lvl="1" indent="-284163">
              <a:lnSpc>
                <a:spcPct val="75000"/>
              </a:lnSpc>
              <a:spcBef>
                <a:spcPts val="600"/>
              </a:spcBef>
              <a:buClr>
                <a:srgbClr val="000099"/>
              </a:buClr>
              <a:buFont typeface="Wingdings" pitchFamily="2" charset="2"/>
              <a:buChar char="q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2400" i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i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lient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browser that requests, receives, (using HTTP protocol) and </a:t>
            </a:r>
            <a:r>
              <a:rPr lang="ja-JP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displays</a:t>
            </a:r>
            <a:r>
              <a:rPr lang="ja-JP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Web objects </a:t>
            </a:r>
          </a:p>
          <a:p>
            <a:pPr marL="741363" lvl="1" indent="-284163">
              <a:lnSpc>
                <a:spcPct val="75000"/>
              </a:lnSpc>
              <a:spcBef>
                <a:spcPts val="600"/>
              </a:spcBef>
              <a:buClr>
                <a:srgbClr val="000099"/>
              </a:buClr>
              <a:buFont typeface="Wingdings" pitchFamily="2" charset="2"/>
              <a:buChar char="q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2400" i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400" i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erver</a:t>
            </a:r>
            <a:r>
              <a:rPr lang="en-US" sz="2400" i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Web server sends (using HTTP protocol) objects in response to 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requests</a:t>
            </a:r>
            <a:endParaRPr lang="en-US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4568825" y="2455863"/>
            <a:ext cx="1577975" cy="5810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spcBef>
                <a:spcPct val="0"/>
              </a:spcBef>
              <a:buClrTx/>
              <a:buSzPct val="8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>
                <a:solidFill>
                  <a:srgbClr val="000000"/>
                </a:solidFill>
              </a:rPr>
              <a:t>PC running</a:t>
            </a:r>
          </a:p>
          <a:p>
            <a:pPr algn="ctr">
              <a:spcBef>
                <a:spcPct val="0"/>
              </a:spcBef>
              <a:buClrTx/>
              <a:buSzPct val="8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>
                <a:solidFill>
                  <a:srgbClr val="000000"/>
                </a:solidFill>
              </a:rPr>
              <a:t>Firefox browser</a:t>
            </a:r>
          </a:p>
        </p:txBody>
      </p:sp>
      <p:sp>
        <p:nvSpPr>
          <p:cNvPr id="36870" name="Text Box 6"/>
          <p:cNvSpPr txBox="1">
            <a:spLocks noChangeArrowheads="1"/>
          </p:cNvSpPr>
          <p:nvPr/>
        </p:nvSpPr>
        <p:spPr bwMode="auto">
          <a:xfrm>
            <a:off x="7512050" y="3836988"/>
            <a:ext cx="1338263" cy="10668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spcBef>
                <a:spcPct val="0"/>
              </a:spcBef>
              <a:buClrTx/>
              <a:buSzPct val="8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>
                <a:solidFill>
                  <a:srgbClr val="000000"/>
                </a:solidFill>
              </a:rPr>
              <a:t>server </a:t>
            </a:r>
          </a:p>
          <a:p>
            <a:pPr algn="ctr">
              <a:spcBef>
                <a:spcPct val="0"/>
              </a:spcBef>
              <a:buClrTx/>
              <a:buSzPct val="8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>
                <a:solidFill>
                  <a:srgbClr val="000000"/>
                </a:solidFill>
              </a:rPr>
              <a:t>running</a:t>
            </a:r>
          </a:p>
          <a:p>
            <a:pPr algn="ctr">
              <a:spcBef>
                <a:spcPct val="0"/>
              </a:spcBef>
              <a:buClrTx/>
              <a:buSzPct val="8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>
                <a:solidFill>
                  <a:srgbClr val="000000"/>
                </a:solidFill>
              </a:rPr>
              <a:t>Apache Web</a:t>
            </a:r>
          </a:p>
          <a:p>
            <a:pPr algn="ctr">
              <a:spcBef>
                <a:spcPct val="0"/>
              </a:spcBef>
              <a:buClrTx/>
              <a:buSzPct val="8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>
                <a:solidFill>
                  <a:srgbClr val="000000"/>
                </a:solidFill>
              </a:rPr>
              <a:t>server</a:t>
            </a:r>
          </a:p>
        </p:txBody>
      </p:sp>
      <p:sp>
        <p:nvSpPr>
          <p:cNvPr id="36871" name="Text Box 7"/>
          <p:cNvSpPr txBox="1">
            <a:spLocks noChangeArrowheads="1"/>
          </p:cNvSpPr>
          <p:nvPr/>
        </p:nvSpPr>
        <p:spPr bwMode="auto">
          <a:xfrm>
            <a:off x="4821238" y="5218113"/>
            <a:ext cx="1524000" cy="5810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spcBef>
                <a:spcPct val="0"/>
              </a:spcBef>
              <a:buClrTx/>
              <a:buSzPct val="8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>
                <a:solidFill>
                  <a:srgbClr val="000000"/>
                </a:solidFill>
              </a:rPr>
              <a:t>iphone running</a:t>
            </a:r>
          </a:p>
          <a:p>
            <a:pPr algn="ctr">
              <a:spcBef>
                <a:spcPct val="0"/>
              </a:spcBef>
              <a:buClrTx/>
              <a:buSzPct val="8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>
                <a:solidFill>
                  <a:srgbClr val="000000"/>
                </a:solidFill>
              </a:rPr>
              <a:t>Safari browser</a:t>
            </a:r>
          </a:p>
        </p:txBody>
      </p:sp>
      <p:grpSp>
        <p:nvGrpSpPr>
          <p:cNvPr id="36872" name="Group 8"/>
          <p:cNvGrpSpPr>
            <a:grpSpLocks/>
          </p:cNvGrpSpPr>
          <p:nvPr/>
        </p:nvGrpSpPr>
        <p:grpSpPr bwMode="auto">
          <a:xfrm>
            <a:off x="5778500" y="2019300"/>
            <a:ext cx="2100263" cy="1062038"/>
            <a:chOff x="3640" y="1272"/>
            <a:chExt cx="1323" cy="669"/>
          </a:xfrm>
        </p:grpSpPr>
        <p:sp>
          <p:nvSpPr>
            <p:cNvPr id="36873" name="Line 9"/>
            <p:cNvSpPr>
              <a:spLocks noChangeShapeType="1"/>
            </p:cNvSpPr>
            <p:nvPr/>
          </p:nvSpPr>
          <p:spPr bwMode="auto">
            <a:xfrm>
              <a:off x="3640" y="1346"/>
              <a:ext cx="1323" cy="595"/>
            </a:xfrm>
            <a:prstGeom prst="line">
              <a:avLst/>
            </a:prstGeom>
            <a:noFill/>
            <a:ln w="28440" cap="sq">
              <a:solidFill>
                <a:srgbClr val="CC000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6874" name="Text Box 10"/>
            <p:cNvSpPr txBox="1">
              <a:spLocks noChangeArrowheads="1"/>
            </p:cNvSpPr>
            <p:nvPr/>
          </p:nvSpPr>
          <p:spPr bwMode="auto">
            <a:xfrm rot="1440000">
              <a:off x="3864" y="1445"/>
              <a:ext cx="905" cy="211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 algn="ctr">
                <a:spcBef>
                  <a:spcPct val="0"/>
                </a:spcBef>
                <a:buClrTx/>
                <a:buSzPct val="85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>
                  <a:solidFill>
                    <a:srgbClr val="CC0000"/>
                  </a:solidFill>
                </a:rPr>
                <a:t>HTTP request</a:t>
              </a:r>
            </a:p>
          </p:txBody>
        </p:sp>
      </p:grpSp>
      <p:grpSp>
        <p:nvGrpSpPr>
          <p:cNvPr id="36875" name="Group 11"/>
          <p:cNvGrpSpPr>
            <a:grpSpLocks/>
          </p:cNvGrpSpPr>
          <p:nvPr/>
        </p:nvGrpSpPr>
        <p:grpSpPr bwMode="auto">
          <a:xfrm>
            <a:off x="5889625" y="2344738"/>
            <a:ext cx="1970088" cy="1135062"/>
            <a:chOff x="3710" y="1477"/>
            <a:chExt cx="1241" cy="715"/>
          </a:xfrm>
        </p:grpSpPr>
        <p:sp>
          <p:nvSpPr>
            <p:cNvPr id="36876" name="Line 12"/>
            <p:cNvSpPr>
              <a:spLocks noChangeShapeType="1"/>
            </p:cNvSpPr>
            <p:nvPr/>
          </p:nvSpPr>
          <p:spPr bwMode="auto">
            <a:xfrm flipH="1" flipV="1">
              <a:off x="3709" y="1476"/>
              <a:ext cx="1243" cy="571"/>
            </a:xfrm>
            <a:prstGeom prst="line">
              <a:avLst/>
            </a:prstGeom>
            <a:noFill/>
            <a:ln w="28440" cap="sq">
              <a:solidFill>
                <a:srgbClr val="CC000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6877" name="Text Box 13"/>
            <p:cNvSpPr txBox="1">
              <a:spLocks noChangeArrowheads="1"/>
            </p:cNvSpPr>
            <p:nvPr/>
          </p:nvSpPr>
          <p:spPr bwMode="auto">
            <a:xfrm rot="1440000">
              <a:off x="3876" y="1788"/>
              <a:ext cx="1005" cy="211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 algn="ctr">
                <a:spcBef>
                  <a:spcPct val="0"/>
                </a:spcBef>
                <a:buClrTx/>
                <a:buSzPct val="85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dirty="0">
                  <a:solidFill>
                    <a:srgbClr val="CC0000"/>
                  </a:solidFill>
                </a:rPr>
                <a:t>HTTP response</a:t>
              </a:r>
            </a:p>
          </p:txBody>
        </p:sp>
      </p:grpSp>
      <p:grpSp>
        <p:nvGrpSpPr>
          <p:cNvPr id="36879" name="Group 15"/>
          <p:cNvGrpSpPr>
            <a:grpSpLocks/>
          </p:cNvGrpSpPr>
          <p:nvPr/>
        </p:nvGrpSpPr>
        <p:grpSpPr bwMode="auto">
          <a:xfrm>
            <a:off x="5795963" y="3498850"/>
            <a:ext cx="2017712" cy="1158875"/>
            <a:chOff x="3651" y="2204"/>
            <a:chExt cx="1271" cy="730"/>
          </a:xfrm>
        </p:grpSpPr>
        <p:sp>
          <p:nvSpPr>
            <p:cNvPr id="36880" name="Line 16"/>
            <p:cNvSpPr>
              <a:spLocks noChangeShapeType="1"/>
            </p:cNvSpPr>
            <p:nvPr/>
          </p:nvSpPr>
          <p:spPr bwMode="auto">
            <a:xfrm flipV="1">
              <a:off x="3651" y="2234"/>
              <a:ext cx="1271" cy="701"/>
            </a:xfrm>
            <a:prstGeom prst="line">
              <a:avLst/>
            </a:prstGeom>
            <a:noFill/>
            <a:ln w="28440" cap="sq">
              <a:solidFill>
                <a:srgbClr val="CC000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6881" name="Text Box 17"/>
            <p:cNvSpPr txBox="1">
              <a:spLocks noChangeArrowheads="1"/>
            </p:cNvSpPr>
            <p:nvPr/>
          </p:nvSpPr>
          <p:spPr bwMode="auto">
            <a:xfrm rot="19800000">
              <a:off x="3768" y="2413"/>
              <a:ext cx="905" cy="211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 algn="ctr">
                <a:spcBef>
                  <a:spcPct val="0"/>
                </a:spcBef>
                <a:buClrTx/>
                <a:buSzPct val="85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>
                  <a:solidFill>
                    <a:srgbClr val="CC0000"/>
                  </a:solidFill>
                </a:rPr>
                <a:t>HTTP request</a:t>
              </a:r>
            </a:p>
          </p:txBody>
        </p:sp>
      </p:grpSp>
      <p:grpSp>
        <p:nvGrpSpPr>
          <p:cNvPr id="36882" name="Group 18"/>
          <p:cNvGrpSpPr>
            <a:grpSpLocks/>
          </p:cNvGrpSpPr>
          <p:nvPr/>
        </p:nvGrpSpPr>
        <p:grpSpPr bwMode="auto">
          <a:xfrm>
            <a:off x="5845175" y="3784600"/>
            <a:ext cx="1927225" cy="1152525"/>
            <a:chOff x="3682" y="2384"/>
            <a:chExt cx="1214" cy="726"/>
          </a:xfrm>
        </p:grpSpPr>
        <p:sp>
          <p:nvSpPr>
            <p:cNvPr id="36883" name="Line 19"/>
            <p:cNvSpPr>
              <a:spLocks noChangeShapeType="1"/>
            </p:cNvSpPr>
            <p:nvPr/>
          </p:nvSpPr>
          <p:spPr bwMode="auto">
            <a:xfrm flipH="1">
              <a:off x="3681" y="2384"/>
              <a:ext cx="1187" cy="678"/>
            </a:xfrm>
            <a:prstGeom prst="line">
              <a:avLst/>
            </a:prstGeom>
            <a:noFill/>
            <a:ln w="28440" cap="sq">
              <a:solidFill>
                <a:srgbClr val="CC000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6884" name="Text Box 20"/>
            <p:cNvSpPr txBox="1">
              <a:spLocks noChangeArrowheads="1"/>
            </p:cNvSpPr>
            <p:nvPr/>
          </p:nvSpPr>
          <p:spPr bwMode="auto">
            <a:xfrm rot="19740000">
              <a:off x="3909" y="2656"/>
              <a:ext cx="1005" cy="211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 algn="ctr">
                <a:spcBef>
                  <a:spcPct val="0"/>
                </a:spcBef>
                <a:buClrTx/>
                <a:buSzPct val="85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>
                  <a:solidFill>
                    <a:srgbClr val="CC0000"/>
                  </a:solidFill>
                </a:rPr>
                <a:t>HTTP response</a:t>
              </a:r>
            </a:p>
          </p:txBody>
        </p:sp>
      </p:grpSp>
      <p:pic>
        <p:nvPicPr>
          <p:cNvPr id="36885" name="Picture 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92725" y="4286250"/>
            <a:ext cx="382588" cy="9175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grpSp>
        <p:nvGrpSpPr>
          <p:cNvPr id="36886" name="Group 22"/>
          <p:cNvGrpSpPr>
            <a:grpSpLocks/>
          </p:cNvGrpSpPr>
          <p:nvPr/>
        </p:nvGrpSpPr>
        <p:grpSpPr bwMode="auto">
          <a:xfrm>
            <a:off x="4757738" y="1468438"/>
            <a:ext cx="1065212" cy="1077912"/>
            <a:chOff x="2997" y="925"/>
            <a:chExt cx="671" cy="679"/>
          </a:xfrm>
        </p:grpSpPr>
        <p:pic>
          <p:nvPicPr>
            <p:cNvPr id="36887" name="Picture 2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997" y="925"/>
              <a:ext cx="671" cy="679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</p:pic>
        <p:sp>
          <p:nvSpPr>
            <p:cNvPr id="36888" name="Freeform 24"/>
            <p:cNvSpPr>
              <a:spLocks noChangeArrowheads="1"/>
            </p:cNvSpPr>
            <p:nvPr/>
          </p:nvSpPr>
          <p:spPr bwMode="auto">
            <a:xfrm flipH="1">
              <a:off x="3283" y="990"/>
              <a:ext cx="326" cy="310"/>
            </a:xfrm>
            <a:custGeom>
              <a:avLst/>
              <a:gdLst>
                <a:gd name="G0" fmla="+- 1 0 0"/>
                <a:gd name="G1" fmla="+- 1 0 0"/>
                <a:gd name="G2" fmla="+- 1 0 0"/>
                <a:gd name="G3" fmla="+- 1 0 0"/>
                <a:gd name="G4" fmla="+- 1 0 0"/>
                <a:gd name="T0" fmla="*/ 0 w 356"/>
                <a:gd name="T1" fmla="*/ 0 h 368"/>
                <a:gd name="T2" fmla="*/ 13459 w 356"/>
                <a:gd name="T3" fmla="*/ 887 h 368"/>
                <a:gd name="T4" fmla="*/ 15967 w 356"/>
                <a:gd name="T5" fmla="*/ 18491 h 368"/>
                <a:gd name="T6" fmla="*/ 3519 w 356"/>
                <a:gd name="T7" fmla="*/ 23125 h 368"/>
                <a:gd name="T8" fmla="*/ 0 w 356"/>
                <a:gd name="T9" fmla="*/ 0 h 368"/>
                <a:gd name="T10" fmla="*/ 0 w 356"/>
                <a:gd name="T11" fmla="*/ 0 h 368"/>
                <a:gd name="T12" fmla="*/ 356 w 356"/>
                <a:gd name="T13" fmla="*/ 368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6889" name="Group 25"/>
          <p:cNvGrpSpPr>
            <a:grpSpLocks/>
          </p:cNvGrpSpPr>
          <p:nvPr/>
        </p:nvGrpSpPr>
        <p:grpSpPr bwMode="auto">
          <a:xfrm>
            <a:off x="7878763" y="2633663"/>
            <a:ext cx="693737" cy="1281112"/>
            <a:chOff x="4963" y="1659"/>
            <a:chExt cx="437" cy="807"/>
          </a:xfrm>
        </p:grpSpPr>
        <p:sp>
          <p:nvSpPr>
            <p:cNvPr id="36890" name="Freeform 26"/>
            <p:cNvSpPr>
              <a:spLocks noChangeArrowheads="1"/>
            </p:cNvSpPr>
            <p:nvPr/>
          </p:nvSpPr>
          <p:spPr bwMode="auto">
            <a:xfrm>
              <a:off x="5310" y="1660"/>
              <a:ext cx="86" cy="770"/>
            </a:xfrm>
            <a:custGeom>
              <a:avLst/>
              <a:gdLst>
                <a:gd name="G0" fmla="+- 1 0 0"/>
                <a:gd name="G1" fmla="+- 1 0 0"/>
                <a:gd name="G2" fmla="+- 1 0 0"/>
                <a:gd name="G3" fmla="+- 2742 0 0"/>
                <a:gd name="G4" fmla="+- 1 0 0"/>
                <a:gd name="T0" fmla="*/ 4 w 354"/>
                <a:gd name="T1" fmla="*/ 0 h 2742"/>
                <a:gd name="T2" fmla="*/ 19 w 354"/>
                <a:gd name="T3" fmla="*/ 32 h 2742"/>
                <a:gd name="T4" fmla="*/ 19 w 354"/>
                <a:gd name="T5" fmla="*/ 246 h 2742"/>
                <a:gd name="T6" fmla="*/ 0 w 354"/>
                <a:gd name="T7" fmla="*/ 258 h 2742"/>
                <a:gd name="T8" fmla="*/ 4 w 354"/>
                <a:gd name="T9" fmla="*/ 0 h 2742"/>
                <a:gd name="T10" fmla="*/ 0 w 354"/>
                <a:gd name="T11" fmla="*/ 0 h 2742"/>
                <a:gd name="T12" fmla="*/ 354 w 354"/>
                <a:gd name="T13" fmla="*/ 2742 h 27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91" name="Rectangle 27"/>
            <p:cNvSpPr>
              <a:spLocks noChangeArrowheads="1"/>
            </p:cNvSpPr>
            <p:nvPr/>
          </p:nvSpPr>
          <p:spPr bwMode="auto">
            <a:xfrm>
              <a:off x="4983" y="1659"/>
              <a:ext cx="321" cy="769"/>
            </a:xfrm>
            <a:prstGeom prst="rect">
              <a:avLst/>
            </a:prstGeom>
            <a:gradFill rotWithShape="0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92" name="Freeform 28"/>
            <p:cNvSpPr>
              <a:spLocks noChangeArrowheads="1"/>
            </p:cNvSpPr>
            <p:nvPr/>
          </p:nvSpPr>
          <p:spPr bwMode="auto">
            <a:xfrm>
              <a:off x="5326" y="1706"/>
              <a:ext cx="51" cy="712"/>
            </a:xfrm>
            <a:custGeom>
              <a:avLst/>
              <a:gdLst>
                <a:gd name="G0" fmla="+- 0 0 0"/>
                <a:gd name="G1" fmla="+- 0 0 0"/>
                <a:gd name="G2" fmla="+- 1 0 0"/>
                <a:gd name="G3" fmla="+- 1 0 0"/>
                <a:gd name="G4" fmla="+- 1229 0 0"/>
                <a:gd name="G5" fmla="+- 1 0 0"/>
                <a:gd name="G6" fmla="+- 2501 0 0"/>
                <a:gd name="G7" fmla="+- 0 0 0"/>
                <a:gd name="T0" fmla="*/ 2 w 211"/>
                <a:gd name="T1" fmla="*/ 0 h 2537"/>
                <a:gd name="T2" fmla="*/ 11 w 211"/>
                <a:gd name="T3" fmla="*/ 21 h 2537"/>
                <a:gd name="T4" fmla="*/ 2 w 211"/>
                <a:gd name="T5" fmla="*/ 235 h 2537"/>
                <a:gd name="T6" fmla="*/ 2 w 211"/>
                <a:gd name="T7" fmla="*/ 0 h 2537"/>
                <a:gd name="T8" fmla="*/ 0 w 211"/>
                <a:gd name="T9" fmla="*/ 0 h 2537"/>
                <a:gd name="T10" fmla="*/ 211 w 211"/>
                <a:gd name="T11" fmla="*/ 2537 h 2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0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93" name="Freeform 29"/>
            <p:cNvSpPr>
              <a:spLocks noChangeArrowheads="1"/>
            </p:cNvSpPr>
            <p:nvPr/>
          </p:nvSpPr>
          <p:spPr bwMode="auto">
            <a:xfrm>
              <a:off x="5315" y="2067"/>
              <a:ext cx="80" cy="62"/>
            </a:xfrm>
            <a:custGeom>
              <a:avLst/>
              <a:gdLst>
                <a:gd name="G0" fmla="+- 0 0 0"/>
                <a:gd name="G1" fmla="+- 1 0 0"/>
                <a:gd name="G2" fmla="+- 1 0 0"/>
                <a:gd name="G3" fmla="+- 1 0 0"/>
                <a:gd name="G4" fmla="+- 1 0 0"/>
                <a:gd name="G5" fmla="+- 1 0 0"/>
                <a:gd name="G6" fmla="+- 1 0 0"/>
                <a:gd name="G7" fmla="+- 1 0 0"/>
                <a:gd name="G8" fmla="+- 1 0 0"/>
                <a:gd name="G9" fmla="+- 100 0 0"/>
                <a:gd name="G10" fmla="+- 48 0 0"/>
                <a:gd name="G11" fmla="+- 0 0 0"/>
                <a:gd name="G12" fmla="+- 0 0 0"/>
                <a:gd name="T0" fmla="*/ 2 w 328"/>
                <a:gd name="T1" fmla="*/ 0 h 226"/>
                <a:gd name="T2" fmla="*/ 18 w 328"/>
                <a:gd name="T3" fmla="*/ 13 h 226"/>
                <a:gd name="T4" fmla="*/ 18 w 328"/>
                <a:gd name="T5" fmla="*/ 23 h 226"/>
                <a:gd name="T6" fmla="*/ 0 w 328"/>
                <a:gd name="T7" fmla="*/ 9 h 226"/>
                <a:gd name="T8" fmla="*/ 2 w 328"/>
                <a:gd name="T9" fmla="*/ 0 h 226"/>
                <a:gd name="T10" fmla="*/ 0 w 328"/>
                <a:gd name="T11" fmla="*/ 0 h 226"/>
                <a:gd name="T12" fmla="*/ 328 w 328"/>
                <a:gd name="T13" fmla="*/ 226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0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94" name="Rectangle 30"/>
            <p:cNvSpPr>
              <a:spLocks noChangeArrowheads="1"/>
            </p:cNvSpPr>
            <p:nvPr/>
          </p:nvSpPr>
          <p:spPr bwMode="auto">
            <a:xfrm>
              <a:off x="4985" y="1748"/>
              <a:ext cx="182" cy="15"/>
            </a:xfrm>
            <a:prstGeom prst="rect">
              <a:avLst/>
            </a:prstGeom>
            <a:solidFill>
              <a:srgbClr val="000000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6895" name="Group 31"/>
            <p:cNvGrpSpPr>
              <a:grpSpLocks/>
            </p:cNvGrpSpPr>
            <p:nvPr/>
          </p:nvGrpSpPr>
          <p:grpSpPr bwMode="auto">
            <a:xfrm>
              <a:off x="5150" y="1740"/>
              <a:ext cx="177" cy="48"/>
              <a:chOff x="5150" y="1740"/>
              <a:chExt cx="177" cy="48"/>
            </a:xfrm>
          </p:grpSpPr>
          <p:sp>
            <p:nvSpPr>
              <p:cNvPr id="36896" name="AutoShape 32"/>
              <p:cNvSpPr>
                <a:spLocks noChangeArrowheads="1"/>
              </p:cNvSpPr>
              <p:nvPr/>
            </p:nvSpPr>
            <p:spPr bwMode="auto">
              <a:xfrm>
                <a:off x="5150" y="1740"/>
                <a:ext cx="177" cy="48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897" name="AutoShape 33"/>
              <p:cNvSpPr>
                <a:spLocks noChangeArrowheads="1"/>
              </p:cNvSpPr>
              <p:nvPr/>
            </p:nvSpPr>
            <p:spPr bwMode="auto">
              <a:xfrm>
                <a:off x="5154" y="1746"/>
                <a:ext cx="169" cy="34"/>
              </a:xfrm>
              <a:prstGeom prst="roundRect">
                <a:avLst>
                  <a:gd name="adj" fmla="val 50000"/>
                </a:avLst>
              </a:prstGeom>
              <a:gradFill rotWithShape="0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6898" name="Rectangle 34"/>
            <p:cNvSpPr>
              <a:spLocks noChangeArrowheads="1"/>
            </p:cNvSpPr>
            <p:nvPr/>
          </p:nvSpPr>
          <p:spPr bwMode="auto">
            <a:xfrm>
              <a:off x="4989" y="1858"/>
              <a:ext cx="182" cy="15"/>
            </a:xfrm>
            <a:prstGeom prst="rect">
              <a:avLst/>
            </a:prstGeom>
            <a:solidFill>
              <a:srgbClr val="000000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6899" name="Group 35"/>
            <p:cNvGrpSpPr>
              <a:grpSpLocks/>
            </p:cNvGrpSpPr>
            <p:nvPr/>
          </p:nvGrpSpPr>
          <p:grpSpPr bwMode="auto">
            <a:xfrm>
              <a:off x="5150" y="1850"/>
              <a:ext cx="177" cy="44"/>
              <a:chOff x="5150" y="1850"/>
              <a:chExt cx="177" cy="44"/>
            </a:xfrm>
          </p:grpSpPr>
          <p:sp>
            <p:nvSpPr>
              <p:cNvPr id="36900" name="AutoShape 36"/>
              <p:cNvSpPr>
                <a:spLocks noChangeArrowheads="1"/>
              </p:cNvSpPr>
              <p:nvPr/>
            </p:nvSpPr>
            <p:spPr bwMode="auto">
              <a:xfrm>
                <a:off x="5150" y="1850"/>
                <a:ext cx="177" cy="44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901" name="AutoShape 37"/>
              <p:cNvSpPr>
                <a:spLocks noChangeArrowheads="1"/>
              </p:cNvSpPr>
              <p:nvPr/>
            </p:nvSpPr>
            <p:spPr bwMode="auto">
              <a:xfrm>
                <a:off x="5153" y="1856"/>
                <a:ext cx="169" cy="32"/>
              </a:xfrm>
              <a:prstGeom prst="roundRect">
                <a:avLst>
                  <a:gd name="adj" fmla="val 50000"/>
                </a:avLst>
              </a:prstGeom>
              <a:gradFill rotWithShape="0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6902" name="Rectangle 38"/>
            <p:cNvSpPr>
              <a:spLocks noChangeArrowheads="1"/>
            </p:cNvSpPr>
            <p:nvPr/>
          </p:nvSpPr>
          <p:spPr bwMode="auto">
            <a:xfrm>
              <a:off x="4987" y="1972"/>
              <a:ext cx="182" cy="15"/>
            </a:xfrm>
            <a:prstGeom prst="rect">
              <a:avLst/>
            </a:prstGeom>
            <a:solidFill>
              <a:srgbClr val="000000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03" name="Rectangle 39"/>
            <p:cNvSpPr>
              <a:spLocks noChangeArrowheads="1"/>
            </p:cNvSpPr>
            <p:nvPr/>
          </p:nvSpPr>
          <p:spPr bwMode="auto">
            <a:xfrm>
              <a:off x="4990" y="2072"/>
              <a:ext cx="182" cy="15"/>
            </a:xfrm>
            <a:prstGeom prst="rect">
              <a:avLst/>
            </a:prstGeom>
            <a:solidFill>
              <a:srgbClr val="000000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6904" name="Group 40"/>
            <p:cNvGrpSpPr>
              <a:grpSpLocks/>
            </p:cNvGrpSpPr>
            <p:nvPr/>
          </p:nvGrpSpPr>
          <p:grpSpPr bwMode="auto">
            <a:xfrm>
              <a:off x="5146" y="2063"/>
              <a:ext cx="178" cy="50"/>
              <a:chOff x="5146" y="2063"/>
              <a:chExt cx="178" cy="50"/>
            </a:xfrm>
          </p:grpSpPr>
          <p:sp>
            <p:nvSpPr>
              <p:cNvPr id="36905" name="AutoShape 41"/>
              <p:cNvSpPr>
                <a:spLocks noChangeArrowheads="1"/>
              </p:cNvSpPr>
              <p:nvPr/>
            </p:nvSpPr>
            <p:spPr bwMode="auto">
              <a:xfrm>
                <a:off x="5146" y="2063"/>
                <a:ext cx="178" cy="50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906" name="AutoShape 42"/>
              <p:cNvSpPr>
                <a:spLocks noChangeArrowheads="1"/>
              </p:cNvSpPr>
              <p:nvPr/>
            </p:nvSpPr>
            <p:spPr bwMode="auto">
              <a:xfrm>
                <a:off x="5150" y="2069"/>
                <a:ext cx="170" cy="38"/>
              </a:xfrm>
              <a:prstGeom prst="roundRect">
                <a:avLst>
                  <a:gd name="adj" fmla="val 50000"/>
                </a:avLst>
              </a:prstGeom>
              <a:gradFill rotWithShape="0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6907" name="Freeform 43"/>
            <p:cNvSpPr>
              <a:spLocks noChangeArrowheads="1"/>
            </p:cNvSpPr>
            <p:nvPr/>
          </p:nvSpPr>
          <p:spPr bwMode="auto">
            <a:xfrm>
              <a:off x="5316" y="1971"/>
              <a:ext cx="80" cy="62"/>
            </a:xfrm>
            <a:custGeom>
              <a:avLst/>
              <a:gdLst>
                <a:gd name="G0" fmla="+- 0 0 0"/>
                <a:gd name="G1" fmla="+- 1 0 0"/>
                <a:gd name="G2" fmla="+- 1 0 0"/>
                <a:gd name="G3" fmla="+- 1 0 0"/>
                <a:gd name="G4" fmla="+- 1 0 0"/>
                <a:gd name="G5" fmla="+- 1 0 0"/>
                <a:gd name="G6" fmla="+- 1 0 0"/>
                <a:gd name="G7" fmla="+- 1 0 0"/>
                <a:gd name="G8" fmla="+- 1 0 0"/>
                <a:gd name="G9" fmla="+- 100 0 0"/>
                <a:gd name="G10" fmla="+- 48 0 0"/>
                <a:gd name="G11" fmla="+- 0 0 0"/>
                <a:gd name="G12" fmla="+- 0 0 0"/>
                <a:gd name="T0" fmla="*/ 2 w 328"/>
                <a:gd name="T1" fmla="*/ 0 h 226"/>
                <a:gd name="T2" fmla="*/ 18 w 328"/>
                <a:gd name="T3" fmla="*/ 12 h 226"/>
                <a:gd name="T4" fmla="*/ 18 w 328"/>
                <a:gd name="T5" fmla="*/ 21 h 226"/>
                <a:gd name="T6" fmla="*/ 0 w 328"/>
                <a:gd name="T7" fmla="*/ 8 h 226"/>
                <a:gd name="T8" fmla="*/ 2 w 328"/>
                <a:gd name="T9" fmla="*/ 0 h 226"/>
                <a:gd name="T10" fmla="*/ 0 w 328"/>
                <a:gd name="T11" fmla="*/ 0 h 226"/>
                <a:gd name="T12" fmla="*/ 328 w 328"/>
                <a:gd name="T13" fmla="*/ 226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0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6908" name="Group 44"/>
            <p:cNvGrpSpPr>
              <a:grpSpLocks/>
            </p:cNvGrpSpPr>
            <p:nvPr/>
          </p:nvGrpSpPr>
          <p:grpSpPr bwMode="auto">
            <a:xfrm>
              <a:off x="5147" y="1962"/>
              <a:ext cx="178" cy="46"/>
              <a:chOff x="5147" y="1962"/>
              <a:chExt cx="178" cy="46"/>
            </a:xfrm>
          </p:grpSpPr>
          <p:sp>
            <p:nvSpPr>
              <p:cNvPr id="36909" name="AutoShape 45"/>
              <p:cNvSpPr>
                <a:spLocks noChangeArrowheads="1"/>
              </p:cNvSpPr>
              <p:nvPr/>
            </p:nvSpPr>
            <p:spPr bwMode="auto">
              <a:xfrm>
                <a:off x="5147" y="1962"/>
                <a:ext cx="178" cy="46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910" name="AutoShape 46"/>
              <p:cNvSpPr>
                <a:spLocks noChangeArrowheads="1"/>
              </p:cNvSpPr>
              <p:nvPr/>
            </p:nvSpPr>
            <p:spPr bwMode="auto">
              <a:xfrm>
                <a:off x="5151" y="1967"/>
                <a:ext cx="170" cy="35"/>
              </a:xfrm>
              <a:prstGeom prst="roundRect">
                <a:avLst>
                  <a:gd name="adj" fmla="val 50000"/>
                </a:avLst>
              </a:prstGeom>
              <a:gradFill rotWithShape="0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6911" name="Rectangle 47"/>
            <p:cNvSpPr>
              <a:spLocks noChangeArrowheads="1"/>
            </p:cNvSpPr>
            <p:nvPr/>
          </p:nvSpPr>
          <p:spPr bwMode="auto">
            <a:xfrm>
              <a:off x="5304" y="1660"/>
              <a:ext cx="20" cy="770"/>
            </a:xfrm>
            <a:prstGeom prst="rect">
              <a:avLst/>
            </a:prstGeom>
            <a:gradFill rotWithShape="0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12" name="Freeform 48"/>
            <p:cNvSpPr>
              <a:spLocks noChangeArrowheads="1"/>
            </p:cNvSpPr>
            <p:nvPr/>
          </p:nvSpPr>
          <p:spPr bwMode="auto">
            <a:xfrm>
              <a:off x="5323" y="1854"/>
              <a:ext cx="72" cy="71"/>
            </a:xfrm>
            <a:custGeom>
              <a:avLst/>
              <a:gdLst>
                <a:gd name="G0" fmla="+- 0 0 0"/>
                <a:gd name="G1" fmla="+- 1 0 0"/>
                <a:gd name="G2" fmla="+- 1 0 0"/>
                <a:gd name="G3" fmla="+- 1 0 0"/>
                <a:gd name="G4" fmla="+- 1 0 0"/>
                <a:gd name="G5" fmla="+- 1 0 0"/>
                <a:gd name="G6" fmla="+- 1 0 0"/>
                <a:gd name="G7" fmla="+- 1 0 0"/>
                <a:gd name="G8" fmla="+- 1 0 0"/>
                <a:gd name="G9" fmla="+- 100 0 0"/>
                <a:gd name="G10" fmla="+- 48 0 0"/>
                <a:gd name="G11" fmla="+- 0 0 0"/>
                <a:gd name="G12" fmla="+- 0 0 0"/>
                <a:gd name="T0" fmla="*/ 2 w 296"/>
                <a:gd name="T1" fmla="*/ 0 h 256"/>
                <a:gd name="T2" fmla="*/ 17 w 296"/>
                <a:gd name="T3" fmla="*/ 12 h 256"/>
                <a:gd name="T4" fmla="*/ 17 w 296"/>
                <a:gd name="T5" fmla="*/ 23 h 256"/>
                <a:gd name="T6" fmla="*/ 0 w 296"/>
                <a:gd name="T7" fmla="*/ 8 h 256"/>
                <a:gd name="T8" fmla="*/ 2 w 296"/>
                <a:gd name="T9" fmla="*/ 0 h 256"/>
                <a:gd name="T10" fmla="*/ 0 w 296"/>
                <a:gd name="T11" fmla="*/ 0 h 256"/>
                <a:gd name="T12" fmla="*/ 296 w 296"/>
                <a:gd name="T13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0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13" name="Freeform 49"/>
            <p:cNvSpPr>
              <a:spLocks noChangeArrowheads="1"/>
            </p:cNvSpPr>
            <p:nvPr/>
          </p:nvSpPr>
          <p:spPr bwMode="auto">
            <a:xfrm>
              <a:off x="5324" y="1744"/>
              <a:ext cx="74" cy="80"/>
            </a:xfrm>
            <a:custGeom>
              <a:avLst/>
              <a:gdLst>
                <a:gd name="G0" fmla="+- 1 0 0"/>
                <a:gd name="G1" fmla="+- 1 0 0"/>
                <a:gd name="G2" fmla="+- 1 0 0"/>
                <a:gd name="G3" fmla="+- 1 0 0"/>
                <a:gd name="G4" fmla="+- 1 0 0"/>
                <a:gd name="G5" fmla="+- 1 0 0"/>
                <a:gd name="G6" fmla="+- 1 0 0"/>
                <a:gd name="G7" fmla="+- 1 0 0"/>
                <a:gd name="G8" fmla="+- 1 0 0"/>
                <a:gd name="G9" fmla="*/ 1 35987 45568"/>
                <a:gd name="G10" fmla="*/ 1 35987 55552"/>
                <a:gd name="G11" fmla="*/ G10 1 180"/>
                <a:gd name="G12" fmla="*/ G9 1 G11"/>
                <a:gd name="G13" fmla="*/ 1 35987 45568"/>
                <a:gd name="G14" fmla="*/ 1 35987 55552"/>
                <a:gd name="G15" fmla="*/ G14 1 180"/>
                <a:gd name="G16" fmla="*/ G13 1 G15"/>
                <a:gd name="G17" fmla="+- 17 0 0"/>
                <a:gd name="G18" fmla="+- 1 0 0"/>
                <a:gd name="T0" fmla="*/ 0 w 304"/>
                <a:gd name="T1" fmla="*/ 0 h 288"/>
                <a:gd name="T2" fmla="*/ 18 w 304"/>
                <a:gd name="T3" fmla="*/ 16 h 288"/>
                <a:gd name="T4" fmla="*/ 16 w 304"/>
                <a:gd name="T5" fmla="*/ 28 h 288"/>
                <a:gd name="T6" fmla="*/ 2 w 304"/>
                <a:gd name="T7" fmla="*/ 12 h 288"/>
                <a:gd name="T8" fmla="*/ 0 w 304"/>
                <a:gd name="T9" fmla="*/ 0 h 288"/>
                <a:gd name="T10" fmla="*/ 0 w 304"/>
                <a:gd name="T11" fmla="*/ 0 h 288"/>
                <a:gd name="T12" fmla="*/ 304 w 304"/>
                <a:gd name="T13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0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14" name="Oval 50"/>
            <p:cNvSpPr>
              <a:spLocks noChangeArrowheads="1"/>
            </p:cNvSpPr>
            <p:nvPr/>
          </p:nvSpPr>
          <p:spPr bwMode="auto">
            <a:xfrm>
              <a:off x="5386" y="2395"/>
              <a:ext cx="14" cy="31"/>
            </a:xfrm>
            <a:prstGeom prst="ellipse">
              <a:avLst/>
            </a:prstGeom>
            <a:solidFill>
              <a:srgbClr val="333333"/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15" name="Freeform 51"/>
            <p:cNvSpPr>
              <a:spLocks noChangeArrowheads="1"/>
            </p:cNvSpPr>
            <p:nvPr/>
          </p:nvSpPr>
          <p:spPr bwMode="auto">
            <a:xfrm>
              <a:off x="5320" y="2396"/>
              <a:ext cx="74" cy="66"/>
            </a:xfrm>
            <a:custGeom>
              <a:avLst/>
              <a:gdLst>
                <a:gd name="G0" fmla="+- 106 0 0"/>
                <a:gd name="G1" fmla="+- 120 0 0"/>
                <a:gd name="G2" fmla="+- 1 0 0"/>
                <a:gd name="G3" fmla="+- 1 0 0"/>
                <a:gd name="G4" fmla="+- 106 0 0"/>
                <a:gd name="T0" fmla="*/ 0 w 306"/>
                <a:gd name="T1" fmla="*/ 11 h 240"/>
                <a:gd name="T2" fmla="*/ 2 w 306"/>
                <a:gd name="T3" fmla="*/ 23 h 240"/>
                <a:gd name="T4" fmla="*/ 18 w 306"/>
                <a:gd name="T5" fmla="*/ 11 h 240"/>
                <a:gd name="T6" fmla="*/ 17 w 306"/>
                <a:gd name="T7" fmla="*/ 0 h 240"/>
                <a:gd name="T8" fmla="*/ 0 w 306"/>
                <a:gd name="T9" fmla="*/ 11 h 240"/>
                <a:gd name="T10" fmla="*/ 0 w 306"/>
                <a:gd name="T11" fmla="*/ 0 h 240"/>
                <a:gd name="T12" fmla="*/ 306 w 306"/>
                <a:gd name="T13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16" name="AutoShape 52"/>
            <p:cNvSpPr>
              <a:spLocks noChangeArrowheads="1"/>
            </p:cNvSpPr>
            <p:nvPr/>
          </p:nvSpPr>
          <p:spPr bwMode="auto">
            <a:xfrm>
              <a:off x="4963" y="2417"/>
              <a:ext cx="368" cy="49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17" name="AutoShape 53"/>
            <p:cNvSpPr>
              <a:spLocks noChangeArrowheads="1"/>
            </p:cNvSpPr>
            <p:nvPr/>
          </p:nvSpPr>
          <p:spPr bwMode="auto">
            <a:xfrm>
              <a:off x="4983" y="2429"/>
              <a:ext cx="328" cy="26"/>
            </a:xfrm>
            <a:prstGeom prst="roundRect">
              <a:avLst>
                <a:gd name="adj" fmla="val 50000"/>
              </a:avLst>
            </a:prstGeom>
            <a:gradFill rotWithShape="0">
              <a:gsLst>
                <a:gs pos="0">
                  <a:srgbClr val="000000"/>
                </a:gs>
                <a:gs pos="100000">
                  <a:srgbClr val="808080"/>
                </a:gs>
              </a:gsLst>
              <a:lin ang="0" scaled="1"/>
            </a:gradFill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18" name="Oval 54"/>
            <p:cNvSpPr>
              <a:spLocks noChangeArrowheads="1"/>
            </p:cNvSpPr>
            <p:nvPr/>
          </p:nvSpPr>
          <p:spPr bwMode="auto">
            <a:xfrm>
              <a:off x="5015" y="2318"/>
              <a:ext cx="47" cy="47"/>
            </a:xfrm>
            <a:prstGeom prst="ellipse">
              <a:avLst/>
            </a:prstGeom>
            <a:solidFill>
              <a:srgbClr val="33CC33"/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19" name="Oval 55"/>
            <p:cNvSpPr>
              <a:spLocks noChangeArrowheads="1"/>
            </p:cNvSpPr>
            <p:nvPr/>
          </p:nvSpPr>
          <p:spPr bwMode="auto">
            <a:xfrm>
              <a:off x="5069" y="2318"/>
              <a:ext cx="49" cy="48"/>
            </a:xfrm>
            <a:prstGeom prst="ellipse">
              <a:avLst/>
            </a:prstGeom>
            <a:solidFill>
              <a:srgbClr val="FF0000"/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20" name="Oval 56"/>
            <p:cNvSpPr>
              <a:spLocks noChangeArrowheads="1"/>
            </p:cNvSpPr>
            <p:nvPr/>
          </p:nvSpPr>
          <p:spPr bwMode="auto">
            <a:xfrm>
              <a:off x="5123" y="2317"/>
              <a:ext cx="48" cy="47"/>
            </a:xfrm>
            <a:prstGeom prst="ellipse">
              <a:avLst/>
            </a:prstGeom>
            <a:solidFill>
              <a:srgbClr val="33CC33"/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21" name="Rectangle 57"/>
            <p:cNvSpPr>
              <a:spLocks noChangeArrowheads="1"/>
            </p:cNvSpPr>
            <p:nvPr/>
          </p:nvSpPr>
          <p:spPr bwMode="auto">
            <a:xfrm>
              <a:off x="5246" y="2133"/>
              <a:ext cx="26" cy="256"/>
            </a:xfrm>
            <a:prstGeom prst="rect">
              <a:avLst/>
            </a:prstGeom>
            <a:solidFill>
              <a:srgbClr val="292929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7" dur="500"/>
                                        <p:tgtEl>
                                          <p:spTgt spid="36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clickEffect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 additive="repl">
                                        <p:cTn id="11" dur="500"/>
                                        <p:tgtEl>
                                          <p:spTgt spid="36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Effect">
                      <p:stCondLst>
                        <p:cond delay="indefinite"/>
                      </p:stCondLst>
                      <p:childTnLst>
                        <p:par>
                          <p:cTn id="13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6" dur="500"/>
                                        <p:tgtEl>
                                          <p:spTgt spid="36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clickEffect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 additive="repl">
                                        <p:cTn id="20" dur="500"/>
                                        <p:tgtEl>
                                          <p:spTgt spid="36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4781550" y="3400425"/>
            <a:ext cx="3838575" cy="2711450"/>
          </a:xfrm>
          <a:prstGeom prst="rect">
            <a:avLst/>
          </a:prstGeom>
          <a:solidFill>
            <a:srgbClr val="FFFFFF"/>
          </a:solidFill>
          <a:ln w="19080" cap="sq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7667625" y="3238500"/>
            <a:ext cx="828675" cy="295275"/>
          </a:xfrm>
          <a:prstGeom prst="rect">
            <a:avLst/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423863" y="347663"/>
            <a:ext cx="7772400" cy="79533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HTTP 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Overview </a:t>
            </a: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(continued)</a:t>
            </a:r>
          </a:p>
        </p:txBody>
      </p:sp>
      <p:sp>
        <p:nvSpPr>
          <p:cNvPr id="37894" name="Text Box 6"/>
          <p:cNvSpPr txBox="1">
            <a:spLocks noChangeArrowheads="1"/>
          </p:cNvSpPr>
          <p:nvPr/>
        </p:nvSpPr>
        <p:spPr bwMode="auto">
          <a:xfrm>
            <a:off x="544513" y="1511300"/>
            <a:ext cx="3971925" cy="46482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/>
          <a:lstStyle/>
          <a:p>
            <a:pPr marL="342900" indent="-341313">
              <a:lnSpc>
                <a:spcPct val="85000"/>
              </a:lnSpc>
              <a:spcBef>
                <a:spcPts val="700"/>
              </a:spcBef>
              <a:buClrTx/>
              <a:buSzPct val="6500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2800" i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2800" i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ses </a:t>
            </a:r>
            <a:r>
              <a:rPr lang="en-US" sz="2800" i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TCP:</a:t>
            </a:r>
          </a:p>
          <a:p>
            <a:pPr marL="341313" indent="-339725">
              <a:lnSpc>
                <a:spcPct val="85000"/>
              </a:lnSpc>
              <a:spcBef>
                <a:spcPts val="600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lient 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initiates TCP connection (creates socket) to server,  port 80</a:t>
            </a:r>
          </a:p>
          <a:p>
            <a:pPr marL="341313" indent="-339725">
              <a:lnSpc>
                <a:spcPct val="85000"/>
              </a:lnSpc>
              <a:spcBef>
                <a:spcPts val="600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erver 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accepts TCP connection from client</a:t>
            </a:r>
          </a:p>
          <a:p>
            <a:pPr marL="341313" indent="-339725">
              <a:lnSpc>
                <a:spcPct val="85000"/>
              </a:lnSpc>
              <a:spcBef>
                <a:spcPts val="600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HTTP messages (application-layer protocol messages) exchanged between browser (HTTP client) and Web server (HTTP server)</a:t>
            </a:r>
          </a:p>
          <a:p>
            <a:pPr marL="341313" indent="-339725">
              <a:lnSpc>
                <a:spcPct val="85000"/>
              </a:lnSpc>
              <a:spcBef>
                <a:spcPts val="600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TCP connection closed</a:t>
            </a:r>
          </a:p>
        </p:txBody>
      </p:sp>
      <p:sp>
        <p:nvSpPr>
          <p:cNvPr id="37895" name="Text Box 7"/>
          <p:cNvSpPr txBox="1">
            <a:spLocks noChangeArrowheads="1"/>
          </p:cNvSpPr>
          <p:nvPr/>
        </p:nvSpPr>
        <p:spPr bwMode="auto">
          <a:xfrm>
            <a:off x="5029200" y="1566863"/>
            <a:ext cx="3200400" cy="14478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/>
          <a:lstStyle/>
          <a:p>
            <a:pPr marL="342900" indent="-341313">
              <a:lnSpc>
                <a:spcPct val="75000"/>
              </a:lnSpc>
              <a:spcBef>
                <a:spcPts val="700"/>
              </a:spcBef>
              <a:buClrTx/>
              <a:buSzPct val="6500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2800" i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HTTP is </a:t>
            </a:r>
            <a:r>
              <a:rPr lang="ja-JP" sz="2800" i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800" i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stateless</a:t>
            </a:r>
            <a:r>
              <a:rPr lang="ja-JP" sz="2800" i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 marL="341313" indent="-339725">
              <a:lnSpc>
                <a:spcPct val="75000"/>
              </a:lnSpc>
              <a:spcBef>
                <a:spcPts val="600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erver 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maintains no information about past client requests</a:t>
            </a:r>
          </a:p>
        </p:txBody>
      </p:sp>
      <p:sp>
        <p:nvSpPr>
          <p:cNvPr id="37896" name="Rectangle 8"/>
          <p:cNvSpPr>
            <a:spLocks noChangeArrowheads="1"/>
          </p:cNvSpPr>
          <p:nvPr/>
        </p:nvSpPr>
        <p:spPr bwMode="auto">
          <a:xfrm>
            <a:off x="4919663" y="3463925"/>
            <a:ext cx="3752850" cy="28479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42900" indent="-341313">
              <a:lnSpc>
                <a:spcPct val="85000"/>
              </a:lnSpc>
              <a:spcBef>
                <a:spcPts val="600"/>
              </a:spcBef>
              <a:buClrTx/>
              <a:buSzPct val="85000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protocols that maintain </a:t>
            </a:r>
            <a:r>
              <a:rPr lang="ja-JP" sz="240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state</a:t>
            </a:r>
            <a:r>
              <a:rPr lang="ja-JP" sz="240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are complex!</a:t>
            </a:r>
          </a:p>
          <a:p>
            <a:pPr marL="341313" indent="-339725">
              <a:lnSpc>
                <a:spcPct val="90000"/>
              </a:lnSpc>
              <a:buClr>
                <a:srgbClr val="000099"/>
              </a:buClr>
              <a:buSzPct val="85000"/>
              <a:buFont typeface="Wingdings" pitchFamily="2" charset="2"/>
              <a:buChar char="q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ast 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history (state) must be maintained</a:t>
            </a:r>
          </a:p>
          <a:p>
            <a:pPr marL="341313" indent="-339725">
              <a:lnSpc>
                <a:spcPct val="90000"/>
              </a:lnSpc>
              <a:buClr>
                <a:srgbClr val="000099"/>
              </a:buClr>
              <a:buSzPct val="85000"/>
              <a:buFont typeface="Wingdings" pitchFamily="2" charset="2"/>
              <a:buChar char="q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 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server/client crashes, their views of </a:t>
            </a:r>
            <a:r>
              <a:rPr lang="ja-JP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state</a:t>
            </a:r>
            <a:r>
              <a:rPr lang="ja-JP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may be inconsistent, must be 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reconciled</a:t>
            </a:r>
            <a:endParaRPr lang="en-US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897" name="Text Box 9"/>
          <p:cNvSpPr txBox="1">
            <a:spLocks noChangeArrowheads="1"/>
          </p:cNvSpPr>
          <p:nvPr/>
        </p:nvSpPr>
        <p:spPr bwMode="auto">
          <a:xfrm>
            <a:off x="7513638" y="3160713"/>
            <a:ext cx="864637" cy="463846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spcBef>
                <a:spcPct val="0"/>
              </a:spcBef>
              <a:buClrTx/>
              <a:buSzPct val="8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i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400" i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side</a:t>
            </a:r>
            <a:endParaRPr lang="en-US" sz="2400" i="1" dirty="0">
              <a:solidFill>
                <a:srgbClr val="CC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HTTP 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Connections</a:t>
            </a:r>
            <a:endParaRPr lang="en-US" sz="3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533400" y="1600200"/>
            <a:ext cx="3810000" cy="46482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/>
          <a:lstStyle/>
          <a:p>
            <a:pPr marL="342900" indent="-341313">
              <a:lnSpc>
                <a:spcPct val="85000"/>
              </a:lnSpc>
              <a:spcBef>
                <a:spcPts val="700"/>
              </a:spcBef>
              <a:buClrTx/>
              <a:buSzPct val="6500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2800" i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Non-Persistent </a:t>
            </a:r>
            <a:r>
              <a:rPr lang="en-US" sz="2800" i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HTTP</a:t>
            </a:r>
          </a:p>
          <a:p>
            <a:pPr marL="341313" indent="-339725">
              <a:lnSpc>
                <a:spcPct val="85000"/>
              </a:lnSpc>
              <a:spcBef>
                <a:spcPts val="700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 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most one object sent over TCP connection</a:t>
            </a:r>
          </a:p>
          <a:p>
            <a:pPr marL="741363" lvl="1" indent="-284163">
              <a:lnSpc>
                <a:spcPct val="85000"/>
              </a:lnSpc>
              <a:spcBef>
                <a:spcPts val="700"/>
              </a:spcBef>
              <a:buClr>
                <a:srgbClr val="000099"/>
              </a:buClr>
              <a:buFont typeface="Wingdings" pitchFamily="2" charset="2"/>
              <a:buChar char="q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Connection 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then closed</a:t>
            </a:r>
          </a:p>
          <a:p>
            <a:pPr marL="341313" indent="-339725">
              <a:lnSpc>
                <a:spcPct val="85000"/>
              </a:lnSpc>
              <a:spcBef>
                <a:spcPts val="700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ownloading 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multiple objects required multiple 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connections</a:t>
            </a:r>
            <a:endParaRPr lang="en-US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17" name="Text Box 5"/>
          <p:cNvSpPr txBox="1">
            <a:spLocks noChangeArrowheads="1"/>
          </p:cNvSpPr>
          <p:nvPr/>
        </p:nvSpPr>
        <p:spPr bwMode="auto">
          <a:xfrm>
            <a:off x="4495800" y="1611313"/>
            <a:ext cx="3810000" cy="46482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/>
          <a:lstStyle/>
          <a:p>
            <a:pPr marL="342900" indent="-341313">
              <a:lnSpc>
                <a:spcPct val="85000"/>
              </a:lnSpc>
              <a:spcBef>
                <a:spcPts val="700"/>
              </a:spcBef>
              <a:buClrTx/>
              <a:buSzPct val="6500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2800" i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800" i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ersistent </a:t>
            </a:r>
            <a:r>
              <a:rPr lang="en-US" sz="2800" i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HTTP</a:t>
            </a:r>
          </a:p>
          <a:p>
            <a:pPr marL="341313" indent="-339725">
              <a:lnSpc>
                <a:spcPct val="85000"/>
              </a:lnSpc>
              <a:spcBef>
                <a:spcPts val="700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ultiple 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objects can be sent over single TCP connection between client, 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server</a:t>
            </a:r>
            <a:endParaRPr lang="en-US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Line 4"/>
          <p:cNvSpPr>
            <a:spLocks noChangeShapeType="1"/>
          </p:cNvSpPr>
          <p:nvPr/>
        </p:nvSpPr>
        <p:spPr bwMode="auto">
          <a:xfrm>
            <a:off x="476250" y="2095500"/>
            <a:ext cx="1588" cy="4495800"/>
          </a:xfrm>
          <a:prstGeom prst="line">
            <a:avLst/>
          </a:prstGeom>
          <a:noFill/>
          <a:ln w="19080" cap="sq">
            <a:solidFill>
              <a:srgbClr val="80808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238125" y="6019800"/>
            <a:ext cx="657225" cy="295275"/>
          </a:xfrm>
          <a:prstGeom prst="rect">
            <a:avLst/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942" name="Text Box 6"/>
          <p:cNvSpPr txBox="1">
            <a:spLocks noChangeArrowheads="1"/>
          </p:cNvSpPr>
          <p:nvPr/>
        </p:nvSpPr>
        <p:spPr bwMode="auto">
          <a:xfrm>
            <a:off x="498475" y="190500"/>
            <a:ext cx="7772400" cy="8667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Non-Persistent </a:t>
            </a: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HTTP</a:t>
            </a:r>
          </a:p>
        </p:txBody>
      </p:sp>
      <p:sp>
        <p:nvSpPr>
          <p:cNvPr id="39943" name="Text Box 7"/>
          <p:cNvSpPr txBox="1">
            <a:spLocks noChangeArrowheads="1"/>
          </p:cNvSpPr>
          <p:nvPr/>
        </p:nvSpPr>
        <p:spPr bwMode="auto">
          <a:xfrm>
            <a:off x="401638" y="1114425"/>
            <a:ext cx="7942262" cy="4667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/>
          <a:lstStyle/>
          <a:p>
            <a:pPr marL="342900" indent="-341313">
              <a:lnSpc>
                <a:spcPct val="85000"/>
              </a:lnSpc>
              <a:spcBef>
                <a:spcPts val="600"/>
              </a:spcBef>
              <a:buClrTx/>
              <a:buSzPct val="65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uppose 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user enters URL:</a:t>
            </a:r>
          </a:p>
        </p:txBody>
      </p:sp>
      <p:sp>
        <p:nvSpPr>
          <p:cNvPr id="39944" name="Text Box 8"/>
          <p:cNvSpPr txBox="1">
            <a:spLocks noChangeArrowheads="1"/>
          </p:cNvSpPr>
          <p:nvPr/>
        </p:nvSpPr>
        <p:spPr bwMode="auto">
          <a:xfrm>
            <a:off x="657225" y="2106613"/>
            <a:ext cx="3943350" cy="1905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/>
          <a:lstStyle/>
          <a:p>
            <a:pPr marL="342900" indent="-341313">
              <a:lnSpc>
                <a:spcPct val="85000"/>
              </a:lnSpc>
              <a:buClrTx/>
              <a:buSzPct val="65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1a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HTTP client initiates TCP connection to HTTP server (process) at www.someSchool.edu on port 80</a:t>
            </a:r>
          </a:p>
        </p:txBody>
      </p:sp>
      <p:sp>
        <p:nvSpPr>
          <p:cNvPr id="39945" name="Rectangle 9"/>
          <p:cNvSpPr>
            <a:spLocks noChangeArrowheads="1"/>
          </p:cNvSpPr>
          <p:nvPr/>
        </p:nvSpPr>
        <p:spPr bwMode="auto">
          <a:xfrm>
            <a:off x="704850" y="3829050"/>
            <a:ext cx="3810000" cy="10763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42900" indent="-341313">
              <a:buClrTx/>
              <a:buSzPct val="85000"/>
              <a:buFontTx/>
              <a:buNone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US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HTTP client sends HTTP </a:t>
            </a:r>
            <a:r>
              <a:rPr lang="en-US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request message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(containing URL) into TCP connection socket. Message indicates that client wants object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someDepartment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home.index</a:t>
            </a:r>
            <a:endParaRPr lang="en-US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46" name="Rectangle 10"/>
          <p:cNvSpPr>
            <a:spLocks noChangeArrowheads="1"/>
          </p:cNvSpPr>
          <p:nvPr/>
        </p:nvSpPr>
        <p:spPr bwMode="auto">
          <a:xfrm>
            <a:off x="4781550" y="2524125"/>
            <a:ext cx="3810000" cy="1504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42900" indent="-341313">
              <a:buClrTx/>
              <a:buSzPct val="85000"/>
              <a:buFontTx/>
              <a:buNone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US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1b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HTTP server at host www.someSchool.edu waiting for TCP connection at port 80.  </a:t>
            </a:r>
            <a:r>
              <a:rPr lang="ja-JP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accepts</a:t>
            </a:r>
            <a:r>
              <a:rPr lang="ja-JP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connection, notifying client</a:t>
            </a:r>
          </a:p>
        </p:txBody>
      </p:sp>
      <p:sp>
        <p:nvSpPr>
          <p:cNvPr id="39947" name="Rectangle 11"/>
          <p:cNvSpPr>
            <a:spLocks noChangeArrowheads="1"/>
          </p:cNvSpPr>
          <p:nvPr/>
        </p:nvSpPr>
        <p:spPr bwMode="auto">
          <a:xfrm>
            <a:off x="4724400" y="4381500"/>
            <a:ext cx="3810000" cy="18002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42900" indent="-341313">
              <a:buClrTx/>
              <a:buSzPct val="85000"/>
              <a:buFontTx/>
              <a:buNone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US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HTTP server receives request message, forms </a:t>
            </a:r>
            <a:r>
              <a:rPr lang="en-US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response message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containing requested object, and sends message into its socket</a:t>
            </a:r>
          </a:p>
        </p:txBody>
      </p:sp>
      <p:sp>
        <p:nvSpPr>
          <p:cNvPr id="39948" name="Line 12"/>
          <p:cNvSpPr>
            <a:spLocks noChangeShapeType="1"/>
          </p:cNvSpPr>
          <p:nvPr/>
        </p:nvSpPr>
        <p:spPr bwMode="auto">
          <a:xfrm>
            <a:off x="3895725" y="4591050"/>
            <a:ext cx="1095375" cy="523875"/>
          </a:xfrm>
          <a:prstGeom prst="line">
            <a:avLst/>
          </a:prstGeom>
          <a:noFill/>
          <a:ln w="38160" cap="sq">
            <a:solidFill>
              <a:srgbClr val="CC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9949" name="Line 13"/>
          <p:cNvSpPr>
            <a:spLocks noChangeShapeType="1"/>
          </p:cNvSpPr>
          <p:nvPr/>
        </p:nvSpPr>
        <p:spPr bwMode="auto">
          <a:xfrm flipH="1">
            <a:off x="3941763" y="5200650"/>
            <a:ext cx="1011237" cy="1025525"/>
          </a:xfrm>
          <a:prstGeom prst="line">
            <a:avLst/>
          </a:prstGeom>
          <a:noFill/>
          <a:ln w="38160" cap="sq">
            <a:solidFill>
              <a:srgbClr val="CC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9950" name="Text Box 14"/>
          <p:cNvSpPr txBox="1">
            <a:spLocks noChangeArrowheads="1"/>
          </p:cNvSpPr>
          <p:nvPr/>
        </p:nvSpPr>
        <p:spPr bwMode="auto">
          <a:xfrm>
            <a:off x="254000" y="5942013"/>
            <a:ext cx="660400" cy="398462"/>
          </a:xfrm>
          <a:prstGeom prst="rect">
            <a:avLst/>
          </a:prstGeom>
          <a:noFill/>
          <a:ln w="9360" cap="sq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spcBef>
                <a:spcPct val="0"/>
              </a:spcBef>
              <a:buClrTx/>
              <a:buSzPct val="8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>
                <a:solidFill>
                  <a:srgbClr val="808080"/>
                </a:solidFill>
              </a:rPr>
              <a:t>time</a:t>
            </a:r>
          </a:p>
        </p:txBody>
      </p:sp>
      <p:sp>
        <p:nvSpPr>
          <p:cNvPr id="39951" name="Line 15"/>
          <p:cNvSpPr>
            <a:spLocks noChangeShapeType="1"/>
          </p:cNvSpPr>
          <p:nvPr/>
        </p:nvSpPr>
        <p:spPr bwMode="auto">
          <a:xfrm>
            <a:off x="4048125" y="2647950"/>
            <a:ext cx="1095375" cy="523875"/>
          </a:xfrm>
          <a:prstGeom prst="line">
            <a:avLst/>
          </a:prstGeom>
          <a:noFill/>
          <a:ln w="38160" cap="sq">
            <a:solidFill>
              <a:srgbClr val="CC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9952" name="Line 16"/>
          <p:cNvSpPr>
            <a:spLocks noChangeShapeType="1"/>
          </p:cNvSpPr>
          <p:nvPr/>
        </p:nvSpPr>
        <p:spPr bwMode="auto">
          <a:xfrm flipH="1">
            <a:off x="3952875" y="3259138"/>
            <a:ext cx="1098550" cy="523875"/>
          </a:xfrm>
          <a:prstGeom prst="line">
            <a:avLst/>
          </a:prstGeom>
          <a:noFill/>
          <a:ln w="38160" cap="sq">
            <a:solidFill>
              <a:srgbClr val="CC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9953" name="Text Box 17"/>
          <p:cNvSpPr txBox="1">
            <a:spLocks noChangeArrowheads="1"/>
          </p:cNvSpPr>
          <p:nvPr/>
        </p:nvSpPr>
        <p:spPr bwMode="auto">
          <a:xfrm>
            <a:off x="6683375" y="1123950"/>
            <a:ext cx="1714229" cy="925511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spcBef>
                <a:spcPct val="0"/>
              </a:spcBef>
              <a:buClrTx/>
              <a:buSzPct val="8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(contains text, </a:t>
            </a:r>
          </a:p>
          <a:p>
            <a:pPr algn="ctr">
              <a:spcBef>
                <a:spcPct val="0"/>
              </a:spcBef>
              <a:buClrTx/>
              <a:buSzPct val="8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references to 10 </a:t>
            </a:r>
          </a:p>
          <a:p>
            <a:pPr algn="ctr">
              <a:spcBef>
                <a:spcPct val="0"/>
              </a:spcBef>
              <a:buClrTx/>
              <a:buSzPct val="8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jpeg images)</a:t>
            </a:r>
          </a:p>
        </p:txBody>
      </p:sp>
      <p:sp>
        <p:nvSpPr>
          <p:cNvPr id="39954" name="Rectangle 18"/>
          <p:cNvSpPr>
            <a:spLocks noChangeArrowheads="1"/>
          </p:cNvSpPr>
          <p:nvPr/>
        </p:nvSpPr>
        <p:spPr bwMode="auto">
          <a:xfrm>
            <a:off x="409575" y="1450975"/>
            <a:ext cx="7942263" cy="4667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42900" indent="-341313">
              <a:lnSpc>
                <a:spcPct val="85000"/>
              </a:lnSpc>
              <a:spcBef>
                <a:spcPts val="450"/>
              </a:spcBef>
              <a:buClrTx/>
              <a:buSzPct val="85000"/>
              <a:buFontTx/>
              <a:buNone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US" sz="1800" b="1">
                <a:solidFill>
                  <a:srgbClr val="000000"/>
                </a:solidFill>
                <a:latin typeface="Courier New" pitchFamily="1" charset="0"/>
              </a:rPr>
              <a:t>www.someSchool.edu/someDepartment/home.index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7" dur="500"/>
                                        <p:tgtEl>
                                          <p:spTgt spid="399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clickEffect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1" dur="500"/>
                                        <p:tgtEl>
                                          <p:spTgt spid="39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clickEffect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5" dur="500"/>
                                        <p:tgtEl>
                                          <p:spTgt spid="39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clickEffect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 additive="repl">
                                        <p:cTn id="19" dur="500"/>
                                        <p:tgtEl>
                                          <p:spTgt spid="39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Effect">
                      <p:stCondLst>
                        <p:cond delay="indefinite"/>
                      </p:stCondLst>
                      <p:childTnLst>
                        <p:par>
                          <p:cTn id="21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4" dur="500"/>
                                        <p:tgtEl>
                                          <p:spTgt spid="39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clickEffect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28" dur="500"/>
                                        <p:tgtEl>
                                          <p:spTgt spid="39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clickEffect">
                            <p:stCondLst>
                              <p:cond delay="1000"/>
                            </p:stCondLst>
                            <p:childTnLst>
                              <p:par>
                                <p:cTn id="30" presetID="9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32" dur="500"/>
                                        <p:tgtEl>
                                          <p:spTgt spid="39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clickEffect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 additive="repl">
                                        <p:cTn id="36" dur="500"/>
                                        <p:tgtEl>
                                          <p:spTgt spid="39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8" grpId="0" animBg="1"/>
      <p:bldP spid="39949" grpId="0" animBg="1"/>
      <p:bldP spid="39951" grpId="0" animBg="1"/>
      <p:bldP spid="3995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542925" y="257175"/>
            <a:ext cx="7772400" cy="8667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Non-persistent HTTP (cont.)</a:t>
            </a:r>
          </a:p>
        </p:txBody>
      </p:sp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1095375" y="2058988"/>
            <a:ext cx="3810000" cy="15335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/>
          <a:lstStyle/>
          <a:p>
            <a:pPr marL="342900" indent="-341313">
              <a:lnSpc>
                <a:spcPct val="85000"/>
              </a:lnSpc>
              <a:spcBef>
                <a:spcPts val="450"/>
              </a:spcBef>
              <a:buClrTx/>
              <a:buSzPct val="65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180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HTTP client receives response message containing html file, displays html.  Parsing html file, finds 10 referenced jpeg  objects</a:t>
            </a:r>
          </a:p>
        </p:txBody>
      </p:sp>
      <p:sp>
        <p:nvSpPr>
          <p:cNvPr id="40966" name="Rectangle 6"/>
          <p:cNvSpPr>
            <a:spLocks noChangeArrowheads="1"/>
          </p:cNvSpPr>
          <p:nvPr/>
        </p:nvSpPr>
        <p:spPr bwMode="auto">
          <a:xfrm>
            <a:off x="1085850" y="3568700"/>
            <a:ext cx="3810000" cy="6667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42900" indent="-341313">
              <a:buClrTx/>
              <a:buSzPct val="85000"/>
              <a:buFontTx/>
              <a:buNone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US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6.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Steps 1-5 repeated for each of 10 jpeg objects</a:t>
            </a:r>
          </a:p>
        </p:txBody>
      </p:sp>
      <p:sp>
        <p:nvSpPr>
          <p:cNvPr id="40967" name="Rectangle 7"/>
          <p:cNvSpPr>
            <a:spLocks noChangeArrowheads="1"/>
          </p:cNvSpPr>
          <p:nvPr/>
        </p:nvSpPr>
        <p:spPr bwMode="auto">
          <a:xfrm>
            <a:off x="5032375" y="1492250"/>
            <a:ext cx="3810000" cy="7334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42900" indent="-341313">
              <a:buClrTx/>
              <a:buSzPct val="85000"/>
              <a:buFontTx/>
              <a:buNone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US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4.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HTTP server closes TCP connection. </a:t>
            </a:r>
          </a:p>
        </p:txBody>
      </p:sp>
      <p:sp>
        <p:nvSpPr>
          <p:cNvPr id="40968" name="Line 8"/>
          <p:cNvSpPr>
            <a:spLocks noChangeShapeType="1"/>
          </p:cNvSpPr>
          <p:nvPr/>
        </p:nvSpPr>
        <p:spPr bwMode="auto">
          <a:xfrm>
            <a:off x="542925" y="1519238"/>
            <a:ext cx="1588" cy="2571750"/>
          </a:xfrm>
          <a:prstGeom prst="line">
            <a:avLst/>
          </a:prstGeom>
          <a:noFill/>
          <a:ln w="19080" cap="sq">
            <a:solidFill>
              <a:srgbClr val="96969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0969" name="Rectangle 9"/>
          <p:cNvSpPr>
            <a:spLocks noChangeArrowheads="1"/>
          </p:cNvSpPr>
          <p:nvPr/>
        </p:nvSpPr>
        <p:spPr bwMode="auto">
          <a:xfrm>
            <a:off x="304800" y="3519488"/>
            <a:ext cx="342900" cy="295275"/>
          </a:xfrm>
          <a:prstGeom prst="rect">
            <a:avLst/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970" name="Text Box 10"/>
          <p:cNvSpPr txBox="1">
            <a:spLocks noChangeArrowheads="1"/>
          </p:cNvSpPr>
          <p:nvPr/>
        </p:nvSpPr>
        <p:spPr bwMode="auto">
          <a:xfrm>
            <a:off x="158750" y="3382963"/>
            <a:ext cx="635408" cy="402291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spcBef>
                <a:spcPct val="0"/>
              </a:spcBef>
              <a:buClrTx/>
              <a:buSzPct val="8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>
                <a:solidFill>
                  <a:srgbClr val="808080"/>
                </a:solidFill>
                <a:latin typeface="Times New Roman" pitchFamily="18" charset="0"/>
                <a:cs typeface="Times New Roman" pitchFamily="18" charset="0"/>
              </a:rPr>
              <a:t>time</a:t>
            </a:r>
          </a:p>
        </p:txBody>
      </p:sp>
      <p:sp>
        <p:nvSpPr>
          <p:cNvPr id="40971" name="Line 11"/>
          <p:cNvSpPr>
            <a:spLocks noChangeShapeType="1"/>
          </p:cNvSpPr>
          <p:nvPr/>
        </p:nvSpPr>
        <p:spPr bwMode="auto">
          <a:xfrm flipH="1">
            <a:off x="3760788" y="1449388"/>
            <a:ext cx="1098550" cy="523875"/>
          </a:xfrm>
          <a:prstGeom prst="line">
            <a:avLst/>
          </a:prstGeom>
          <a:noFill/>
          <a:ln w="38160" cap="sq">
            <a:solidFill>
              <a:srgbClr val="CC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7" dur="500"/>
                                        <p:tgtEl>
                                          <p:spTgt spid="40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clickEffect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 additive="repl">
                                        <p:cTn id="11" dur="500"/>
                                        <p:tgtEl>
                                          <p:spTgt spid="40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clickEffect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5" dur="500"/>
                                        <p:tgtEl>
                                          <p:spTgt spid="409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Effect">
                      <p:stCondLst>
                        <p:cond delay="indefinite"/>
                      </p:stCondLst>
                      <p:childTnLst>
                        <p:par>
                          <p:cTn id="17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0" dur="500"/>
                                        <p:tgtEl>
                                          <p:spTgt spid="409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anchor="ctr"/>
          <a:lstStyle/>
          <a:p>
            <a:pPr>
              <a:spcBef>
                <a:spcPct val="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Chapter </a:t>
            </a:r>
            <a:r>
              <a:rPr lang="en-US" sz="4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3: </a:t>
            </a:r>
            <a:r>
              <a:rPr lang="en-US" sz="4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4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utline</a:t>
            </a:r>
            <a:endParaRPr lang="en-US" sz="40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533400" y="1611313"/>
            <a:ext cx="8077200" cy="46482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/>
          <a:lstStyle/>
          <a:p>
            <a:pPr marL="457200" indent="-455613">
              <a:lnSpc>
                <a:spcPct val="85000"/>
              </a:lnSpc>
              <a:spcBef>
                <a:spcPts val="700"/>
              </a:spcBef>
              <a:buClrTx/>
              <a:buSzPct val="65000"/>
              <a:buFontTx/>
              <a:buNone/>
              <a:tabLst>
                <a:tab pos="1027113" algn="l"/>
                <a:tab pos="1941513" algn="l"/>
                <a:tab pos="2855913" algn="l"/>
                <a:tab pos="3770313" algn="l"/>
                <a:tab pos="4684713" algn="l"/>
                <a:tab pos="5599113" algn="l"/>
                <a:tab pos="6513513" algn="l"/>
                <a:tab pos="7427913" algn="l"/>
                <a:tab pos="8342313" algn="l"/>
                <a:tab pos="9256713" algn="l"/>
                <a:tab pos="10171113" algn="l"/>
              </a:tabLst>
            </a:pPr>
            <a:r>
              <a:rPr lang="en-US" sz="280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.1 Principles </a:t>
            </a:r>
            <a:r>
              <a:rPr lang="en-US" sz="280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2800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Network </a:t>
            </a:r>
            <a:r>
              <a:rPr lang="en-US" sz="280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pplications</a:t>
            </a:r>
            <a:endParaRPr lang="en-US" sz="2800" dirty="0">
              <a:solidFill>
                <a:srgbClr val="CC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5613">
              <a:lnSpc>
                <a:spcPct val="85000"/>
              </a:lnSpc>
              <a:spcBef>
                <a:spcPts val="700"/>
              </a:spcBef>
              <a:buClrTx/>
              <a:buSzPct val="65000"/>
              <a:buFontTx/>
              <a:buNone/>
              <a:tabLst>
                <a:tab pos="1027113" algn="l"/>
                <a:tab pos="1941513" algn="l"/>
                <a:tab pos="2855913" algn="l"/>
                <a:tab pos="3770313" algn="l"/>
                <a:tab pos="4684713" algn="l"/>
                <a:tab pos="5599113" algn="l"/>
                <a:tab pos="6513513" algn="l"/>
                <a:tab pos="7427913" algn="l"/>
                <a:tab pos="8342313" algn="l"/>
                <a:tab pos="9256713" algn="l"/>
                <a:tab pos="10171113" algn="l"/>
              </a:tabLst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.2 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Web and HTTP</a:t>
            </a:r>
          </a:p>
          <a:p>
            <a:pPr marL="457200" indent="-455613">
              <a:lnSpc>
                <a:spcPct val="85000"/>
              </a:lnSpc>
              <a:spcBef>
                <a:spcPts val="700"/>
              </a:spcBef>
              <a:buClrTx/>
              <a:buSzPct val="65000"/>
              <a:buFontTx/>
              <a:buNone/>
              <a:tabLst>
                <a:tab pos="1027113" algn="l"/>
                <a:tab pos="1941513" algn="l"/>
                <a:tab pos="2855913" algn="l"/>
                <a:tab pos="3770313" algn="l"/>
                <a:tab pos="4684713" algn="l"/>
                <a:tab pos="5599113" algn="l"/>
                <a:tab pos="6513513" algn="l"/>
                <a:tab pos="7427913" algn="l"/>
                <a:tab pos="8342313" algn="l"/>
                <a:tab pos="9256713" algn="l"/>
                <a:tab pos="10171113" algn="l"/>
              </a:tabLst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.3 Socket Programming with UDP and TCP</a:t>
            </a:r>
          </a:p>
          <a:p>
            <a:pPr marL="457200" indent="-455613">
              <a:lnSpc>
                <a:spcPct val="85000"/>
              </a:lnSpc>
              <a:spcBef>
                <a:spcPts val="700"/>
              </a:spcBef>
              <a:buClrTx/>
              <a:buSzPct val="65000"/>
              <a:buFontTx/>
              <a:buNone/>
              <a:tabLst>
                <a:tab pos="1027113" algn="l"/>
                <a:tab pos="1941513" algn="l"/>
                <a:tab pos="2855913" algn="l"/>
                <a:tab pos="3770313" algn="l"/>
                <a:tab pos="4684713" algn="l"/>
                <a:tab pos="5599113" algn="l"/>
                <a:tab pos="6513513" algn="l"/>
                <a:tab pos="7427913" algn="l"/>
                <a:tab pos="8342313" algn="l"/>
                <a:tab pos="9256713" algn="l"/>
                <a:tab pos="10171113" algn="l"/>
              </a:tabLst>
            </a:pP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3.4 A day in the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life:Scenario</a:t>
            </a:r>
            <a:endParaRPr lang="en-US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4673600" y="1600200"/>
            <a:ext cx="3876675" cy="46482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/>
          <a:lstStyle/>
          <a:p>
            <a:pPr marL="457200" indent="-455613">
              <a:lnSpc>
                <a:spcPct val="85000"/>
              </a:lnSpc>
              <a:spcBef>
                <a:spcPts val="700"/>
              </a:spcBef>
              <a:buClrTx/>
              <a:buSzPct val="65000"/>
              <a:buFontTx/>
              <a:buNone/>
              <a:tabLst>
                <a:tab pos="1027113" algn="l"/>
                <a:tab pos="1941513" algn="l"/>
                <a:tab pos="2855913" algn="l"/>
                <a:tab pos="3770313" algn="l"/>
                <a:tab pos="4684713" algn="l"/>
                <a:tab pos="5599113" algn="l"/>
                <a:tab pos="6513513" algn="l"/>
                <a:tab pos="7427913" algn="l"/>
                <a:tab pos="8342313" algn="l"/>
                <a:tab pos="9256713" algn="l"/>
                <a:tab pos="10171113" algn="l"/>
              </a:tabLst>
            </a:pPr>
            <a:endParaRPr lang="en-US" sz="2800" dirty="0">
              <a:solidFill>
                <a:srgbClr val="000000"/>
              </a:solidFill>
              <a:latin typeface="Gill Sans MT" pitchFamily="1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242888" y="152400"/>
            <a:ext cx="8223250" cy="7731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Non-Persistent </a:t>
            </a: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HTTP: 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Response </a:t>
            </a: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ime</a:t>
            </a:r>
            <a:endParaRPr lang="en-US" sz="3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989" name="Text Box 5"/>
          <p:cNvSpPr txBox="1">
            <a:spLocks noChangeArrowheads="1"/>
          </p:cNvSpPr>
          <p:nvPr/>
        </p:nvSpPr>
        <p:spPr bwMode="auto">
          <a:xfrm>
            <a:off x="533400" y="1258888"/>
            <a:ext cx="4090988" cy="491331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/>
          <a:lstStyle/>
          <a:p>
            <a:pPr marL="342900" indent="-341313">
              <a:lnSpc>
                <a:spcPct val="85000"/>
              </a:lnSpc>
              <a:spcBef>
                <a:spcPts val="600"/>
              </a:spcBef>
              <a:buClrTx/>
              <a:buSzPct val="6500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240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RTT (definition):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time for a small packet to travel from client to server and 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back</a:t>
            </a:r>
          </a:p>
          <a:p>
            <a:pPr marL="342900" indent="-341313">
              <a:lnSpc>
                <a:spcPct val="85000"/>
              </a:lnSpc>
              <a:spcBef>
                <a:spcPts val="600"/>
              </a:spcBef>
              <a:buClrTx/>
              <a:buSzPct val="6500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2400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HTTP Response Time:</a:t>
            </a:r>
          </a:p>
          <a:p>
            <a:pPr marL="341313" indent="-339725">
              <a:lnSpc>
                <a:spcPct val="85000"/>
              </a:lnSpc>
              <a:spcBef>
                <a:spcPts val="600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One 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RTT to initiate TCP connection</a:t>
            </a:r>
          </a:p>
          <a:p>
            <a:pPr marL="341313" indent="-339725">
              <a:lnSpc>
                <a:spcPct val="85000"/>
              </a:lnSpc>
              <a:spcBef>
                <a:spcPts val="600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ne 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RTT for HTTP request and first few bytes of HTTP response to return</a:t>
            </a:r>
          </a:p>
          <a:p>
            <a:pPr marL="341313" indent="-339725">
              <a:lnSpc>
                <a:spcPct val="85000"/>
              </a:lnSpc>
              <a:spcBef>
                <a:spcPts val="600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ile 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transmission time</a:t>
            </a:r>
          </a:p>
          <a:p>
            <a:pPr marL="341313" indent="-339725">
              <a:lnSpc>
                <a:spcPct val="85000"/>
              </a:lnSpc>
              <a:spcBef>
                <a:spcPts val="600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Non-Persistent 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HTTP response time =   	</a:t>
            </a:r>
          </a:p>
          <a:p>
            <a:pPr lvl="1" indent="-284163">
              <a:lnSpc>
                <a:spcPct val="85000"/>
              </a:lnSpc>
              <a:spcBef>
                <a:spcPts val="600"/>
              </a:spcBef>
              <a:buClrTx/>
              <a:buFont typeface="Wingdings" pitchFamily="2" charset="2"/>
              <a:buChar char="q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2RTT+ file transmission  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time</a:t>
            </a:r>
            <a:endParaRPr lang="en-US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990" name="Line 6"/>
          <p:cNvSpPr>
            <a:spLocks noChangeShapeType="1"/>
          </p:cNvSpPr>
          <p:nvPr/>
        </p:nvSpPr>
        <p:spPr bwMode="auto">
          <a:xfrm>
            <a:off x="6116638" y="2490788"/>
            <a:ext cx="1587" cy="2832100"/>
          </a:xfrm>
          <a:prstGeom prst="line">
            <a:avLst/>
          </a:prstGeom>
          <a:noFill/>
          <a:ln w="9360" cap="sq">
            <a:solidFill>
              <a:srgbClr val="FF0000"/>
            </a:solidFill>
            <a:prstDash val="sysDot"/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991" name="Line 7"/>
          <p:cNvSpPr>
            <a:spLocks noChangeShapeType="1"/>
          </p:cNvSpPr>
          <p:nvPr/>
        </p:nvSpPr>
        <p:spPr bwMode="auto">
          <a:xfrm>
            <a:off x="7807325" y="2484438"/>
            <a:ext cx="1588" cy="2881312"/>
          </a:xfrm>
          <a:prstGeom prst="line">
            <a:avLst/>
          </a:prstGeom>
          <a:noFill/>
          <a:ln w="9360" cap="sq">
            <a:solidFill>
              <a:srgbClr val="FF0000"/>
            </a:solidFill>
            <a:prstDash val="sysDot"/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992" name="Line 8"/>
          <p:cNvSpPr>
            <a:spLocks noChangeShapeType="1"/>
          </p:cNvSpPr>
          <p:nvPr/>
        </p:nvSpPr>
        <p:spPr bwMode="auto">
          <a:xfrm>
            <a:off x="6130925" y="2722563"/>
            <a:ext cx="1684338" cy="390525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993" name="Line 9"/>
          <p:cNvSpPr>
            <a:spLocks noChangeShapeType="1"/>
          </p:cNvSpPr>
          <p:nvPr/>
        </p:nvSpPr>
        <p:spPr bwMode="auto">
          <a:xfrm flipH="1">
            <a:off x="6115050" y="3160713"/>
            <a:ext cx="1676400" cy="403225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994" name="Line 10"/>
          <p:cNvSpPr>
            <a:spLocks noChangeShapeType="1"/>
          </p:cNvSpPr>
          <p:nvPr/>
        </p:nvSpPr>
        <p:spPr bwMode="auto">
          <a:xfrm>
            <a:off x="6124575" y="3668713"/>
            <a:ext cx="1684338" cy="390525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995" name="Line 11"/>
          <p:cNvSpPr>
            <a:spLocks noChangeShapeType="1"/>
          </p:cNvSpPr>
          <p:nvPr/>
        </p:nvSpPr>
        <p:spPr bwMode="auto">
          <a:xfrm flipH="1">
            <a:off x="6138863" y="4151313"/>
            <a:ext cx="1676400" cy="379412"/>
          </a:xfrm>
          <a:prstGeom prst="line">
            <a:avLst/>
          </a:prstGeom>
          <a:noFill/>
          <a:ln w="12708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996" name="AutoShape 12"/>
          <p:cNvSpPr>
            <a:spLocks/>
          </p:cNvSpPr>
          <p:nvPr/>
        </p:nvSpPr>
        <p:spPr bwMode="auto">
          <a:xfrm>
            <a:off x="7886700" y="4067175"/>
            <a:ext cx="74613" cy="182563"/>
          </a:xfrm>
          <a:prstGeom prst="rightBrace">
            <a:avLst>
              <a:gd name="adj1" fmla="val 20390"/>
              <a:gd name="adj2" fmla="val 50000"/>
            </a:avLst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997" name="Text Box 13"/>
          <p:cNvSpPr txBox="1">
            <a:spLocks noChangeArrowheads="1"/>
          </p:cNvSpPr>
          <p:nvPr/>
        </p:nvSpPr>
        <p:spPr bwMode="auto">
          <a:xfrm>
            <a:off x="7920038" y="3763963"/>
            <a:ext cx="909521" cy="72237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85000"/>
              </a:lnSpc>
              <a:spcBef>
                <a:spcPct val="0"/>
              </a:spcBef>
              <a:buClrTx/>
              <a:buSzPct val="8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time to </a:t>
            </a:r>
          </a:p>
          <a:p>
            <a:pPr>
              <a:lnSpc>
                <a:spcPct val="85000"/>
              </a:lnSpc>
              <a:spcBef>
                <a:spcPct val="0"/>
              </a:spcBef>
              <a:buClrTx/>
              <a:buSzPct val="8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transmit </a:t>
            </a:r>
          </a:p>
          <a:p>
            <a:pPr>
              <a:lnSpc>
                <a:spcPct val="85000"/>
              </a:lnSpc>
              <a:spcBef>
                <a:spcPct val="0"/>
              </a:spcBef>
              <a:buClrTx/>
              <a:buSzPct val="8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file</a:t>
            </a:r>
          </a:p>
        </p:txBody>
      </p:sp>
      <p:sp>
        <p:nvSpPr>
          <p:cNvPr id="41998" name="Line 14"/>
          <p:cNvSpPr>
            <a:spLocks noChangeShapeType="1"/>
          </p:cNvSpPr>
          <p:nvPr/>
        </p:nvSpPr>
        <p:spPr bwMode="auto">
          <a:xfrm>
            <a:off x="5726113" y="2697163"/>
            <a:ext cx="390525" cy="1587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999" name="Text Box 15"/>
          <p:cNvSpPr txBox="1">
            <a:spLocks noChangeArrowheads="1"/>
          </p:cNvSpPr>
          <p:nvPr/>
        </p:nvSpPr>
        <p:spPr bwMode="auto">
          <a:xfrm>
            <a:off x="4598988" y="2409825"/>
            <a:ext cx="1178313" cy="51309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85000"/>
              </a:lnSpc>
              <a:spcBef>
                <a:spcPct val="0"/>
              </a:spcBef>
              <a:buClrTx/>
              <a:buSzPct val="8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initiate TCP</a:t>
            </a:r>
          </a:p>
          <a:p>
            <a:pPr>
              <a:lnSpc>
                <a:spcPct val="85000"/>
              </a:lnSpc>
              <a:spcBef>
                <a:spcPct val="0"/>
              </a:spcBef>
              <a:buClrTx/>
              <a:buSzPct val="8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connection</a:t>
            </a:r>
          </a:p>
        </p:txBody>
      </p:sp>
      <p:sp>
        <p:nvSpPr>
          <p:cNvPr id="42000" name="AutoShape 16"/>
          <p:cNvSpPr>
            <a:spLocks/>
          </p:cNvSpPr>
          <p:nvPr/>
        </p:nvSpPr>
        <p:spPr bwMode="auto">
          <a:xfrm>
            <a:off x="5861050" y="2747963"/>
            <a:ext cx="128588" cy="803275"/>
          </a:xfrm>
          <a:prstGeom prst="leftBrace">
            <a:avLst>
              <a:gd name="adj1" fmla="val 52057"/>
              <a:gd name="adj2" fmla="val 50000"/>
            </a:avLst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001" name="Text Box 17"/>
          <p:cNvSpPr txBox="1">
            <a:spLocks noChangeArrowheads="1"/>
          </p:cNvSpPr>
          <p:nvPr/>
        </p:nvSpPr>
        <p:spPr bwMode="auto">
          <a:xfrm>
            <a:off x="5381625" y="2959100"/>
            <a:ext cx="555771" cy="30380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85000"/>
              </a:lnSpc>
              <a:spcBef>
                <a:spcPct val="0"/>
              </a:spcBef>
              <a:buClrTx/>
              <a:buSzPct val="8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RTT</a:t>
            </a:r>
          </a:p>
        </p:txBody>
      </p:sp>
      <p:sp>
        <p:nvSpPr>
          <p:cNvPr id="42002" name="Line 18"/>
          <p:cNvSpPr>
            <a:spLocks noChangeShapeType="1"/>
          </p:cNvSpPr>
          <p:nvPr/>
        </p:nvSpPr>
        <p:spPr bwMode="auto">
          <a:xfrm>
            <a:off x="5775325" y="3602038"/>
            <a:ext cx="354013" cy="1587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2003" name="Text Box 19"/>
          <p:cNvSpPr txBox="1">
            <a:spLocks noChangeArrowheads="1"/>
          </p:cNvSpPr>
          <p:nvPr/>
        </p:nvSpPr>
        <p:spPr bwMode="auto">
          <a:xfrm>
            <a:off x="5026025" y="3302000"/>
            <a:ext cx="776472" cy="51309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85000"/>
              </a:lnSpc>
              <a:spcBef>
                <a:spcPct val="0"/>
              </a:spcBef>
              <a:buClrTx/>
              <a:buSzPct val="8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request</a:t>
            </a:r>
          </a:p>
          <a:p>
            <a:pPr>
              <a:lnSpc>
                <a:spcPct val="85000"/>
              </a:lnSpc>
              <a:spcBef>
                <a:spcPct val="0"/>
              </a:spcBef>
              <a:buClrTx/>
              <a:buSzPct val="8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file</a:t>
            </a:r>
          </a:p>
        </p:txBody>
      </p:sp>
      <p:sp>
        <p:nvSpPr>
          <p:cNvPr id="42004" name="AutoShape 20"/>
          <p:cNvSpPr>
            <a:spLocks/>
          </p:cNvSpPr>
          <p:nvPr/>
        </p:nvSpPr>
        <p:spPr bwMode="auto">
          <a:xfrm>
            <a:off x="5867400" y="3657600"/>
            <a:ext cx="128588" cy="803275"/>
          </a:xfrm>
          <a:prstGeom prst="leftBrace">
            <a:avLst>
              <a:gd name="adj1" fmla="val 52057"/>
              <a:gd name="adj2" fmla="val 50000"/>
            </a:avLst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005" name="Text Box 21"/>
          <p:cNvSpPr txBox="1">
            <a:spLocks noChangeArrowheads="1"/>
          </p:cNvSpPr>
          <p:nvPr/>
        </p:nvSpPr>
        <p:spPr bwMode="auto">
          <a:xfrm>
            <a:off x="5400675" y="3881438"/>
            <a:ext cx="555771" cy="30380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85000"/>
              </a:lnSpc>
              <a:spcBef>
                <a:spcPct val="0"/>
              </a:spcBef>
              <a:buClrTx/>
              <a:buSzPct val="8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RTT</a:t>
            </a:r>
          </a:p>
        </p:txBody>
      </p:sp>
      <p:sp>
        <p:nvSpPr>
          <p:cNvPr id="42006" name="Line 22"/>
          <p:cNvSpPr>
            <a:spLocks noChangeShapeType="1"/>
          </p:cNvSpPr>
          <p:nvPr/>
        </p:nvSpPr>
        <p:spPr bwMode="auto">
          <a:xfrm flipH="1">
            <a:off x="5784850" y="4591050"/>
            <a:ext cx="346075" cy="1588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2007" name="Text Box 23"/>
          <p:cNvSpPr txBox="1">
            <a:spLocks noChangeArrowheads="1"/>
          </p:cNvSpPr>
          <p:nvPr/>
        </p:nvSpPr>
        <p:spPr bwMode="auto">
          <a:xfrm>
            <a:off x="5245100" y="4438650"/>
            <a:ext cx="879065" cy="51309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85000"/>
              </a:lnSpc>
              <a:spcBef>
                <a:spcPct val="0"/>
              </a:spcBef>
              <a:buClrTx/>
              <a:buSzPct val="8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file</a:t>
            </a:r>
          </a:p>
          <a:p>
            <a:pPr>
              <a:lnSpc>
                <a:spcPct val="85000"/>
              </a:lnSpc>
              <a:spcBef>
                <a:spcPct val="0"/>
              </a:spcBef>
              <a:buClrTx/>
              <a:buSzPct val="8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received</a:t>
            </a:r>
          </a:p>
        </p:txBody>
      </p:sp>
      <p:sp>
        <p:nvSpPr>
          <p:cNvPr id="42008" name="Text Box 24"/>
          <p:cNvSpPr txBox="1">
            <a:spLocks noChangeArrowheads="1"/>
          </p:cNvSpPr>
          <p:nvPr/>
        </p:nvSpPr>
        <p:spPr bwMode="auto">
          <a:xfrm>
            <a:off x="5892800" y="5337175"/>
            <a:ext cx="548846" cy="30380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85000"/>
              </a:lnSpc>
              <a:spcBef>
                <a:spcPct val="0"/>
              </a:spcBef>
              <a:buClrTx/>
              <a:buSzPct val="8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time</a:t>
            </a:r>
          </a:p>
        </p:txBody>
      </p:sp>
      <p:sp>
        <p:nvSpPr>
          <p:cNvPr id="42009" name="Text Box 25"/>
          <p:cNvSpPr txBox="1">
            <a:spLocks noChangeArrowheads="1"/>
          </p:cNvSpPr>
          <p:nvPr/>
        </p:nvSpPr>
        <p:spPr bwMode="auto">
          <a:xfrm>
            <a:off x="7570788" y="5319713"/>
            <a:ext cx="548846" cy="34073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spcBef>
                <a:spcPct val="0"/>
              </a:spcBef>
              <a:buClrTx/>
              <a:buSzPct val="8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time</a:t>
            </a:r>
          </a:p>
        </p:txBody>
      </p:sp>
      <p:grpSp>
        <p:nvGrpSpPr>
          <p:cNvPr id="42010" name="Group 26"/>
          <p:cNvGrpSpPr>
            <a:grpSpLocks/>
          </p:cNvGrpSpPr>
          <p:nvPr/>
        </p:nvGrpSpPr>
        <p:grpSpPr bwMode="auto">
          <a:xfrm>
            <a:off x="7607300" y="1717675"/>
            <a:ext cx="422275" cy="682625"/>
            <a:chOff x="4792" y="1082"/>
            <a:chExt cx="266" cy="430"/>
          </a:xfrm>
        </p:grpSpPr>
        <p:sp>
          <p:nvSpPr>
            <p:cNvPr id="42011" name="Freeform 27"/>
            <p:cNvSpPr>
              <a:spLocks noChangeArrowheads="1"/>
            </p:cNvSpPr>
            <p:nvPr/>
          </p:nvSpPr>
          <p:spPr bwMode="auto">
            <a:xfrm>
              <a:off x="5003" y="1083"/>
              <a:ext cx="52" cy="410"/>
            </a:xfrm>
            <a:custGeom>
              <a:avLst/>
              <a:gdLst>
                <a:gd name="G0" fmla="+- 1 0 0"/>
                <a:gd name="G1" fmla="+- 1 0 0"/>
                <a:gd name="G2" fmla="+- 1 0 0"/>
                <a:gd name="G3" fmla="+- 2742 0 0"/>
                <a:gd name="G4" fmla="+- 1 0 0"/>
                <a:gd name="T0" fmla="*/ 4 w 354"/>
                <a:gd name="T1" fmla="*/ 0 h 2742"/>
                <a:gd name="T2" fmla="*/ 19 w 354"/>
                <a:gd name="T3" fmla="*/ 32 h 2742"/>
                <a:gd name="T4" fmla="*/ 19 w 354"/>
                <a:gd name="T5" fmla="*/ 246 h 2742"/>
                <a:gd name="T6" fmla="*/ 0 w 354"/>
                <a:gd name="T7" fmla="*/ 258 h 2742"/>
                <a:gd name="T8" fmla="*/ 4 w 354"/>
                <a:gd name="T9" fmla="*/ 0 h 2742"/>
                <a:gd name="T10" fmla="*/ 0 w 354"/>
                <a:gd name="T11" fmla="*/ 0 h 2742"/>
                <a:gd name="T12" fmla="*/ 354 w 354"/>
                <a:gd name="T13" fmla="*/ 2742 h 27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12" name="Rectangle 28"/>
            <p:cNvSpPr>
              <a:spLocks noChangeArrowheads="1"/>
            </p:cNvSpPr>
            <p:nvPr/>
          </p:nvSpPr>
          <p:spPr bwMode="auto">
            <a:xfrm>
              <a:off x="4804" y="1082"/>
              <a:ext cx="196" cy="410"/>
            </a:xfrm>
            <a:prstGeom prst="rect">
              <a:avLst/>
            </a:prstGeom>
            <a:gradFill rotWithShape="0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13" name="Freeform 29"/>
            <p:cNvSpPr>
              <a:spLocks noChangeArrowheads="1"/>
            </p:cNvSpPr>
            <p:nvPr/>
          </p:nvSpPr>
          <p:spPr bwMode="auto">
            <a:xfrm>
              <a:off x="5013" y="1107"/>
              <a:ext cx="31" cy="380"/>
            </a:xfrm>
            <a:custGeom>
              <a:avLst/>
              <a:gdLst>
                <a:gd name="G0" fmla="+- 0 0 0"/>
                <a:gd name="G1" fmla="+- 0 0 0"/>
                <a:gd name="G2" fmla="+- 1 0 0"/>
                <a:gd name="G3" fmla="+- 1 0 0"/>
                <a:gd name="G4" fmla="+- 1229 0 0"/>
                <a:gd name="G5" fmla="+- 1 0 0"/>
                <a:gd name="G6" fmla="+- 2501 0 0"/>
                <a:gd name="G7" fmla="+- 0 0 0"/>
                <a:gd name="T0" fmla="*/ 2 w 211"/>
                <a:gd name="T1" fmla="*/ 0 h 2537"/>
                <a:gd name="T2" fmla="*/ 11 w 211"/>
                <a:gd name="T3" fmla="*/ 21 h 2537"/>
                <a:gd name="T4" fmla="*/ 2 w 211"/>
                <a:gd name="T5" fmla="*/ 235 h 2537"/>
                <a:gd name="T6" fmla="*/ 2 w 211"/>
                <a:gd name="T7" fmla="*/ 0 h 2537"/>
                <a:gd name="T8" fmla="*/ 0 w 211"/>
                <a:gd name="T9" fmla="*/ 0 h 2537"/>
                <a:gd name="T10" fmla="*/ 211 w 211"/>
                <a:gd name="T11" fmla="*/ 2537 h 2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0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14" name="Freeform 30"/>
            <p:cNvSpPr>
              <a:spLocks noChangeArrowheads="1"/>
            </p:cNvSpPr>
            <p:nvPr/>
          </p:nvSpPr>
          <p:spPr bwMode="auto">
            <a:xfrm>
              <a:off x="5006" y="1300"/>
              <a:ext cx="48" cy="33"/>
            </a:xfrm>
            <a:custGeom>
              <a:avLst/>
              <a:gdLst>
                <a:gd name="G0" fmla="+- 0 0 0"/>
                <a:gd name="G1" fmla="+- 1 0 0"/>
                <a:gd name="G2" fmla="+- 1 0 0"/>
                <a:gd name="G3" fmla="+- 1 0 0"/>
                <a:gd name="G4" fmla="+- 1 0 0"/>
                <a:gd name="G5" fmla="+- 1 0 0"/>
                <a:gd name="G6" fmla="+- 1 0 0"/>
                <a:gd name="G7" fmla="+- 1 0 0"/>
                <a:gd name="G8" fmla="+- 1 0 0"/>
                <a:gd name="G9" fmla="+- 100 0 0"/>
                <a:gd name="G10" fmla="+- 48 0 0"/>
                <a:gd name="G11" fmla="+- 0 0 0"/>
                <a:gd name="G12" fmla="+- 0 0 0"/>
                <a:gd name="T0" fmla="*/ 2 w 328"/>
                <a:gd name="T1" fmla="*/ 0 h 226"/>
                <a:gd name="T2" fmla="*/ 18 w 328"/>
                <a:gd name="T3" fmla="*/ 13 h 226"/>
                <a:gd name="T4" fmla="*/ 18 w 328"/>
                <a:gd name="T5" fmla="*/ 23 h 226"/>
                <a:gd name="T6" fmla="*/ 0 w 328"/>
                <a:gd name="T7" fmla="*/ 9 h 226"/>
                <a:gd name="T8" fmla="*/ 2 w 328"/>
                <a:gd name="T9" fmla="*/ 0 h 226"/>
                <a:gd name="T10" fmla="*/ 0 w 328"/>
                <a:gd name="T11" fmla="*/ 0 h 226"/>
                <a:gd name="T12" fmla="*/ 328 w 328"/>
                <a:gd name="T13" fmla="*/ 226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0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15" name="Rectangle 31"/>
            <p:cNvSpPr>
              <a:spLocks noChangeArrowheads="1"/>
            </p:cNvSpPr>
            <p:nvPr/>
          </p:nvSpPr>
          <p:spPr bwMode="auto">
            <a:xfrm>
              <a:off x="4805" y="1129"/>
              <a:ext cx="111" cy="8"/>
            </a:xfrm>
            <a:prstGeom prst="rect">
              <a:avLst/>
            </a:prstGeom>
            <a:solidFill>
              <a:srgbClr val="000000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2016" name="Group 32"/>
            <p:cNvGrpSpPr>
              <a:grpSpLocks/>
            </p:cNvGrpSpPr>
            <p:nvPr/>
          </p:nvGrpSpPr>
          <p:grpSpPr bwMode="auto">
            <a:xfrm>
              <a:off x="4906" y="1125"/>
              <a:ext cx="108" cy="25"/>
              <a:chOff x="4906" y="1125"/>
              <a:chExt cx="108" cy="25"/>
            </a:xfrm>
          </p:grpSpPr>
          <p:sp>
            <p:nvSpPr>
              <p:cNvPr id="42017" name="AutoShape 33"/>
              <p:cNvSpPr>
                <a:spLocks noChangeArrowheads="1"/>
              </p:cNvSpPr>
              <p:nvPr/>
            </p:nvSpPr>
            <p:spPr bwMode="auto">
              <a:xfrm>
                <a:off x="4906" y="1125"/>
                <a:ext cx="108" cy="25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018" name="AutoShape 34"/>
              <p:cNvSpPr>
                <a:spLocks noChangeArrowheads="1"/>
              </p:cNvSpPr>
              <p:nvPr/>
            </p:nvSpPr>
            <p:spPr bwMode="auto">
              <a:xfrm>
                <a:off x="4908" y="1128"/>
                <a:ext cx="103" cy="19"/>
              </a:xfrm>
              <a:prstGeom prst="roundRect">
                <a:avLst>
                  <a:gd name="adj" fmla="val 50000"/>
                </a:avLst>
              </a:prstGeom>
              <a:gradFill rotWithShape="0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2019" name="Rectangle 35"/>
            <p:cNvSpPr>
              <a:spLocks noChangeArrowheads="1"/>
            </p:cNvSpPr>
            <p:nvPr/>
          </p:nvSpPr>
          <p:spPr bwMode="auto">
            <a:xfrm>
              <a:off x="4808" y="1188"/>
              <a:ext cx="110" cy="8"/>
            </a:xfrm>
            <a:prstGeom prst="rect">
              <a:avLst/>
            </a:prstGeom>
            <a:solidFill>
              <a:srgbClr val="000000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2020" name="Group 36"/>
            <p:cNvGrpSpPr>
              <a:grpSpLocks/>
            </p:cNvGrpSpPr>
            <p:nvPr/>
          </p:nvGrpSpPr>
          <p:grpSpPr bwMode="auto">
            <a:xfrm>
              <a:off x="4906" y="1184"/>
              <a:ext cx="108" cy="23"/>
              <a:chOff x="4906" y="1184"/>
              <a:chExt cx="108" cy="23"/>
            </a:xfrm>
          </p:grpSpPr>
          <p:sp>
            <p:nvSpPr>
              <p:cNvPr id="42021" name="AutoShape 37"/>
              <p:cNvSpPr>
                <a:spLocks noChangeArrowheads="1"/>
              </p:cNvSpPr>
              <p:nvPr/>
            </p:nvSpPr>
            <p:spPr bwMode="auto">
              <a:xfrm>
                <a:off x="4906" y="1184"/>
                <a:ext cx="108" cy="23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022" name="AutoShape 38"/>
              <p:cNvSpPr>
                <a:spLocks noChangeArrowheads="1"/>
              </p:cNvSpPr>
              <p:nvPr/>
            </p:nvSpPr>
            <p:spPr bwMode="auto">
              <a:xfrm>
                <a:off x="4908" y="1186"/>
                <a:ext cx="103" cy="17"/>
              </a:xfrm>
              <a:prstGeom prst="roundRect">
                <a:avLst>
                  <a:gd name="adj" fmla="val 50000"/>
                </a:avLst>
              </a:prstGeom>
              <a:gradFill rotWithShape="0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2023" name="Rectangle 39"/>
            <p:cNvSpPr>
              <a:spLocks noChangeArrowheads="1"/>
            </p:cNvSpPr>
            <p:nvPr/>
          </p:nvSpPr>
          <p:spPr bwMode="auto">
            <a:xfrm>
              <a:off x="4806" y="1249"/>
              <a:ext cx="111" cy="7"/>
            </a:xfrm>
            <a:prstGeom prst="rect">
              <a:avLst/>
            </a:prstGeom>
            <a:solidFill>
              <a:srgbClr val="000000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24" name="Rectangle 40"/>
            <p:cNvSpPr>
              <a:spLocks noChangeArrowheads="1"/>
            </p:cNvSpPr>
            <p:nvPr/>
          </p:nvSpPr>
          <p:spPr bwMode="auto">
            <a:xfrm>
              <a:off x="4808" y="1303"/>
              <a:ext cx="111" cy="7"/>
            </a:xfrm>
            <a:prstGeom prst="rect">
              <a:avLst/>
            </a:prstGeom>
            <a:solidFill>
              <a:srgbClr val="000000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2025" name="Group 41"/>
            <p:cNvGrpSpPr>
              <a:grpSpLocks/>
            </p:cNvGrpSpPr>
            <p:nvPr/>
          </p:nvGrpSpPr>
          <p:grpSpPr bwMode="auto">
            <a:xfrm>
              <a:off x="4903" y="1298"/>
              <a:ext cx="108" cy="26"/>
              <a:chOff x="4903" y="1298"/>
              <a:chExt cx="108" cy="26"/>
            </a:xfrm>
          </p:grpSpPr>
          <p:sp>
            <p:nvSpPr>
              <p:cNvPr id="42026" name="AutoShape 42"/>
              <p:cNvSpPr>
                <a:spLocks noChangeArrowheads="1"/>
              </p:cNvSpPr>
              <p:nvPr/>
            </p:nvSpPr>
            <p:spPr bwMode="auto">
              <a:xfrm>
                <a:off x="4903" y="1298"/>
                <a:ext cx="108" cy="26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027" name="AutoShape 43"/>
              <p:cNvSpPr>
                <a:spLocks noChangeArrowheads="1"/>
              </p:cNvSpPr>
              <p:nvPr/>
            </p:nvSpPr>
            <p:spPr bwMode="auto">
              <a:xfrm>
                <a:off x="4905" y="1298"/>
                <a:ext cx="103" cy="21"/>
              </a:xfrm>
              <a:prstGeom prst="roundRect">
                <a:avLst>
                  <a:gd name="adj" fmla="val 50000"/>
                </a:avLst>
              </a:prstGeom>
              <a:gradFill rotWithShape="0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2028" name="Freeform 44"/>
            <p:cNvSpPr>
              <a:spLocks noChangeArrowheads="1"/>
            </p:cNvSpPr>
            <p:nvPr/>
          </p:nvSpPr>
          <p:spPr bwMode="auto">
            <a:xfrm>
              <a:off x="5007" y="1248"/>
              <a:ext cx="48" cy="33"/>
            </a:xfrm>
            <a:custGeom>
              <a:avLst/>
              <a:gdLst>
                <a:gd name="G0" fmla="+- 0 0 0"/>
                <a:gd name="G1" fmla="+- 1 0 0"/>
                <a:gd name="G2" fmla="+- 1 0 0"/>
                <a:gd name="G3" fmla="+- 1 0 0"/>
                <a:gd name="G4" fmla="+- 1 0 0"/>
                <a:gd name="G5" fmla="+- 1 0 0"/>
                <a:gd name="G6" fmla="+- 1 0 0"/>
                <a:gd name="G7" fmla="+- 1 0 0"/>
                <a:gd name="G8" fmla="+- 1 0 0"/>
                <a:gd name="G9" fmla="+- 100 0 0"/>
                <a:gd name="G10" fmla="+- 48 0 0"/>
                <a:gd name="G11" fmla="+- 0 0 0"/>
                <a:gd name="G12" fmla="+- 0 0 0"/>
                <a:gd name="T0" fmla="*/ 2 w 328"/>
                <a:gd name="T1" fmla="*/ 0 h 226"/>
                <a:gd name="T2" fmla="*/ 18 w 328"/>
                <a:gd name="T3" fmla="*/ 12 h 226"/>
                <a:gd name="T4" fmla="*/ 18 w 328"/>
                <a:gd name="T5" fmla="*/ 21 h 226"/>
                <a:gd name="T6" fmla="*/ 0 w 328"/>
                <a:gd name="T7" fmla="*/ 8 h 226"/>
                <a:gd name="T8" fmla="*/ 2 w 328"/>
                <a:gd name="T9" fmla="*/ 0 h 226"/>
                <a:gd name="T10" fmla="*/ 0 w 328"/>
                <a:gd name="T11" fmla="*/ 0 h 226"/>
                <a:gd name="T12" fmla="*/ 328 w 328"/>
                <a:gd name="T13" fmla="*/ 226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0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2029" name="Group 45"/>
            <p:cNvGrpSpPr>
              <a:grpSpLocks/>
            </p:cNvGrpSpPr>
            <p:nvPr/>
          </p:nvGrpSpPr>
          <p:grpSpPr bwMode="auto">
            <a:xfrm>
              <a:off x="4904" y="1243"/>
              <a:ext cx="108" cy="24"/>
              <a:chOff x="4904" y="1243"/>
              <a:chExt cx="108" cy="24"/>
            </a:xfrm>
          </p:grpSpPr>
          <p:sp>
            <p:nvSpPr>
              <p:cNvPr id="42030" name="AutoShape 46"/>
              <p:cNvSpPr>
                <a:spLocks noChangeArrowheads="1"/>
              </p:cNvSpPr>
              <p:nvPr/>
            </p:nvSpPr>
            <p:spPr bwMode="auto">
              <a:xfrm>
                <a:off x="4904" y="1243"/>
                <a:ext cx="108" cy="24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031" name="AutoShape 47"/>
              <p:cNvSpPr>
                <a:spLocks noChangeArrowheads="1"/>
              </p:cNvSpPr>
              <p:nvPr/>
            </p:nvSpPr>
            <p:spPr bwMode="auto">
              <a:xfrm>
                <a:off x="4906" y="1245"/>
                <a:ext cx="103" cy="18"/>
              </a:xfrm>
              <a:prstGeom prst="roundRect">
                <a:avLst>
                  <a:gd name="adj" fmla="val 50000"/>
                </a:avLst>
              </a:prstGeom>
              <a:gradFill rotWithShape="0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2032" name="Rectangle 48"/>
            <p:cNvSpPr>
              <a:spLocks noChangeArrowheads="1"/>
            </p:cNvSpPr>
            <p:nvPr/>
          </p:nvSpPr>
          <p:spPr bwMode="auto">
            <a:xfrm>
              <a:off x="5000" y="1082"/>
              <a:ext cx="12" cy="411"/>
            </a:xfrm>
            <a:prstGeom prst="rect">
              <a:avLst/>
            </a:prstGeom>
            <a:gradFill rotWithShape="0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33" name="Freeform 49"/>
            <p:cNvSpPr>
              <a:spLocks noChangeArrowheads="1"/>
            </p:cNvSpPr>
            <p:nvPr/>
          </p:nvSpPr>
          <p:spPr bwMode="auto">
            <a:xfrm>
              <a:off x="5012" y="1186"/>
              <a:ext cx="43" cy="37"/>
            </a:xfrm>
            <a:custGeom>
              <a:avLst/>
              <a:gdLst>
                <a:gd name="G0" fmla="+- 0 0 0"/>
                <a:gd name="G1" fmla="+- 1 0 0"/>
                <a:gd name="G2" fmla="+- 1 0 0"/>
                <a:gd name="G3" fmla="+- 1 0 0"/>
                <a:gd name="G4" fmla="+- 1 0 0"/>
                <a:gd name="G5" fmla="+- 1 0 0"/>
                <a:gd name="G6" fmla="+- 1 0 0"/>
                <a:gd name="G7" fmla="+- 1 0 0"/>
                <a:gd name="G8" fmla="+- 1 0 0"/>
                <a:gd name="G9" fmla="+- 100 0 0"/>
                <a:gd name="G10" fmla="+- 48 0 0"/>
                <a:gd name="G11" fmla="+- 0 0 0"/>
                <a:gd name="G12" fmla="+- 0 0 0"/>
                <a:gd name="T0" fmla="*/ 2 w 296"/>
                <a:gd name="T1" fmla="*/ 0 h 256"/>
                <a:gd name="T2" fmla="*/ 17 w 296"/>
                <a:gd name="T3" fmla="*/ 12 h 256"/>
                <a:gd name="T4" fmla="*/ 17 w 296"/>
                <a:gd name="T5" fmla="*/ 23 h 256"/>
                <a:gd name="T6" fmla="*/ 0 w 296"/>
                <a:gd name="T7" fmla="*/ 8 h 256"/>
                <a:gd name="T8" fmla="*/ 2 w 296"/>
                <a:gd name="T9" fmla="*/ 0 h 256"/>
                <a:gd name="T10" fmla="*/ 0 w 296"/>
                <a:gd name="T11" fmla="*/ 0 h 256"/>
                <a:gd name="T12" fmla="*/ 296 w 296"/>
                <a:gd name="T13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0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34" name="Freeform 50"/>
            <p:cNvSpPr>
              <a:spLocks noChangeArrowheads="1"/>
            </p:cNvSpPr>
            <p:nvPr/>
          </p:nvSpPr>
          <p:spPr bwMode="auto">
            <a:xfrm>
              <a:off x="5012" y="1127"/>
              <a:ext cx="45" cy="42"/>
            </a:xfrm>
            <a:custGeom>
              <a:avLst/>
              <a:gdLst>
                <a:gd name="G0" fmla="+- 1 0 0"/>
                <a:gd name="G1" fmla="+- 1 0 0"/>
                <a:gd name="G2" fmla="+- 1 0 0"/>
                <a:gd name="G3" fmla="+- 1 0 0"/>
                <a:gd name="G4" fmla="+- 1 0 0"/>
                <a:gd name="G5" fmla="+- 1 0 0"/>
                <a:gd name="G6" fmla="+- 1 0 0"/>
                <a:gd name="G7" fmla="+- 1 0 0"/>
                <a:gd name="G8" fmla="+- 1 0 0"/>
                <a:gd name="G9" fmla="*/ 1 35987 45568"/>
                <a:gd name="G10" fmla="*/ 1 35987 55552"/>
                <a:gd name="G11" fmla="*/ G10 1 180"/>
                <a:gd name="G12" fmla="*/ G9 1 G11"/>
                <a:gd name="G13" fmla="*/ 1 35987 45568"/>
                <a:gd name="G14" fmla="*/ 1 35987 55552"/>
                <a:gd name="G15" fmla="*/ G14 1 180"/>
                <a:gd name="G16" fmla="*/ G13 1 G15"/>
                <a:gd name="G17" fmla="+- 17 0 0"/>
                <a:gd name="G18" fmla="+- 1 0 0"/>
                <a:gd name="T0" fmla="*/ 0 w 304"/>
                <a:gd name="T1" fmla="*/ 0 h 288"/>
                <a:gd name="T2" fmla="*/ 18 w 304"/>
                <a:gd name="T3" fmla="*/ 16 h 288"/>
                <a:gd name="T4" fmla="*/ 16 w 304"/>
                <a:gd name="T5" fmla="*/ 28 h 288"/>
                <a:gd name="T6" fmla="*/ 2 w 304"/>
                <a:gd name="T7" fmla="*/ 12 h 288"/>
                <a:gd name="T8" fmla="*/ 0 w 304"/>
                <a:gd name="T9" fmla="*/ 0 h 288"/>
                <a:gd name="T10" fmla="*/ 0 w 304"/>
                <a:gd name="T11" fmla="*/ 0 h 288"/>
                <a:gd name="T12" fmla="*/ 304 w 304"/>
                <a:gd name="T13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0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35" name="Oval 51"/>
            <p:cNvSpPr>
              <a:spLocks noChangeArrowheads="1"/>
            </p:cNvSpPr>
            <p:nvPr/>
          </p:nvSpPr>
          <p:spPr bwMode="auto">
            <a:xfrm>
              <a:off x="5050" y="1475"/>
              <a:ext cx="8" cy="16"/>
            </a:xfrm>
            <a:prstGeom prst="ellipse">
              <a:avLst/>
            </a:prstGeom>
            <a:solidFill>
              <a:srgbClr val="333333"/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36" name="Freeform 52"/>
            <p:cNvSpPr>
              <a:spLocks noChangeArrowheads="1"/>
            </p:cNvSpPr>
            <p:nvPr/>
          </p:nvSpPr>
          <p:spPr bwMode="auto">
            <a:xfrm>
              <a:off x="5010" y="1475"/>
              <a:ext cx="45" cy="35"/>
            </a:xfrm>
            <a:custGeom>
              <a:avLst/>
              <a:gdLst>
                <a:gd name="G0" fmla="+- 106 0 0"/>
                <a:gd name="G1" fmla="+- 120 0 0"/>
                <a:gd name="G2" fmla="+- 1 0 0"/>
                <a:gd name="G3" fmla="+- 1 0 0"/>
                <a:gd name="G4" fmla="+- 106 0 0"/>
                <a:gd name="T0" fmla="*/ 0 w 306"/>
                <a:gd name="T1" fmla="*/ 11 h 240"/>
                <a:gd name="T2" fmla="*/ 2 w 306"/>
                <a:gd name="T3" fmla="*/ 23 h 240"/>
                <a:gd name="T4" fmla="*/ 18 w 306"/>
                <a:gd name="T5" fmla="*/ 11 h 240"/>
                <a:gd name="T6" fmla="*/ 17 w 306"/>
                <a:gd name="T7" fmla="*/ 0 h 240"/>
                <a:gd name="T8" fmla="*/ 0 w 306"/>
                <a:gd name="T9" fmla="*/ 11 h 240"/>
                <a:gd name="T10" fmla="*/ 0 w 306"/>
                <a:gd name="T11" fmla="*/ 0 h 240"/>
                <a:gd name="T12" fmla="*/ 306 w 306"/>
                <a:gd name="T13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37" name="AutoShape 53"/>
            <p:cNvSpPr>
              <a:spLocks noChangeArrowheads="1"/>
            </p:cNvSpPr>
            <p:nvPr/>
          </p:nvSpPr>
          <p:spPr bwMode="auto">
            <a:xfrm>
              <a:off x="4792" y="1487"/>
              <a:ext cx="224" cy="25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38" name="AutoShape 54"/>
            <p:cNvSpPr>
              <a:spLocks noChangeArrowheads="1"/>
            </p:cNvSpPr>
            <p:nvPr/>
          </p:nvSpPr>
          <p:spPr bwMode="auto">
            <a:xfrm>
              <a:off x="4804" y="1492"/>
              <a:ext cx="200" cy="14"/>
            </a:xfrm>
            <a:prstGeom prst="roundRect">
              <a:avLst>
                <a:gd name="adj" fmla="val 50000"/>
              </a:avLst>
            </a:prstGeom>
            <a:gradFill rotWithShape="0">
              <a:gsLst>
                <a:gs pos="0">
                  <a:srgbClr val="000000"/>
                </a:gs>
                <a:gs pos="100000">
                  <a:srgbClr val="808080"/>
                </a:gs>
              </a:gsLst>
              <a:lin ang="0" scaled="1"/>
            </a:gradFill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39" name="Oval 55"/>
            <p:cNvSpPr>
              <a:spLocks noChangeArrowheads="1"/>
            </p:cNvSpPr>
            <p:nvPr/>
          </p:nvSpPr>
          <p:spPr bwMode="auto">
            <a:xfrm>
              <a:off x="4823" y="1433"/>
              <a:ext cx="29" cy="25"/>
            </a:xfrm>
            <a:prstGeom prst="ellipse">
              <a:avLst/>
            </a:prstGeom>
            <a:solidFill>
              <a:srgbClr val="33CC33"/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40" name="Oval 56"/>
            <p:cNvSpPr>
              <a:spLocks noChangeArrowheads="1"/>
            </p:cNvSpPr>
            <p:nvPr/>
          </p:nvSpPr>
          <p:spPr bwMode="auto">
            <a:xfrm>
              <a:off x="4857" y="1434"/>
              <a:ext cx="29" cy="24"/>
            </a:xfrm>
            <a:prstGeom prst="ellipse">
              <a:avLst/>
            </a:prstGeom>
            <a:solidFill>
              <a:srgbClr val="FF0000"/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41" name="Oval 57"/>
            <p:cNvSpPr>
              <a:spLocks noChangeArrowheads="1"/>
            </p:cNvSpPr>
            <p:nvPr/>
          </p:nvSpPr>
          <p:spPr bwMode="auto">
            <a:xfrm>
              <a:off x="4890" y="1433"/>
              <a:ext cx="28" cy="24"/>
            </a:xfrm>
            <a:prstGeom prst="ellipse">
              <a:avLst/>
            </a:prstGeom>
            <a:solidFill>
              <a:srgbClr val="33CC33"/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42" name="Rectangle 58"/>
            <p:cNvSpPr>
              <a:spLocks noChangeArrowheads="1"/>
            </p:cNvSpPr>
            <p:nvPr/>
          </p:nvSpPr>
          <p:spPr bwMode="auto">
            <a:xfrm>
              <a:off x="4965" y="1335"/>
              <a:ext cx="15" cy="136"/>
            </a:xfrm>
            <a:prstGeom prst="rect">
              <a:avLst/>
            </a:prstGeom>
            <a:solidFill>
              <a:srgbClr val="292929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2043" name="Group 59"/>
          <p:cNvGrpSpPr>
            <a:grpSpLocks/>
          </p:cNvGrpSpPr>
          <p:nvPr/>
        </p:nvGrpSpPr>
        <p:grpSpPr bwMode="auto">
          <a:xfrm>
            <a:off x="5605463" y="1739900"/>
            <a:ext cx="696912" cy="708025"/>
            <a:chOff x="3531" y="1096"/>
            <a:chExt cx="439" cy="446"/>
          </a:xfrm>
        </p:grpSpPr>
        <p:pic>
          <p:nvPicPr>
            <p:cNvPr id="42044" name="Picture 60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531" y="1096"/>
              <a:ext cx="439" cy="446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</p:pic>
        <p:sp>
          <p:nvSpPr>
            <p:cNvPr id="42045" name="Freeform 61"/>
            <p:cNvSpPr>
              <a:spLocks noChangeArrowheads="1"/>
            </p:cNvSpPr>
            <p:nvPr/>
          </p:nvSpPr>
          <p:spPr bwMode="auto">
            <a:xfrm flipH="1">
              <a:off x="3718" y="1139"/>
              <a:ext cx="213" cy="204"/>
            </a:xfrm>
            <a:custGeom>
              <a:avLst/>
              <a:gdLst>
                <a:gd name="G0" fmla="+- 1 0 0"/>
                <a:gd name="G1" fmla="+- 1 0 0"/>
                <a:gd name="G2" fmla="+- 1 0 0"/>
                <a:gd name="G3" fmla="+- 1 0 0"/>
                <a:gd name="G4" fmla="+- 1 0 0"/>
                <a:gd name="T0" fmla="*/ 0 w 356"/>
                <a:gd name="T1" fmla="*/ 0 h 368"/>
                <a:gd name="T2" fmla="*/ 13459 w 356"/>
                <a:gd name="T3" fmla="*/ 887 h 368"/>
                <a:gd name="T4" fmla="*/ 15967 w 356"/>
                <a:gd name="T5" fmla="*/ 18491 h 368"/>
                <a:gd name="T6" fmla="*/ 3519 w 356"/>
                <a:gd name="T7" fmla="*/ 23125 h 368"/>
                <a:gd name="T8" fmla="*/ 0 w 356"/>
                <a:gd name="T9" fmla="*/ 0 h 368"/>
                <a:gd name="T10" fmla="*/ 0 w 356"/>
                <a:gd name="T11" fmla="*/ 0 h 368"/>
                <a:gd name="T12" fmla="*/ 356 w 356"/>
                <a:gd name="T13" fmla="*/ 368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452438" y="173038"/>
            <a:ext cx="7772400" cy="8382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Persistent HTTP</a:t>
            </a:r>
          </a:p>
        </p:txBody>
      </p:sp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434975" y="1414463"/>
            <a:ext cx="3933825" cy="46482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/>
          <a:lstStyle/>
          <a:p>
            <a:pPr marL="342900" indent="-341313">
              <a:lnSpc>
                <a:spcPct val="85000"/>
              </a:lnSpc>
              <a:spcBef>
                <a:spcPts val="700"/>
              </a:spcBef>
              <a:buClrTx/>
              <a:buSzPct val="6500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2800" i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Non-Persistent </a:t>
            </a:r>
            <a:r>
              <a:rPr lang="en-US" sz="2800" i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HTTP </a:t>
            </a:r>
            <a:r>
              <a:rPr lang="en-US" sz="2800" i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Issues</a:t>
            </a:r>
            <a:r>
              <a:rPr lang="en-US" sz="2800" i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1313" indent="-339725">
              <a:lnSpc>
                <a:spcPct val="85000"/>
              </a:lnSpc>
              <a:spcBef>
                <a:spcPts val="600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equires 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 RTTs per object</a:t>
            </a:r>
          </a:p>
          <a:p>
            <a:pPr marL="341313" indent="-339725">
              <a:lnSpc>
                <a:spcPct val="85000"/>
              </a:lnSpc>
              <a:spcBef>
                <a:spcPts val="600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OS overhead for </a:t>
            </a:r>
            <a:r>
              <a:rPr lang="en-US" sz="24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each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TCP connection</a:t>
            </a:r>
          </a:p>
          <a:p>
            <a:pPr marL="341313" indent="-339725">
              <a:lnSpc>
                <a:spcPct val="85000"/>
              </a:lnSpc>
              <a:spcBef>
                <a:spcPts val="600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rowsers 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often open parallel TCP connections to fetch referenced 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objects</a:t>
            </a:r>
            <a:endParaRPr lang="en-US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013" name="Text Box 5"/>
          <p:cNvSpPr txBox="1">
            <a:spLocks noChangeArrowheads="1"/>
          </p:cNvSpPr>
          <p:nvPr/>
        </p:nvSpPr>
        <p:spPr bwMode="auto">
          <a:xfrm>
            <a:off x="4703763" y="1438275"/>
            <a:ext cx="3810000" cy="46482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/>
          <a:lstStyle/>
          <a:p>
            <a:pPr marL="342900" indent="-341313">
              <a:lnSpc>
                <a:spcPct val="85000"/>
              </a:lnSpc>
              <a:spcBef>
                <a:spcPts val="700"/>
              </a:spcBef>
              <a:buClrTx/>
              <a:buSzPct val="6500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2800" i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800" i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ersistent  </a:t>
            </a:r>
            <a:r>
              <a:rPr lang="en-US" sz="2800" i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HTTP:</a:t>
            </a:r>
          </a:p>
          <a:p>
            <a:pPr marL="341313" indent="-339725">
              <a:lnSpc>
                <a:spcPct val="85000"/>
              </a:lnSpc>
              <a:spcBef>
                <a:spcPts val="600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erver 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leaves connection open after sending response</a:t>
            </a:r>
          </a:p>
          <a:p>
            <a:pPr marL="341313" indent="-339725">
              <a:lnSpc>
                <a:spcPct val="85000"/>
              </a:lnSpc>
              <a:spcBef>
                <a:spcPts val="600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ubsequent 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HTTP messages  between same client/server sent over open connection</a:t>
            </a:r>
          </a:p>
          <a:p>
            <a:pPr marL="341313" indent="-339725">
              <a:lnSpc>
                <a:spcPct val="85000"/>
              </a:lnSpc>
              <a:spcBef>
                <a:spcPts val="600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lient 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sends requests as soon as it encounters a referenced object</a:t>
            </a:r>
          </a:p>
          <a:p>
            <a:pPr marL="341313" indent="-339725">
              <a:lnSpc>
                <a:spcPct val="85000"/>
              </a:lnSpc>
              <a:spcBef>
                <a:spcPts val="600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 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little as one RTT for all the referenced objects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477838" y="234950"/>
            <a:ext cx="7772400" cy="9144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HTTP 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Request </a:t>
            </a: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essage</a:t>
            </a:r>
            <a:endParaRPr lang="en-US" sz="3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037" name="Text Box 5"/>
          <p:cNvSpPr txBox="1">
            <a:spLocks noChangeArrowheads="1"/>
          </p:cNvSpPr>
          <p:nvPr/>
        </p:nvSpPr>
        <p:spPr bwMode="auto">
          <a:xfrm>
            <a:off x="533400" y="1611313"/>
            <a:ext cx="7772400" cy="46482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/>
          <a:lstStyle/>
          <a:p>
            <a:pPr marL="341313" indent="-341313">
              <a:lnSpc>
                <a:spcPct val="85000"/>
              </a:lnSpc>
              <a:spcBef>
                <a:spcPts val="600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wo 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types of HTTP messages: </a:t>
            </a:r>
            <a:r>
              <a:rPr lang="en-US" sz="2400" i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i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equest</a:t>
            </a:r>
            <a:r>
              <a:rPr lang="en-US" sz="240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i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i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esponse</a:t>
            </a:r>
            <a:endParaRPr lang="en-US" sz="2400" i="1" dirty="0">
              <a:solidFill>
                <a:srgbClr val="CC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1313" indent="-341313">
              <a:lnSpc>
                <a:spcPct val="85000"/>
              </a:lnSpc>
              <a:spcBef>
                <a:spcPts val="600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HTTP </a:t>
            </a:r>
            <a:r>
              <a:rPr lang="en-US" sz="2400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Request </a:t>
            </a:r>
            <a:r>
              <a:rPr lang="en-US" sz="240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400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essage</a:t>
            </a:r>
            <a:r>
              <a:rPr lang="en-US" sz="240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741363" lvl="1" indent="-284163">
              <a:lnSpc>
                <a:spcPct val="85000"/>
              </a:lnSpc>
              <a:buClr>
                <a:srgbClr val="000099"/>
              </a:buClr>
              <a:buFont typeface="Wingdings" pitchFamily="2" charset="2"/>
              <a:buChar char="q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ASCII (human-readable format)</a:t>
            </a:r>
          </a:p>
        </p:txBody>
      </p:sp>
      <p:sp>
        <p:nvSpPr>
          <p:cNvPr id="44038" name="Text Box 6"/>
          <p:cNvSpPr txBox="1">
            <a:spLocks noChangeArrowheads="1"/>
          </p:cNvSpPr>
          <p:nvPr/>
        </p:nvSpPr>
        <p:spPr bwMode="auto">
          <a:xfrm>
            <a:off x="185738" y="3036888"/>
            <a:ext cx="2155055" cy="1017844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spcBef>
                <a:spcPct val="0"/>
              </a:spcBef>
              <a:buClrTx/>
              <a:buSzPct val="8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request line</a:t>
            </a:r>
          </a:p>
          <a:p>
            <a:pPr>
              <a:spcBef>
                <a:spcPct val="0"/>
              </a:spcBef>
              <a:buClrTx/>
              <a:buSzPct val="8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(GET, POST, </a:t>
            </a:r>
          </a:p>
          <a:p>
            <a:pPr>
              <a:spcBef>
                <a:spcPct val="0"/>
              </a:spcBef>
              <a:buClrTx/>
              <a:buSzPct val="8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HEAD commands)</a:t>
            </a:r>
          </a:p>
        </p:txBody>
      </p:sp>
      <p:sp>
        <p:nvSpPr>
          <p:cNvPr id="44039" name="Line 7"/>
          <p:cNvSpPr>
            <a:spLocks noChangeShapeType="1"/>
          </p:cNvSpPr>
          <p:nvPr/>
        </p:nvSpPr>
        <p:spPr bwMode="auto">
          <a:xfrm>
            <a:off x="1925638" y="3368675"/>
            <a:ext cx="1046162" cy="212725"/>
          </a:xfrm>
          <a:prstGeom prst="line">
            <a:avLst/>
          </a:prstGeom>
          <a:noFill/>
          <a:ln w="19080" cap="sq">
            <a:solidFill>
              <a:srgbClr val="000099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4040" name="Freeform 8"/>
          <p:cNvSpPr>
            <a:spLocks noChangeArrowheads="1"/>
          </p:cNvSpPr>
          <p:nvPr/>
        </p:nvSpPr>
        <p:spPr bwMode="auto">
          <a:xfrm>
            <a:off x="2776538" y="3705225"/>
            <a:ext cx="149225" cy="1957388"/>
          </a:xfrm>
          <a:custGeom>
            <a:avLst/>
            <a:gdLst>
              <a:gd name="G0" fmla="+- 1 0 0"/>
              <a:gd name="G1" fmla="+- 1 0 0"/>
              <a:gd name="G2" fmla="+- 924 0 0"/>
              <a:gd name="G3" fmla="+- 1 0 0"/>
              <a:gd name="T0" fmla="*/ 2147483647 w 150"/>
              <a:gd name="T1" fmla="*/ 2147483647 h 924"/>
              <a:gd name="T2" fmla="*/ 0 w 150"/>
              <a:gd name="T3" fmla="*/ 0 h 924"/>
              <a:gd name="T4" fmla="*/ 0 w 150"/>
              <a:gd name="T5" fmla="*/ 2147483647 h 924"/>
              <a:gd name="T6" fmla="*/ 2147483647 w 150"/>
              <a:gd name="T7" fmla="*/ 2147483647 h 924"/>
              <a:gd name="T8" fmla="*/ 0 w 150"/>
              <a:gd name="T9" fmla="*/ 0 h 924"/>
              <a:gd name="T10" fmla="*/ 150 w 150"/>
              <a:gd name="T11" fmla="*/ 924 h 9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150" h="924">
                <a:moveTo>
                  <a:pt x="122" y="6"/>
                </a:moveTo>
                <a:lnTo>
                  <a:pt x="0" y="0"/>
                </a:lnTo>
                <a:lnTo>
                  <a:pt x="0" y="924"/>
                </a:lnTo>
                <a:lnTo>
                  <a:pt x="150" y="918"/>
                </a:lnTo>
              </a:path>
            </a:pathLst>
          </a:custGeom>
          <a:noFill/>
          <a:ln w="19080" cap="sq">
            <a:solidFill>
              <a:srgbClr val="0000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041" name="Text Box 9"/>
          <p:cNvSpPr txBox="1">
            <a:spLocks noChangeArrowheads="1"/>
          </p:cNvSpPr>
          <p:nvPr/>
        </p:nvSpPr>
        <p:spPr bwMode="auto">
          <a:xfrm>
            <a:off x="1752600" y="4343400"/>
            <a:ext cx="864637" cy="71006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r">
              <a:spcBef>
                <a:spcPct val="0"/>
              </a:spcBef>
              <a:buClrTx/>
              <a:buSzPct val="8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header</a:t>
            </a:r>
          </a:p>
          <a:p>
            <a:pPr algn="r">
              <a:spcBef>
                <a:spcPct val="0"/>
              </a:spcBef>
              <a:buClrTx/>
              <a:buSzPct val="8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lines</a:t>
            </a:r>
          </a:p>
        </p:txBody>
      </p:sp>
      <p:sp>
        <p:nvSpPr>
          <p:cNvPr id="44042" name="Line 10"/>
          <p:cNvSpPr>
            <a:spLocks noChangeShapeType="1"/>
          </p:cNvSpPr>
          <p:nvPr/>
        </p:nvSpPr>
        <p:spPr bwMode="auto">
          <a:xfrm>
            <a:off x="2133600" y="5789613"/>
            <a:ext cx="685799" cy="45719"/>
          </a:xfrm>
          <a:prstGeom prst="line">
            <a:avLst/>
          </a:prstGeom>
          <a:noFill/>
          <a:ln w="19080" cap="sq">
            <a:solidFill>
              <a:srgbClr val="000099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4043" name="Text Box 11"/>
          <p:cNvSpPr txBox="1">
            <a:spLocks noChangeArrowheads="1"/>
          </p:cNvSpPr>
          <p:nvPr/>
        </p:nvSpPr>
        <p:spPr bwMode="auto">
          <a:xfrm>
            <a:off x="187325" y="5121275"/>
            <a:ext cx="2122995" cy="132562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spcBef>
                <a:spcPct val="0"/>
              </a:spcBef>
              <a:buClrTx/>
              <a:buSzPct val="8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carriage return, </a:t>
            </a:r>
          </a:p>
          <a:p>
            <a:pPr>
              <a:spcBef>
                <a:spcPct val="0"/>
              </a:spcBef>
              <a:buClrTx/>
              <a:buSzPct val="8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line feed at start</a:t>
            </a:r>
          </a:p>
          <a:p>
            <a:pPr>
              <a:spcBef>
                <a:spcPct val="0"/>
              </a:spcBef>
              <a:buClrTx/>
              <a:buSzPct val="8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of line indicates</a:t>
            </a:r>
          </a:p>
          <a:p>
            <a:pPr>
              <a:spcBef>
                <a:spcPct val="0"/>
              </a:spcBef>
              <a:buClrTx/>
              <a:buSzPct val="8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end of header lines</a:t>
            </a:r>
          </a:p>
        </p:txBody>
      </p:sp>
      <p:sp>
        <p:nvSpPr>
          <p:cNvPr id="44044" name="Text Box 12"/>
          <p:cNvSpPr txBox="1">
            <a:spLocks noChangeArrowheads="1"/>
          </p:cNvSpPr>
          <p:nvPr/>
        </p:nvSpPr>
        <p:spPr bwMode="auto">
          <a:xfrm>
            <a:off x="2819400" y="3403600"/>
            <a:ext cx="6400800" cy="25876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marL="342900" indent="-341313">
              <a:lnSpc>
                <a:spcPct val="90000"/>
              </a:lnSpc>
              <a:spcBef>
                <a:spcPct val="0"/>
              </a:spcBef>
              <a:buClrTx/>
              <a:buSzPct val="85000"/>
              <a:buFontTx/>
              <a:buNone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US" sz="1800" b="1" dirty="0">
                <a:solidFill>
                  <a:srgbClr val="000000"/>
                </a:solidFill>
                <a:latin typeface="Courier New" pitchFamily="1" charset="0"/>
              </a:rPr>
              <a:t>GET /index.html HTTP/1.1\r\n</a:t>
            </a:r>
          </a:p>
          <a:p>
            <a:pPr marL="342900" indent="-341313">
              <a:lnSpc>
                <a:spcPct val="90000"/>
              </a:lnSpc>
              <a:spcBef>
                <a:spcPct val="0"/>
              </a:spcBef>
              <a:buClrTx/>
              <a:buSzPct val="85000"/>
              <a:buFontTx/>
              <a:buNone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US" sz="1800" b="1" dirty="0">
                <a:solidFill>
                  <a:srgbClr val="000000"/>
                </a:solidFill>
                <a:latin typeface="Courier New" pitchFamily="1" charset="0"/>
              </a:rPr>
              <a:t>Host: www-net.cs.umass.edu\r\n</a:t>
            </a:r>
          </a:p>
          <a:p>
            <a:pPr marL="342900" indent="-341313">
              <a:lnSpc>
                <a:spcPct val="90000"/>
              </a:lnSpc>
              <a:spcBef>
                <a:spcPct val="0"/>
              </a:spcBef>
              <a:buClrTx/>
              <a:buSzPct val="85000"/>
              <a:buFontTx/>
              <a:buNone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US" sz="1800" b="1" dirty="0">
                <a:solidFill>
                  <a:srgbClr val="000000"/>
                </a:solidFill>
                <a:latin typeface="Courier New" pitchFamily="1" charset="0"/>
              </a:rPr>
              <a:t>User-Agent: Firefox/3.6.10\r\n</a:t>
            </a:r>
          </a:p>
          <a:p>
            <a:pPr marL="342900" indent="-341313">
              <a:lnSpc>
                <a:spcPct val="90000"/>
              </a:lnSpc>
              <a:spcBef>
                <a:spcPct val="0"/>
              </a:spcBef>
              <a:buClrTx/>
              <a:buSzPct val="85000"/>
              <a:buFontTx/>
              <a:buNone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US" sz="1800" b="1" dirty="0">
                <a:solidFill>
                  <a:srgbClr val="000000"/>
                </a:solidFill>
                <a:latin typeface="Courier New" pitchFamily="1" charset="0"/>
              </a:rPr>
              <a:t>Accept: text/</a:t>
            </a:r>
            <a:r>
              <a:rPr lang="en-US" sz="1800" b="1" dirty="0" err="1">
                <a:solidFill>
                  <a:srgbClr val="000000"/>
                </a:solidFill>
                <a:latin typeface="Courier New" pitchFamily="1" charset="0"/>
              </a:rPr>
              <a:t>html,application</a:t>
            </a:r>
            <a:r>
              <a:rPr lang="en-US" sz="1800" b="1" dirty="0">
                <a:solidFill>
                  <a:srgbClr val="000000"/>
                </a:solidFill>
                <a:latin typeface="Courier New" pitchFamily="1" charset="0"/>
              </a:rPr>
              <a:t>/</a:t>
            </a:r>
            <a:r>
              <a:rPr lang="en-US" sz="1800" b="1" dirty="0" err="1">
                <a:solidFill>
                  <a:srgbClr val="000000"/>
                </a:solidFill>
                <a:latin typeface="Courier New" pitchFamily="1" charset="0"/>
              </a:rPr>
              <a:t>xhtml+xml</a:t>
            </a:r>
            <a:r>
              <a:rPr lang="en-US" sz="1800" b="1" dirty="0">
                <a:solidFill>
                  <a:srgbClr val="000000"/>
                </a:solidFill>
                <a:latin typeface="Courier New" pitchFamily="1" charset="0"/>
              </a:rPr>
              <a:t>\r\n</a:t>
            </a:r>
          </a:p>
          <a:p>
            <a:pPr marL="342900" indent="-341313">
              <a:lnSpc>
                <a:spcPct val="90000"/>
              </a:lnSpc>
              <a:spcBef>
                <a:spcPct val="0"/>
              </a:spcBef>
              <a:buClrTx/>
              <a:buSzPct val="85000"/>
              <a:buFontTx/>
              <a:buNone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US" sz="1800" b="1" dirty="0">
                <a:solidFill>
                  <a:srgbClr val="000000"/>
                </a:solidFill>
                <a:latin typeface="Courier New" pitchFamily="1" charset="0"/>
              </a:rPr>
              <a:t>Accept-Language: en-</a:t>
            </a:r>
            <a:r>
              <a:rPr lang="en-US" sz="1800" b="1" dirty="0" err="1">
                <a:solidFill>
                  <a:srgbClr val="000000"/>
                </a:solidFill>
                <a:latin typeface="Courier New" pitchFamily="1" charset="0"/>
              </a:rPr>
              <a:t>us,en;q</a:t>
            </a:r>
            <a:r>
              <a:rPr lang="en-US" sz="1800" b="1" dirty="0">
                <a:solidFill>
                  <a:srgbClr val="000000"/>
                </a:solidFill>
                <a:latin typeface="Courier New" pitchFamily="1" charset="0"/>
              </a:rPr>
              <a:t>=0.5\r\n</a:t>
            </a:r>
          </a:p>
          <a:p>
            <a:pPr marL="342900" indent="-341313">
              <a:lnSpc>
                <a:spcPct val="90000"/>
              </a:lnSpc>
              <a:spcBef>
                <a:spcPct val="0"/>
              </a:spcBef>
              <a:buClrTx/>
              <a:buSzPct val="85000"/>
              <a:buFontTx/>
              <a:buNone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US" sz="1800" b="1" dirty="0">
                <a:solidFill>
                  <a:srgbClr val="000000"/>
                </a:solidFill>
                <a:latin typeface="Courier New" pitchFamily="1" charset="0"/>
              </a:rPr>
              <a:t>Accept-Encoding: </a:t>
            </a:r>
            <a:r>
              <a:rPr lang="en-US" sz="1800" b="1" dirty="0" err="1">
                <a:solidFill>
                  <a:srgbClr val="000000"/>
                </a:solidFill>
                <a:latin typeface="Courier New" pitchFamily="1" charset="0"/>
              </a:rPr>
              <a:t>gzip,deflate</a:t>
            </a:r>
            <a:r>
              <a:rPr lang="en-US" sz="1800" b="1" dirty="0">
                <a:solidFill>
                  <a:srgbClr val="000000"/>
                </a:solidFill>
                <a:latin typeface="Courier New" pitchFamily="1" charset="0"/>
              </a:rPr>
              <a:t>\r\n</a:t>
            </a:r>
          </a:p>
          <a:p>
            <a:pPr marL="342900" indent="-341313">
              <a:lnSpc>
                <a:spcPct val="90000"/>
              </a:lnSpc>
              <a:spcBef>
                <a:spcPct val="0"/>
              </a:spcBef>
              <a:buClrTx/>
              <a:buSzPct val="85000"/>
              <a:buFontTx/>
              <a:buNone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US" sz="1800" b="1" dirty="0">
                <a:solidFill>
                  <a:srgbClr val="000000"/>
                </a:solidFill>
                <a:latin typeface="Courier New" pitchFamily="1" charset="0"/>
              </a:rPr>
              <a:t>Accept-</a:t>
            </a:r>
            <a:r>
              <a:rPr lang="en-US" sz="1800" b="1" dirty="0" err="1">
                <a:solidFill>
                  <a:srgbClr val="000000"/>
                </a:solidFill>
                <a:latin typeface="Courier New" pitchFamily="1" charset="0"/>
              </a:rPr>
              <a:t>Charset</a:t>
            </a:r>
            <a:r>
              <a:rPr lang="en-US" sz="1800" b="1" dirty="0">
                <a:solidFill>
                  <a:srgbClr val="000000"/>
                </a:solidFill>
                <a:latin typeface="Courier New" pitchFamily="1" charset="0"/>
              </a:rPr>
              <a:t>: ISO-8859-1,utf-8;q=0.7\r\n</a:t>
            </a:r>
          </a:p>
          <a:p>
            <a:pPr marL="342900" indent="-341313">
              <a:lnSpc>
                <a:spcPct val="90000"/>
              </a:lnSpc>
              <a:spcBef>
                <a:spcPct val="0"/>
              </a:spcBef>
              <a:buClrTx/>
              <a:buSzPct val="85000"/>
              <a:buFontTx/>
              <a:buNone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US" sz="1800" b="1" dirty="0">
                <a:solidFill>
                  <a:srgbClr val="000000"/>
                </a:solidFill>
                <a:latin typeface="Courier New" pitchFamily="1" charset="0"/>
              </a:rPr>
              <a:t>Keep-Alive: 115\r\n</a:t>
            </a:r>
          </a:p>
          <a:p>
            <a:pPr marL="342900" indent="-341313">
              <a:lnSpc>
                <a:spcPct val="90000"/>
              </a:lnSpc>
              <a:spcBef>
                <a:spcPct val="0"/>
              </a:spcBef>
              <a:buClrTx/>
              <a:buSzPct val="85000"/>
              <a:buFontTx/>
              <a:buNone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US" sz="1800" b="1" dirty="0">
                <a:solidFill>
                  <a:srgbClr val="000000"/>
                </a:solidFill>
                <a:latin typeface="Courier New" pitchFamily="1" charset="0"/>
              </a:rPr>
              <a:t>Connection: keep-alive\r\n</a:t>
            </a:r>
          </a:p>
          <a:p>
            <a:pPr marL="342900" indent="-341313">
              <a:lnSpc>
                <a:spcPct val="90000"/>
              </a:lnSpc>
              <a:spcBef>
                <a:spcPct val="0"/>
              </a:spcBef>
              <a:buClrTx/>
              <a:buSzPct val="85000"/>
              <a:buFontTx/>
              <a:buNone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US" sz="1800" b="1" dirty="0">
                <a:solidFill>
                  <a:srgbClr val="000000"/>
                </a:solidFill>
                <a:latin typeface="Courier New" pitchFamily="1" charset="0"/>
              </a:rPr>
              <a:t>\r\n</a:t>
            </a:r>
          </a:p>
        </p:txBody>
      </p:sp>
      <p:sp>
        <p:nvSpPr>
          <p:cNvPr id="44045" name="Line 13"/>
          <p:cNvSpPr>
            <a:spLocks noChangeShapeType="1"/>
          </p:cNvSpPr>
          <p:nvPr/>
        </p:nvSpPr>
        <p:spPr bwMode="auto">
          <a:xfrm flipH="1">
            <a:off x="6332538" y="2921000"/>
            <a:ext cx="169862" cy="514350"/>
          </a:xfrm>
          <a:prstGeom prst="line">
            <a:avLst/>
          </a:prstGeom>
          <a:noFill/>
          <a:ln w="9360" cap="sq">
            <a:solidFill>
              <a:srgbClr val="000099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4046" name="Text Box 14"/>
          <p:cNvSpPr txBox="1">
            <a:spLocks noChangeArrowheads="1"/>
          </p:cNvSpPr>
          <p:nvPr/>
        </p:nvSpPr>
        <p:spPr bwMode="auto">
          <a:xfrm>
            <a:off x="6046788" y="2633663"/>
            <a:ext cx="2196412" cy="34073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marL="342900" indent="-341313">
              <a:spcBef>
                <a:spcPts val="400"/>
              </a:spcBef>
              <a:buClrTx/>
              <a:buSzPct val="85000"/>
              <a:buFontTx/>
              <a:buNone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US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carriage return character</a:t>
            </a:r>
          </a:p>
        </p:txBody>
      </p:sp>
      <p:sp>
        <p:nvSpPr>
          <p:cNvPr id="44047" name="Text Box 15"/>
          <p:cNvSpPr txBox="1">
            <a:spLocks noChangeArrowheads="1"/>
          </p:cNvSpPr>
          <p:nvPr/>
        </p:nvSpPr>
        <p:spPr bwMode="auto">
          <a:xfrm>
            <a:off x="6197600" y="2930525"/>
            <a:ext cx="1721923" cy="34073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marL="342900" indent="-341313">
              <a:spcBef>
                <a:spcPts val="400"/>
              </a:spcBef>
              <a:buClrTx/>
              <a:buSzPct val="85000"/>
              <a:buFontTx/>
              <a:buNone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US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line-feed character</a:t>
            </a:r>
          </a:p>
        </p:txBody>
      </p:sp>
      <p:sp>
        <p:nvSpPr>
          <p:cNvPr id="44048" name="Line 16"/>
          <p:cNvSpPr>
            <a:spLocks noChangeShapeType="1"/>
          </p:cNvSpPr>
          <p:nvPr/>
        </p:nvSpPr>
        <p:spPr bwMode="auto">
          <a:xfrm flipH="1">
            <a:off x="6613525" y="3230563"/>
            <a:ext cx="84138" cy="252412"/>
          </a:xfrm>
          <a:prstGeom prst="line">
            <a:avLst/>
          </a:prstGeom>
          <a:noFill/>
          <a:ln w="9360" cap="sq">
            <a:solidFill>
              <a:srgbClr val="000099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446088" y="223838"/>
            <a:ext cx="8186737" cy="90328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Uploading 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Form </a:t>
            </a: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nput</a:t>
            </a:r>
            <a:endParaRPr lang="en-US" sz="3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700088" y="1343025"/>
            <a:ext cx="3810000" cy="26622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/>
          <a:lstStyle/>
          <a:p>
            <a:pPr marL="342900" indent="-341313">
              <a:lnSpc>
                <a:spcPct val="85000"/>
              </a:lnSpc>
              <a:spcBef>
                <a:spcPts val="700"/>
              </a:spcBef>
              <a:buClrTx/>
              <a:buSzPct val="6500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2800" u="sng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POST </a:t>
            </a:r>
            <a:r>
              <a:rPr lang="en-US" sz="2800" u="sng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Method</a:t>
            </a:r>
            <a:r>
              <a:rPr lang="en-US" sz="2800" u="sng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1313" indent="-339725">
              <a:lnSpc>
                <a:spcPct val="85000"/>
              </a:lnSpc>
              <a:spcBef>
                <a:spcPts val="600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eb 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page often includes form input</a:t>
            </a:r>
          </a:p>
          <a:p>
            <a:pPr marL="341313" indent="-339725">
              <a:lnSpc>
                <a:spcPct val="85000"/>
              </a:lnSpc>
              <a:spcBef>
                <a:spcPts val="600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nput 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is uploaded to server in entity body</a:t>
            </a:r>
          </a:p>
        </p:txBody>
      </p:sp>
      <p:sp>
        <p:nvSpPr>
          <p:cNvPr id="46086" name="Text Box 6"/>
          <p:cNvSpPr txBox="1">
            <a:spLocks noChangeArrowheads="1"/>
          </p:cNvSpPr>
          <p:nvPr/>
        </p:nvSpPr>
        <p:spPr bwMode="auto">
          <a:xfrm>
            <a:off x="703263" y="3409950"/>
            <a:ext cx="3810000" cy="22066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/>
          <a:lstStyle/>
          <a:p>
            <a:pPr marL="342900" indent="-341313">
              <a:lnSpc>
                <a:spcPct val="85000"/>
              </a:lnSpc>
              <a:spcBef>
                <a:spcPts val="700"/>
              </a:spcBef>
              <a:buClrTx/>
              <a:buSzPct val="6500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2800" u="sng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URL method:</a:t>
            </a:r>
          </a:p>
          <a:p>
            <a:pPr marL="341313" indent="-339725">
              <a:lnSpc>
                <a:spcPct val="85000"/>
              </a:lnSpc>
              <a:spcBef>
                <a:spcPts val="600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ses 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GET method</a:t>
            </a:r>
          </a:p>
          <a:p>
            <a:pPr marL="341313" indent="-339725">
              <a:lnSpc>
                <a:spcPct val="85000"/>
              </a:lnSpc>
              <a:spcBef>
                <a:spcPts val="600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nput 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is uploaded in URL field of request line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087" name="Text Box 7"/>
          <p:cNvSpPr txBox="1">
            <a:spLocks noChangeArrowheads="1"/>
          </p:cNvSpPr>
          <p:nvPr/>
        </p:nvSpPr>
        <p:spPr bwMode="auto">
          <a:xfrm>
            <a:off x="1785938" y="5080000"/>
            <a:ext cx="6215062" cy="3683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spcBef>
                <a:spcPct val="0"/>
              </a:spcBef>
              <a:buClrTx/>
              <a:buSzPct val="8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b="1">
                <a:solidFill>
                  <a:srgbClr val="000000"/>
                </a:solidFill>
                <a:latin typeface="Courier New" pitchFamily="1" charset="0"/>
              </a:rPr>
              <a:t>www.somesite.com/animalsearch?monkeys&amp;banana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533400" y="228600"/>
            <a:ext cx="8001000" cy="1143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Method 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Types</a:t>
            </a:r>
            <a:endParaRPr lang="en-US" sz="3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109" name="Text Box 5"/>
          <p:cNvSpPr txBox="1">
            <a:spLocks noChangeArrowheads="1"/>
          </p:cNvSpPr>
          <p:nvPr/>
        </p:nvSpPr>
        <p:spPr bwMode="auto">
          <a:xfrm>
            <a:off x="533400" y="1611313"/>
            <a:ext cx="3810000" cy="46482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/>
          <a:lstStyle/>
          <a:p>
            <a:pPr marL="342900" indent="-341313">
              <a:lnSpc>
                <a:spcPct val="85000"/>
              </a:lnSpc>
              <a:spcBef>
                <a:spcPts val="700"/>
              </a:spcBef>
              <a:buClrTx/>
              <a:buSzPct val="6500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280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HTTP/1.0:</a:t>
            </a:r>
          </a:p>
          <a:p>
            <a:pPr marL="341313" indent="-339725">
              <a:lnSpc>
                <a:spcPct val="85000"/>
              </a:lnSpc>
              <a:spcBef>
                <a:spcPts val="600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GET</a:t>
            </a:r>
          </a:p>
          <a:p>
            <a:pPr marL="341313" indent="-339725">
              <a:lnSpc>
                <a:spcPct val="85000"/>
              </a:lnSpc>
              <a:spcBef>
                <a:spcPts val="600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POST</a:t>
            </a:r>
          </a:p>
          <a:p>
            <a:pPr marL="341313" indent="-339725">
              <a:lnSpc>
                <a:spcPct val="85000"/>
              </a:lnSpc>
              <a:spcBef>
                <a:spcPts val="600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HEAD</a:t>
            </a:r>
          </a:p>
          <a:p>
            <a:pPr marL="741363" lvl="1" indent="-284163">
              <a:lnSpc>
                <a:spcPct val="85000"/>
              </a:lnSpc>
              <a:spcBef>
                <a:spcPts val="600"/>
              </a:spcBef>
              <a:buClr>
                <a:srgbClr val="000099"/>
              </a:buClr>
              <a:buFont typeface="Wingdings" pitchFamily="2" charset="2"/>
              <a:buChar char="q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sks 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server to leave requested object out of response</a:t>
            </a:r>
          </a:p>
        </p:txBody>
      </p:sp>
      <p:sp>
        <p:nvSpPr>
          <p:cNvPr id="47110" name="Text Box 6"/>
          <p:cNvSpPr txBox="1">
            <a:spLocks noChangeArrowheads="1"/>
          </p:cNvSpPr>
          <p:nvPr/>
        </p:nvSpPr>
        <p:spPr bwMode="auto">
          <a:xfrm>
            <a:off x="4495800" y="1611313"/>
            <a:ext cx="3810000" cy="46482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/>
          <a:lstStyle/>
          <a:p>
            <a:pPr marL="342900" indent="-341313">
              <a:lnSpc>
                <a:spcPct val="85000"/>
              </a:lnSpc>
              <a:spcBef>
                <a:spcPts val="700"/>
              </a:spcBef>
              <a:buClrTx/>
              <a:buSzPct val="6500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280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HTTP/1.1:</a:t>
            </a:r>
          </a:p>
          <a:p>
            <a:pPr marL="341313" indent="-339725">
              <a:lnSpc>
                <a:spcPct val="85000"/>
              </a:lnSpc>
              <a:spcBef>
                <a:spcPts val="600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GET, POST, HEAD</a:t>
            </a:r>
          </a:p>
          <a:p>
            <a:pPr marL="341313" indent="-339725">
              <a:lnSpc>
                <a:spcPct val="85000"/>
              </a:lnSpc>
              <a:spcBef>
                <a:spcPts val="600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PUT</a:t>
            </a:r>
          </a:p>
          <a:p>
            <a:pPr marL="741363" lvl="1" indent="-284163">
              <a:lnSpc>
                <a:spcPct val="85000"/>
              </a:lnSpc>
              <a:spcBef>
                <a:spcPts val="600"/>
              </a:spcBef>
              <a:buClr>
                <a:srgbClr val="000099"/>
              </a:buClr>
              <a:buFont typeface="Wingdings" pitchFamily="2" charset="2"/>
              <a:buChar char="q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ploads 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file in entity body to path specified in URL field</a:t>
            </a:r>
          </a:p>
          <a:p>
            <a:pPr marL="341313" indent="-339725">
              <a:lnSpc>
                <a:spcPct val="85000"/>
              </a:lnSpc>
              <a:spcBef>
                <a:spcPts val="600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DELETE</a:t>
            </a:r>
          </a:p>
          <a:p>
            <a:pPr marL="741363" lvl="1" indent="-284163">
              <a:lnSpc>
                <a:spcPct val="85000"/>
              </a:lnSpc>
              <a:spcBef>
                <a:spcPts val="600"/>
              </a:spcBef>
              <a:buClr>
                <a:srgbClr val="000099"/>
              </a:buClr>
              <a:buFont typeface="Wingdings" pitchFamily="2" charset="2"/>
              <a:buChar char="q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eletes 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file specified in the URL field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533400" y="158750"/>
            <a:ext cx="7772400" cy="9794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HTTP 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Response </a:t>
            </a: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essage</a:t>
            </a:r>
            <a:endParaRPr lang="en-US" sz="3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133" name="Text Box 5"/>
          <p:cNvSpPr txBox="1">
            <a:spLocks noChangeArrowheads="1"/>
          </p:cNvSpPr>
          <p:nvPr/>
        </p:nvSpPr>
        <p:spPr bwMode="auto">
          <a:xfrm>
            <a:off x="136525" y="1397000"/>
            <a:ext cx="1581180" cy="132562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spcBef>
                <a:spcPct val="0"/>
              </a:spcBef>
              <a:buClrTx/>
              <a:buSzPct val="8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status line</a:t>
            </a:r>
          </a:p>
          <a:p>
            <a:pPr>
              <a:spcBef>
                <a:spcPct val="0"/>
              </a:spcBef>
              <a:buClrTx/>
              <a:buSzPct val="8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(protocol</a:t>
            </a:r>
          </a:p>
          <a:p>
            <a:pPr>
              <a:spcBef>
                <a:spcPct val="0"/>
              </a:spcBef>
              <a:buClrTx/>
              <a:buSzPct val="8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status code</a:t>
            </a:r>
          </a:p>
          <a:p>
            <a:pPr>
              <a:spcBef>
                <a:spcPct val="0"/>
              </a:spcBef>
              <a:buClrTx/>
              <a:buSzPct val="8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status phrase)</a:t>
            </a:r>
          </a:p>
        </p:txBody>
      </p:sp>
      <p:sp>
        <p:nvSpPr>
          <p:cNvPr id="48134" name="Line 6"/>
          <p:cNvSpPr>
            <a:spLocks noChangeShapeType="1"/>
          </p:cNvSpPr>
          <p:nvPr/>
        </p:nvSpPr>
        <p:spPr bwMode="auto">
          <a:xfrm>
            <a:off x="1358900" y="1914525"/>
            <a:ext cx="923925" cy="257175"/>
          </a:xfrm>
          <a:prstGeom prst="line">
            <a:avLst/>
          </a:prstGeom>
          <a:noFill/>
          <a:ln w="19080" cap="sq">
            <a:solidFill>
              <a:srgbClr val="CC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8135" name="Freeform 7"/>
          <p:cNvSpPr>
            <a:spLocks noChangeArrowheads="1"/>
          </p:cNvSpPr>
          <p:nvPr/>
        </p:nvSpPr>
        <p:spPr bwMode="auto">
          <a:xfrm>
            <a:off x="2057400" y="2305050"/>
            <a:ext cx="257175" cy="2941638"/>
          </a:xfrm>
          <a:custGeom>
            <a:avLst/>
            <a:gdLst>
              <a:gd name="G0" fmla="+- 1 0 0"/>
              <a:gd name="G1" fmla="+- 1 0 0"/>
              <a:gd name="G2" fmla="+- 1428 0 0"/>
              <a:gd name="G3" fmla="+- 1 0 0"/>
              <a:gd name="T0" fmla="*/ 2147483647 w 162"/>
              <a:gd name="T1" fmla="*/ 2147483647 h 1428"/>
              <a:gd name="T2" fmla="*/ 0 w 162"/>
              <a:gd name="T3" fmla="*/ 0 h 1428"/>
              <a:gd name="T4" fmla="*/ 0 w 162"/>
              <a:gd name="T5" fmla="*/ 2147483647 h 1428"/>
              <a:gd name="T6" fmla="*/ 2147483647 w 162"/>
              <a:gd name="T7" fmla="*/ 2147483647 h 1428"/>
              <a:gd name="T8" fmla="*/ 0 w 162"/>
              <a:gd name="T9" fmla="*/ 0 h 1428"/>
              <a:gd name="T10" fmla="*/ 162 w 162"/>
              <a:gd name="T11" fmla="*/ 1428 h 14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162" h="1428">
                <a:moveTo>
                  <a:pt x="132" y="9"/>
                </a:moveTo>
                <a:lnTo>
                  <a:pt x="0" y="0"/>
                </a:lnTo>
                <a:lnTo>
                  <a:pt x="0" y="1428"/>
                </a:lnTo>
                <a:lnTo>
                  <a:pt x="162" y="1425"/>
                </a:lnTo>
              </a:path>
            </a:pathLst>
          </a:custGeom>
          <a:noFill/>
          <a:ln w="19080" cap="sq">
            <a:solidFill>
              <a:srgbClr val="CC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136" name="Text Box 8"/>
          <p:cNvSpPr txBox="1">
            <a:spLocks noChangeArrowheads="1"/>
          </p:cNvSpPr>
          <p:nvPr/>
        </p:nvSpPr>
        <p:spPr bwMode="auto">
          <a:xfrm>
            <a:off x="1003851" y="3286125"/>
            <a:ext cx="864637" cy="71006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r">
              <a:spcBef>
                <a:spcPct val="0"/>
              </a:spcBef>
              <a:buClrTx/>
              <a:buSzPct val="8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header</a:t>
            </a:r>
          </a:p>
          <a:p>
            <a:pPr algn="r">
              <a:spcBef>
                <a:spcPct val="0"/>
              </a:spcBef>
              <a:buClrTx/>
              <a:buSzPct val="8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lines</a:t>
            </a:r>
          </a:p>
        </p:txBody>
      </p:sp>
      <p:sp>
        <p:nvSpPr>
          <p:cNvPr id="48137" name="Line 9"/>
          <p:cNvSpPr>
            <a:spLocks noChangeShapeType="1"/>
          </p:cNvSpPr>
          <p:nvPr/>
        </p:nvSpPr>
        <p:spPr bwMode="auto">
          <a:xfrm flipV="1">
            <a:off x="1543050" y="5416550"/>
            <a:ext cx="757238" cy="215900"/>
          </a:xfrm>
          <a:prstGeom prst="line">
            <a:avLst/>
          </a:prstGeom>
          <a:noFill/>
          <a:ln w="19080" cap="sq">
            <a:solidFill>
              <a:srgbClr val="CC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8138" name="Text Box 10"/>
          <p:cNvSpPr txBox="1">
            <a:spLocks noChangeArrowheads="1"/>
          </p:cNvSpPr>
          <p:nvPr/>
        </p:nvSpPr>
        <p:spPr bwMode="auto">
          <a:xfrm>
            <a:off x="293688" y="5297488"/>
            <a:ext cx="1303988" cy="1017844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spcBef>
                <a:spcPct val="0"/>
              </a:spcBef>
              <a:buClrTx/>
              <a:buSzPct val="8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data, e.g., </a:t>
            </a:r>
          </a:p>
          <a:p>
            <a:pPr>
              <a:spcBef>
                <a:spcPct val="0"/>
              </a:spcBef>
              <a:buClrTx/>
              <a:buSzPct val="8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requested</a:t>
            </a:r>
          </a:p>
          <a:p>
            <a:pPr>
              <a:spcBef>
                <a:spcPct val="0"/>
              </a:spcBef>
              <a:buClrTx/>
              <a:buSzPct val="8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HTML file</a:t>
            </a:r>
          </a:p>
        </p:txBody>
      </p:sp>
      <p:sp>
        <p:nvSpPr>
          <p:cNvPr id="48139" name="Rectangle 11"/>
          <p:cNvSpPr>
            <a:spLocks noChangeArrowheads="1"/>
          </p:cNvSpPr>
          <p:nvPr/>
        </p:nvSpPr>
        <p:spPr bwMode="auto">
          <a:xfrm>
            <a:off x="2133600" y="2044700"/>
            <a:ext cx="6781800" cy="308610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marL="342900" indent="-341313">
              <a:lnSpc>
                <a:spcPct val="90000"/>
              </a:lnSpc>
              <a:spcBef>
                <a:spcPct val="0"/>
              </a:spcBef>
              <a:buClrTx/>
              <a:buSzPct val="85000"/>
              <a:buFontTx/>
              <a:buNone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US" sz="1800" b="1" dirty="0">
                <a:solidFill>
                  <a:srgbClr val="000000"/>
                </a:solidFill>
                <a:latin typeface="Courier New" pitchFamily="1" charset="0"/>
              </a:rPr>
              <a:t>HTTP/1.1 200 OK\r\n</a:t>
            </a:r>
          </a:p>
          <a:p>
            <a:pPr marL="342900" indent="-341313">
              <a:lnSpc>
                <a:spcPct val="90000"/>
              </a:lnSpc>
              <a:spcBef>
                <a:spcPct val="0"/>
              </a:spcBef>
              <a:buClrTx/>
              <a:buSzPct val="85000"/>
              <a:buFontTx/>
              <a:buNone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US" sz="1800" b="1" dirty="0">
                <a:solidFill>
                  <a:srgbClr val="000000"/>
                </a:solidFill>
                <a:latin typeface="Courier New" pitchFamily="1" charset="0"/>
              </a:rPr>
              <a:t>Date: Sun, 26 Sep 2010 20:09:20 GMT\r\n</a:t>
            </a:r>
          </a:p>
          <a:p>
            <a:pPr marL="342900" indent="-341313">
              <a:lnSpc>
                <a:spcPct val="90000"/>
              </a:lnSpc>
              <a:spcBef>
                <a:spcPct val="0"/>
              </a:spcBef>
              <a:buClrTx/>
              <a:buSzPct val="85000"/>
              <a:buFontTx/>
              <a:buNone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US" sz="1800" b="1" dirty="0">
                <a:solidFill>
                  <a:srgbClr val="000000"/>
                </a:solidFill>
                <a:latin typeface="Courier New" pitchFamily="1" charset="0"/>
              </a:rPr>
              <a:t>Server: Apache/2.0.52 (</a:t>
            </a:r>
            <a:r>
              <a:rPr lang="en-US" sz="1800" b="1" dirty="0" err="1">
                <a:solidFill>
                  <a:srgbClr val="000000"/>
                </a:solidFill>
                <a:latin typeface="Courier New" pitchFamily="1" charset="0"/>
              </a:rPr>
              <a:t>CentOS</a:t>
            </a:r>
            <a:r>
              <a:rPr lang="en-US" sz="1800" b="1" dirty="0">
                <a:solidFill>
                  <a:srgbClr val="000000"/>
                </a:solidFill>
                <a:latin typeface="Courier New" pitchFamily="1" charset="0"/>
              </a:rPr>
              <a:t>)\r\n</a:t>
            </a:r>
          </a:p>
          <a:p>
            <a:pPr marL="342900" indent="-341313">
              <a:lnSpc>
                <a:spcPct val="90000"/>
              </a:lnSpc>
              <a:spcBef>
                <a:spcPct val="0"/>
              </a:spcBef>
              <a:buClrTx/>
              <a:buSzPct val="85000"/>
              <a:buFontTx/>
              <a:buNone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US" sz="1800" b="1" dirty="0">
                <a:solidFill>
                  <a:srgbClr val="000000"/>
                </a:solidFill>
                <a:latin typeface="Courier New" pitchFamily="1" charset="0"/>
              </a:rPr>
              <a:t>Last-Modified: Tue, 30 Oct 2007 17:00:02 GMT\r\n</a:t>
            </a:r>
          </a:p>
          <a:p>
            <a:pPr marL="342900" indent="-341313">
              <a:lnSpc>
                <a:spcPct val="90000"/>
              </a:lnSpc>
              <a:spcBef>
                <a:spcPct val="0"/>
              </a:spcBef>
              <a:buClrTx/>
              <a:buSzPct val="85000"/>
              <a:buFontTx/>
              <a:buNone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US" sz="1800" b="1" dirty="0" err="1">
                <a:solidFill>
                  <a:srgbClr val="000000"/>
                </a:solidFill>
                <a:latin typeface="Courier New" pitchFamily="1" charset="0"/>
              </a:rPr>
              <a:t>ETag</a:t>
            </a:r>
            <a:r>
              <a:rPr lang="en-US" sz="1800" b="1" dirty="0">
                <a:solidFill>
                  <a:srgbClr val="000000"/>
                </a:solidFill>
                <a:latin typeface="Courier New" pitchFamily="1" charset="0"/>
              </a:rPr>
              <a:t>: "17dc6-a5c-bf716880"\r\n</a:t>
            </a:r>
          </a:p>
          <a:p>
            <a:pPr marL="342900" indent="-341313">
              <a:lnSpc>
                <a:spcPct val="90000"/>
              </a:lnSpc>
              <a:spcBef>
                <a:spcPct val="0"/>
              </a:spcBef>
              <a:buClrTx/>
              <a:buSzPct val="85000"/>
              <a:buFontTx/>
              <a:buNone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US" sz="1800" b="1" dirty="0">
                <a:solidFill>
                  <a:srgbClr val="000000"/>
                </a:solidFill>
                <a:latin typeface="Courier New" pitchFamily="1" charset="0"/>
              </a:rPr>
              <a:t>Accept-Ranges: bytes\r\n</a:t>
            </a:r>
          </a:p>
          <a:p>
            <a:pPr marL="342900" indent="-341313">
              <a:lnSpc>
                <a:spcPct val="90000"/>
              </a:lnSpc>
              <a:spcBef>
                <a:spcPct val="0"/>
              </a:spcBef>
              <a:buClrTx/>
              <a:buSzPct val="85000"/>
              <a:buFontTx/>
              <a:buNone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US" sz="1800" b="1" dirty="0">
                <a:solidFill>
                  <a:srgbClr val="000000"/>
                </a:solidFill>
                <a:latin typeface="Courier New" pitchFamily="1" charset="0"/>
              </a:rPr>
              <a:t>Content-Length: 2652\r\n</a:t>
            </a:r>
          </a:p>
          <a:p>
            <a:pPr marL="342900" indent="-341313">
              <a:lnSpc>
                <a:spcPct val="90000"/>
              </a:lnSpc>
              <a:spcBef>
                <a:spcPct val="0"/>
              </a:spcBef>
              <a:buClrTx/>
              <a:buSzPct val="85000"/>
              <a:buFontTx/>
              <a:buNone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US" sz="1800" b="1" dirty="0">
                <a:solidFill>
                  <a:srgbClr val="000000"/>
                </a:solidFill>
                <a:latin typeface="Courier New" pitchFamily="1" charset="0"/>
              </a:rPr>
              <a:t>Keep-Alive: timeout=10, max=100\r\n</a:t>
            </a:r>
          </a:p>
          <a:p>
            <a:pPr marL="342900" indent="-341313">
              <a:lnSpc>
                <a:spcPct val="90000"/>
              </a:lnSpc>
              <a:spcBef>
                <a:spcPct val="0"/>
              </a:spcBef>
              <a:buClrTx/>
              <a:buSzPct val="85000"/>
              <a:buFontTx/>
              <a:buNone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US" sz="1800" b="1" dirty="0">
                <a:solidFill>
                  <a:srgbClr val="000000"/>
                </a:solidFill>
                <a:latin typeface="Courier New" pitchFamily="1" charset="0"/>
              </a:rPr>
              <a:t>Connection: Keep-Alive\r\n</a:t>
            </a:r>
          </a:p>
          <a:p>
            <a:pPr marL="342900" indent="-341313">
              <a:lnSpc>
                <a:spcPct val="90000"/>
              </a:lnSpc>
              <a:spcBef>
                <a:spcPct val="0"/>
              </a:spcBef>
              <a:buClrTx/>
              <a:buSzPct val="85000"/>
              <a:buFontTx/>
              <a:buNone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US" sz="1800" b="1" dirty="0">
                <a:solidFill>
                  <a:srgbClr val="000000"/>
                </a:solidFill>
                <a:latin typeface="Courier New" pitchFamily="1" charset="0"/>
              </a:rPr>
              <a:t>Content-Type: text/html; </a:t>
            </a:r>
            <a:r>
              <a:rPr lang="en-US" sz="1800" b="1" dirty="0" err="1">
                <a:solidFill>
                  <a:srgbClr val="000000"/>
                </a:solidFill>
                <a:latin typeface="Courier New" pitchFamily="1" charset="0"/>
              </a:rPr>
              <a:t>charset</a:t>
            </a:r>
            <a:r>
              <a:rPr lang="en-US" sz="1800" b="1" dirty="0">
                <a:solidFill>
                  <a:srgbClr val="000000"/>
                </a:solidFill>
                <a:latin typeface="Courier New" pitchFamily="1" charset="0"/>
              </a:rPr>
              <a:t>=ISO-8859-1\r\n</a:t>
            </a:r>
          </a:p>
          <a:p>
            <a:pPr marL="342900" indent="-341313">
              <a:lnSpc>
                <a:spcPct val="90000"/>
              </a:lnSpc>
              <a:spcBef>
                <a:spcPct val="0"/>
              </a:spcBef>
              <a:buClrTx/>
              <a:buSzPct val="85000"/>
              <a:buFontTx/>
              <a:buNone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US" sz="1800" b="1" dirty="0">
                <a:solidFill>
                  <a:srgbClr val="000000"/>
                </a:solidFill>
                <a:latin typeface="Courier New" pitchFamily="1" charset="0"/>
              </a:rPr>
              <a:t>\r\n</a:t>
            </a:r>
          </a:p>
          <a:p>
            <a:pPr marL="342900" indent="-341313">
              <a:lnSpc>
                <a:spcPct val="90000"/>
              </a:lnSpc>
              <a:spcBef>
                <a:spcPct val="0"/>
              </a:spcBef>
              <a:buClrTx/>
              <a:buSzPct val="85000"/>
              <a:buFontTx/>
              <a:buNone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it-IT" sz="1800" b="1" dirty="0">
                <a:solidFill>
                  <a:srgbClr val="000000"/>
                </a:solidFill>
                <a:latin typeface="Courier New" pitchFamily="1" charset="0"/>
              </a:rPr>
              <a:t>data data data data data ...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477838" y="147638"/>
            <a:ext cx="7772400" cy="97948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HTTP 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Response </a:t>
            </a: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tatus </a:t>
            </a: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odes</a:t>
            </a:r>
            <a:endParaRPr lang="en-US" sz="3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157" name="Text Box 5"/>
          <p:cNvSpPr txBox="1">
            <a:spLocks noChangeArrowheads="1"/>
          </p:cNvSpPr>
          <p:nvPr/>
        </p:nvSpPr>
        <p:spPr bwMode="auto">
          <a:xfrm>
            <a:off x="889000" y="2554288"/>
            <a:ext cx="8075613" cy="41687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/>
          <a:lstStyle/>
          <a:p>
            <a:pPr marL="342900" indent="-341313">
              <a:lnSpc>
                <a:spcPct val="95000"/>
              </a:lnSpc>
              <a:spcBef>
                <a:spcPts val="450"/>
              </a:spcBef>
              <a:buClrTx/>
              <a:buSzPct val="65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2400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200 OK</a:t>
            </a:r>
          </a:p>
          <a:p>
            <a:pPr marL="741363" lvl="1" indent="-284163">
              <a:lnSpc>
                <a:spcPct val="95000"/>
              </a:lnSpc>
              <a:spcBef>
                <a:spcPts val="375"/>
              </a:spcBef>
              <a:buClr>
                <a:srgbClr val="000099"/>
              </a:buClr>
              <a:buFont typeface="Wingdings" pitchFamily="2" charset="2"/>
              <a:buChar char="q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equest 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succeeded, requested object later in this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msg</a:t>
            </a:r>
            <a:endParaRPr lang="en-US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1313">
              <a:lnSpc>
                <a:spcPct val="95000"/>
              </a:lnSpc>
              <a:spcBef>
                <a:spcPts val="450"/>
              </a:spcBef>
              <a:buClrTx/>
              <a:buSzPct val="65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2400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301 Moved Permanently</a:t>
            </a:r>
          </a:p>
          <a:p>
            <a:pPr marL="741363" lvl="1" indent="-284163">
              <a:lnSpc>
                <a:spcPct val="95000"/>
              </a:lnSpc>
              <a:spcBef>
                <a:spcPts val="375"/>
              </a:spcBef>
              <a:buClr>
                <a:srgbClr val="000099"/>
              </a:buClr>
              <a:buFont typeface="Wingdings" pitchFamily="2" charset="2"/>
              <a:buChar char="q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equested 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object moved, new location specified later in this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msg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(Location:)</a:t>
            </a:r>
          </a:p>
          <a:p>
            <a:pPr marL="342900" indent="-341313">
              <a:lnSpc>
                <a:spcPct val="95000"/>
              </a:lnSpc>
              <a:spcBef>
                <a:spcPts val="450"/>
              </a:spcBef>
              <a:buClrTx/>
              <a:buSzPct val="65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2400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400 Bad Request</a:t>
            </a:r>
          </a:p>
          <a:p>
            <a:pPr marL="741363" lvl="1" indent="-284163">
              <a:lnSpc>
                <a:spcPct val="95000"/>
              </a:lnSpc>
              <a:spcBef>
                <a:spcPts val="375"/>
              </a:spcBef>
              <a:buClr>
                <a:srgbClr val="000099"/>
              </a:buClr>
              <a:buFont typeface="Wingdings" pitchFamily="2" charset="2"/>
              <a:buChar char="q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equest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msg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not understood by server</a:t>
            </a:r>
          </a:p>
          <a:p>
            <a:pPr marL="342900" indent="-341313">
              <a:lnSpc>
                <a:spcPct val="95000"/>
              </a:lnSpc>
              <a:spcBef>
                <a:spcPts val="450"/>
              </a:spcBef>
              <a:buClrTx/>
              <a:buSzPct val="65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2400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404 Not Found</a:t>
            </a:r>
          </a:p>
          <a:p>
            <a:pPr marL="741363" lvl="1" indent="-284163">
              <a:lnSpc>
                <a:spcPct val="95000"/>
              </a:lnSpc>
              <a:spcBef>
                <a:spcPts val="375"/>
              </a:spcBef>
              <a:buClr>
                <a:srgbClr val="000099"/>
              </a:buClr>
              <a:buFont typeface="Wingdings" pitchFamily="2" charset="2"/>
              <a:buChar char="q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Requested 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document not found on this server</a:t>
            </a:r>
          </a:p>
          <a:p>
            <a:pPr marL="342900" indent="-341313">
              <a:lnSpc>
                <a:spcPct val="95000"/>
              </a:lnSpc>
              <a:spcBef>
                <a:spcPts val="450"/>
              </a:spcBef>
              <a:buClrTx/>
              <a:buSzPct val="65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2400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505 HTTP Version Not Supported</a:t>
            </a:r>
          </a:p>
        </p:txBody>
      </p:sp>
      <p:sp>
        <p:nvSpPr>
          <p:cNvPr id="49158" name="Rectangle 6"/>
          <p:cNvSpPr>
            <a:spLocks noChangeArrowheads="1"/>
          </p:cNvSpPr>
          <p:nvPr/>
        </p:nvSpPr>
        <p:spPr bwMode="auto">
          <a:xfrm>
            <a:off x="488950" y="1190625"/>
            <a:ext cx="8112125" cy="5143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41313" indent="-341313" algn="just">
              <a:lnSpc>
                <a:spcPct val="90000"/>
              </a:lnSpc>
              <a:spcBef>
                <a:spcPts val="700"/>
              </a:spcBef>
              <a:buClr>
                <a:srgbClr val="000099"/>
              </a:buClr>
              <a:buSzPct val="85000"/>
              <a:buFont typeface="Wingdings" pitchFamily="2" charset="2"/>
              <a:buChar char="q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tatus 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code appears in 1st line in server-to-client response message.</a:t>
            </a:r>
          </a:p>
          <a:p>
            <a:pPr marL="341313" indent="-341313" algn="just">
              <a:spcBef>
                <a:spcPts val="600"/>
              </a:spcBef>
              <a:buClr>
                <a:srgbClr val="000099"/>
              </a:buClr>
              <a:buSzPct val="85000"/>
              <a:buFont typeface="Wingdings" pitchFamily="2" charset="2"/>
              <a:buChar char="q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ome 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sample codes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User-Server State</a:t>
            </a: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Cookies</a:t>
            </a:r>
            <a:endParaRPr lang="en-US" sz="3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533400" y="1611313"/>
            <a:ext cx="3810000" cy="488791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/>
          <a:lstStyle/>
          <a:p>
            <a:pPr marL="342900" indent="-341313">
              <a:lnSpc>
                <a:spcPct val="90000"/>
              </a:lnSpc>
              <a:spcBef>
                <a:spcPts val="600"/>
              </a:spcBef>
              <a:buClrTx/>
              <a:buSzPct val="65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any 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Web sites use cookies</a:t>
            </a:r>
          </a:p>
          <a:p>
            <a:pPr marL="342900" indent="-341313">
              <a:lnSpc>
                <a:spcPct val="90000"/>
              </a:lnSpc>
              <a:spcBef>
                <a:spcPts val="600"/>
              </a:spcBef>
              <a:buClrTx/>
              <a:buSzPct val="65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2400" i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400" i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our </a:t>
            </a:r>
            <a:r>
              <a:rPr lang="en-US" sz="2400" i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components:</a:t>
            </a:r>
          </a:p>
          <a:p>
            <a:pPr lvl="1" indent="-284163">
              <a:lnSpc>
                <a:spcPct val="90000"/>
              </a:lnSpc>
              <a:spcBef>
                <a:spcPts val="600"/>
              </a:spcBef>
              <a:buClr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ookie 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header line of HTTP </a:t>
            </a:r>
            <a:r>
              <a:rPr lang="en-US" sz="24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response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message</a:t>
            </a:r>
          </a:p>
          <a:p>
            <a:pPr lvl="1" indent="-284163">
              <a:lnSpc>
                <a:spcPct val="90000"/>
              </a:lnSpc>
              <a:spcBef>
                <a:spcPts val="600"/>
              </a:spcBef>
              <a:buClr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Cookie 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header line in next HTTP </a:t>
            </a:r>
            <a:r>
              <a:rPr lang="en-US" sz="24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request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message</a:t>
            </a:r>
          </a:p>
          <a:p>
            <a:pPr lvl="1" indent="-284163">
              <a:lnSpc>
                <a:spcPct val="90000"/>
              </a:lnSpc>
              <a:spcBef>
                <a:spcPts val="600"/>
              </a:spcBef>
              <a:buClr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3) 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Cookie 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file kept on user</a:t>
            </a:r>
            <a:r>
              <a:rPr lang="ja-JP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 host, managed by user</a:t>
            </a:r>
            <a:r>
              <a:rPr lang="ja-JP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 browser</a:t>
            </a:r>
          </a:p>
          <a:p>
            <a:pPr lvl="1" indent="-284163">
              <a:lnSpc>
                <a:spcPct val="90000"/>
              </a:lnSpc>
              <a:spcBef>
                <a:spcPts val="600"/>
              </a:spcBef>
              <a:buClr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4) 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Back-end 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database at Web site</a:t>
            </a:r>
          </a:p>
        </p:txBody>
      </p:sp>
      <p:sp>
        <p:nvSpPr>
          <p:cNvPr id="51205" name="Text Box 5"/>
          <p:cNvSpPr txBox="1">
            <a:spLocks noChangeArrowheads="1"/>
          </p:cNvSpPr>
          <p:nvPr/>
        </p:nvSpPr>
        <p:spPr bwMode="auto">
          <a:xfrm>
            <a:off x="4425950" y="1392238"/>
            <a:ext cx="4059238" cy="46482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/>
          <a:lstStyle/>
          <a:p>
            <a:pPr marL="342900" indent="-341313">
              <a:lnSpc>
                <a:spcPct val="85000"/>
              </a:lnSpc>
              <a:spcBef>
                <a:spcPts val="600"/>
              </a:spcBef>
              <a:buClrTx/>
              <a:buSzPct val="6500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240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400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xample</a:t>
            </a:r>
            <a:r>
              <a:rPr lang="en-US" sz="240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1313" indent="-339725">
              <a:lnSpc>
                <a:spcPct val="85000"/>
              </a:lnSpc>
              <a:spcBef>
                <a:spcPts val="600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Susan always access Internet from PC</a:t>
            </a:r>
          </a:p>
          <a:p>
            <a:pPr marL="341313" indent="-339725">
              <a:lnSpc>
                <a:spcPct val="85000"/>
              </a:lnSpc>
              <a:spcBef>
                <a:spcPts val="600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isits 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specific e-commerce site for first time</a:t>
            </a:r>
          </a:p>
          <a:p>
            <a:pPr marL="341313" indent="-339725">
              <a:lnSpc>
                <a:spcPct val="85000"/>
              </a:lnSpc>
              <a:spcBef>
                <a:spcPts val="600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hen 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initial HTTP requests arrives at site, site creates: </a:t>
            </a:r>
          </a:p>
          <a:p>
            <a:pPr marL="741363" lvl="1" indent="-284163">
              <a:lnSpc>
                <a:spcPct val="85000"/>
              </a:lnSpc>
              <a:spcBef>
                <a:spcPts val="600"/>
              </a:spcBef>
              <a:buClr>
                <a:srgbClr val="000099"/>
              </a:buClr>
              <a:buFont typeface="Wingdings" pitchFamily="2" charset="2"/>
              <a:buChar char="q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nique 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ID</a:t>
            </a:r>
          </a:p>
          <a:p>
            <a:pPr marL="741363" lvl="1" indent="-284163">
              <a:lnSpc>
                <a:spcPct val="85000"/>
              </a:lnSpc>
              <a:spcBef>
                <a:spcPts val="600"/>
              </a:spcBef>
              <a:buClr>
                <a:srgbClr val="000099"/>
              </a:buClr>
              <a:buFont typeface="Wingdings" pitchFamily="2" charset="2"/>
              <a:buChar char="q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ntry 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 backend database for ID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Text Box 4"/>
          <p:cNvSpPr txBox="1">
            <a:spLocks noChangeArrowheads="1"/>
          </p:cNvSpPr>
          <p:nvPr/>
        </p:nvSpPr>
        <p:spPr bwMode="auto">
          <a:xfrm>
            <a:off x="431800" y="153988"/>
            <a:ext cx="7772400" cy="77311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Cookies: 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Keeping </a:t>
            </a:r>
            <a:r>
              <a:rPr lang="ja-JP" sz="360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altLang="ja-JP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tate</a:t>
            </a:r>
            <a:r>
              <a:rPr lang="ja-JP" sz="360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(cont.)</a:t>
            </a:r>
          </a:p>
        </p:txBody>
      </p:sp>
      <p:sp>
        <p:nvSpPr>
          <p:cNvPr id="52229" name="Text Box 5"/>
          <p:cNvSpPr txBox="1">
            <a:spLocks noChangeArrowheads="1"/>
          </p:cNvSpPr>
          <p:nvPr/>
        </p:nvSpPr>
        <p:spPr bwMode="auto">
          <a:xfrm>
            <a:off x="1054100" y="1227138"/>
            <a:ext cx="774700" cy="39846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spcBef>
                <a:spcPct val="0"/>
              </a:spcBef>
              <a:buClrTx/>
              <a:buSzPct val="8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client</a:t>
            </a:r>
          </a:p>
        </p:txBody>
      </p:sp>
      <p:sp>
        <p:nvSpPr>
          <p:cNvPr id="52230" name="Text Box 6"/>
          <p:cNvSpPr txBox="1">
            <a:spLocks noChangeArrowheads="1"/>
          </p:cNvSpPr>
          <p:nvPr/>
        </p:nvSpPr>
        <p:spPr bwMode="auto">
          <a:xfrm>
            <a:off x="5972175" y="1273175"/>
            <a:ext cx="806929" cy="402291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spcBef>
                <a:spcPct val="0"/>
              </a:spcBef>
              <a:buClrTx/>
              <a:buSzPct val="8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server</a:t>
            </a:r>
          </a:p>
        </p:txBody>
      </p:sp>
      <p:grpSp>
        <p:nvGrpSpPr>
          <p:cNvPr id="52231" name="Group 7"/>
          <p:cNvGrpSpPr>
            <a:grpSpLocks/>
          </p:cNvGrpSpPr>
          <p:nvPr/>
        </p:nvGrpSpPr>
        <p:grpSpPr bwMode="auto">
          <a:xfrm>
            <a:off x="2200275" y="4227513"/>
            <a:ext cx="3303588" cy="415925"/>
            <a:chOff x="1386" y="2663"/>
            <a:chExt cx="2081" cy="262"/>
          </a:xfrm>
        </p:grpSpPr>
        <p:sp>
          <p:nvSpPr>
            <p:cNvPr id="52232" name="Line 8"/>
            <p:cNvSpPr>
              <a:spLocks noChangeShapeType="1"/>
            </p:cNvSpPr>
            <p:nvPr/>
          </p:nvSpPr>
          <p:spPr bwMode="auto">
            <a:xfrm flipH="1">
              <a:off x="1385" y="2663"/>
              <a:ext cx="2083" cy="239"/>
            </a:xfrm>
            <a:prstGeom prst="line">
              <a:avLst/>
            </a:prstGeom>
            <a:noFill/>
            <a:ln w="19080" cap="sq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52233" name="Group 9"/>
            <p:cNvGrpSpPr>
              <a:grpSpLocks/>
            </p:cNvGrpSpPr>
            <p:nvPr/>
          </p:nvGrpSpPr>
          <p:grpSpPr bwMode="auto">
            <a:xfrm>
              <a:off x="1553" y="2694"/>
              <a:ext cx="1742" cy="231"/>
              <a:chOff x="1553" y="2694"/>
              <a:chExt cx="1742" cy="231"/>
            </a:xfrm>
          </p:grpSpPr>
          <p:sp>
            <p:nvSpPr>
              <p:cNvPr id="52234" name="Rectangle 10"/>
              <p:cNvSpPr>
                <a:spLocks noChangeArrowheads="1"/>
              </p:cNvSpPr>
              <p:nvPr/>
            </p:nvSpPr>
            <p:spPr bwMode="auto">
              <a:xfrm>
                <a:off x="1567" y="2704"/>
                <a:ext cx="1691" cy="197"/>
              </a:xfrm>
              <a:prstGeom prst="rect">
                <a:avLst/>
              </a:prstGeom>
              <a:solidFill>
                <a:srgbClr val="FFFFFF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235" name="Text Box 11"/>
              <p:cNvSpPr txBox="1">
                <a:spLocks noChangeArrowheads="1"/>
              </p:cNvSpPr>
              <p:nvPr/>
            </p:nvSpPr>
            <p:spPr bwMode="auto">
              <a:xfrm>
                <a:off x="1553" y="2694"/>
                <a:ext cx="1742" cy="231"/>
              </a:xfrm>
              <a:prstGeom prst="rect">
                <a:avLst/>
              </a:prstGeom>
              <a:solidFill>
                <a:srgbClr val="FFFFFF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lIns="90000" tIns="46800" rIns="90000" bIns="46800">
                <a:spAutoFit/>
              </a:bodyPr>
              <a:lstStyle/>
              <a:p>
                <a:pPr algn="ctr">
                  <a:spcBef>
                    <a:spcPct val="0"/>
                  </a:spcBef>
                  <a:buClrTx/>
                  <a:buSzPct val="85000"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1800">
                    <a:solidFill>
                      <a:srgbClr val="000000"/>
                    </a:solidFill>
                  </a:rPr>
                  <a:t>usual http response msg</a:t>
                </a:r>
              </a:p>
            </p:txBody>
          </p:sp>
        </p:grpSp>
      </p:grpSp>
      <p:grpSp>
        <p:nvGrpSpPr>
          <p:cNvPr id="52236" name="Group 12"/>
          <p:cNvGrpSpPr>
            <a:grpSpLocks/>
          </p:cNvGrpSpPr>
          <p:nvPr/>
        </p:nvGrpSpPr>
        <p:grpSpPr bwMode="auto">
          <a:xfrm>
            <a:off x="2209800" y="6145213"/>
            <a:ext cx="3303588" cy="398462"/>
            <a:chOff x="1392" y="3871"/>
            <a:chExt cx="2081" cy="251"/>
          </a:xfrm>
        </p:grpSpPr>
        <p:sp>
          <p:nvSpPr>
            <p:cNvPr id="52237" name="Line 13"/>
            <p:cNvSpPr>
              <a:spLocks noChangeShapeType="1"/>
            </p:cNvSpPr>
            <p:nvPr/>
          </p:nvSpPr>
          <p:spPr bwMode="auto">
            <a:xfrm flipH="1">
              <a:off x="1391" y="3871"/>
              <a:ext cx="2083" cy="239"/>
            </a:xfrm>
            <a:prstGeom prst="line">
              <a:avLst/>
            </a:prstGeom>
            <a:noFill/>
            <a:ln w="19080" cap="sq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52238" name="Group 14"/>
            <p:cNvGrpSpPr>
              <a:grpSpLocks/>
            </p:cNvGrpSpPr>
            <p:nvPr/>
          </p:nvGrpSpPr>
          <p:grpSpPr bwMode="auto">
            <a:xfrm>
              <a:off x="1552" y="3891"/>
              <a:ext cx="1742" cy="231"/>
              <a:chOff x="1552" y="3891"/>
              <a:chExt cx="1742" cy="231"/>
            </a:xfrm>
          </p:grpSpPr>
          <p:sp>
            <p:nvSpPr>
              <p:cNvPr id="52239" name="Rectangle 15"/>
              <p:cNvSpPr>
                <a:spLocks noChangeArrowheads="1"/>
              </p:cNvSpPr>
              <p:nvPr/>
            </p:nvSpPr>
            <p:spPr bwMode="auto">
              <a:xfrm>
                <a:off x="1566" y="3901"/>
                <a:ext cx="1691" cy="197"/>
              </a:xfrm>
              <a:prstGeom prst="rect">
                <a:avLst/>
              </a:prstGeom>
              <a:solidFill>
                <a:srgbClr val="FFFFFF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240" name="Text Box 16"/>
              <p:cNvSpPr txBox="1">
                <a:spLocks noChangeArrowheads="1"/>
              </p:cNvSpPr>
              <p:nvPr/>
            </p:nvSpPr>
            <p:spPr bwMode="auto">
              <a:xfrm>
                <a:off x="1552" y="3891"/>
                <a:ext cx="1742" cy="231"/>
              </a:xfrm>
              <a:prstGeom prst="rect">
                <a:avLst/>
              </a:prstGeom>
              <a:solidFill>
                <a:srgbClr val="FFFFFF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lIns="90000" tIns="46800" rIns="90000" bIns="46800">
                <a:spAutoFit/>
              </a:bodyPr>
              <a:lstStyle/>
              <a:p>
                <a:pPr algn="ctr">
                  <a:spcBef>
                    <a:spcPct val="0"/>
                  </a:spcBef>
                  <a:buClrTx/>
                  <a:buSzPct val="85000"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1800">
                    <a:solidFill>
                      <a:srgbClr val="000000"/>
                    </a:solidFill>
                  </a:rPr>
                  <a:t>usual http response msg</a:t>
                </a:r>
              </a:p>
            </p:txBody>
          </p:sp>
        </p:grpSp>
      </p:grpSp>
      <p:sp>
        <p:nvSpPr>
          <p:cNvPr id="52241" name="Text Box 17"/>
          <p:cNvSpPr txBox="1">
            <a:spLocks noChangeArrowheads="1"/>
          </p:cNvSpPr>
          <p:nvPr/>
        </p:nvSpPr>
        <p:spPr bwMode="auto">
          <a:xfrm>
            <a:off x="981075" y="2454275"/>
            <a:ext cx="1787525" cy="3365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ct val="0"/>
              </a:spcBef>
              <a:buClrTx/>
              <a:buSzPct val="8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>
                <a:solidFill>
                  <a:srgbClr val="000000"/>
                </a:solidFill>
              </a:rPr>
              <a:t>cookie file</a:t>
            </a:r>
          </a:p>
        </p:txBody>
      </p:sp>
      <p:sp>
        <p:nvSpPr>
          <p:cNvPr id="52242" name="Text Box 18"/>
          <p:cNvSpPr txBox="1">
            <a:spLocks noChangeArrowheads="1"/>
          </p:cNvSpPr>
          <p:nvPr/>
        </p:nvSpPr>
        <p:spPr bwMode="auto">
          <a:xfrm>
            <a:off x="3175" y="4878388"/>
            <a:ext cx="1727200" cy="3683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spcBef>
                <a:spcPct val="0"/>
              </a:spcBef>
              <a:buClrTx/>
              <a:buSzPct val="8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</a:rPr>
              <a:t>one week later:</a:t>
            </a:r>
          </a:p>
        </p:txBody>
      </p:sp>
      <p:grpSp>
        <p:nvGrpSpPr>
          <p:cNvPr id="52243" name="Group 19"/>
          <p:cNvGrpSpPr>
            <a:grpSpLocks/>
          </p:cNvGrpSpPr>
          <p:nvPr/>
        </p:nvGrpSpPr>
        <p:grpSpPr bwMode="auto">
          <a:xfrm>
            <a:off x="2209800" y="3589338"/>
            <a:ext cx="5637213" cy="1028700"/>
            <a:chOff x="1392" y="2261"/>
            <a:chExt cx="3551" cy="648"/>
          </a:xfrm>
        </p:grpSpPr>
        <p:sp>
          <p:nvSpPr>
            <p:cNvPr id="52244" name="Line 20"/>
            <p:cNvSpPr>
              <a:spLocks noChangeShapeType="1"/>
            </p:cNvSpPr>
            <p:nvPr/>
          </p:nvSpPr>
          <p:spPr bwMode="auto">
            <a:xfrm>
              <a:off x="1392" y="2357"/>
              <a:ext cx="2081" cy="239"/>
            </a:xfrm>
            <a:prstGeom prst="line">
              <a:avLst/>
            </a:prstGeom>
            <a:noFill/>
            <a:ln w="19080" cap="sq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2245" name="Text Box 21"/>
            <p:cNvSpPr txBox="1">
              <a:spLocks noChangeArrowheads="1"/>
            </p:cNvSpPr>
            <p:nvPr/>
          </p:nvSpPr>
          <p:spPr bwMode="auto">
            <a:xfrm>
              <a:off x="1548" y="2261"/>
              <a:ext cx="1688" cy="385"/>
            </a:xfrm>
            <a:prstGeom prst="rect">
              <a:avLst/>
            </a:prstGeom>
            <a:solidFill>
              <a:srgbClr val="FFFFFF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 algn="ctr">
                <a:lnSpc>
                  <a:spcPct val="80000"/>
                </a:lnSpc>
                <a:spcBef>
                  <a:spcPct val="0"/>
                </a:spcBef>
                <a:buClrTx/>
                <a:buSzPct val="85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000000"/>
                  </a:solidFill>
                </a:rPr>
                <a:t>usual http request msg</a:t>
              </a:r>
            </a:p>
            <a:p>
              <a:pPr algn="ctr">
                <a:lnSpc>
                  <a:spcPct val="80000"/>
                </a:lnSpc>
                <a:spcBef>
                  <a:spcPct val="0"/>
                </a:spcBef>
                <a:buClrTx/>
                <a:buSzPct val="85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b="1">
                  <a:solidFill>
                    <a:srgbClr val="000000"/>
                  </a:solidFill>
                </a:rPr>
                <a:t>cookie: 1678</a:t>
              </a:r>
            </a:p>
          </p:txBody>
        </p:sp>
        <p:sp>
          <p:nvSpPr>
            <p:cNvPr id="52246" name="Text Box 22"/>
            <p:cNvSpPr txBox="1">
              <a:spLocks noChangeArrowheads="1"/>
            </p:cNvSpPr>
            <p:nvPr/>
          </p:nvSpPr>
          <p:spPr bwMode="auto">
            <a:xfrm>
              <a:off x="3556" y="2332"/>
              <a:ext cx="592" cy="577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 algn="ctr">
                <a:spcBef>
                  <a:spcPct val="0"/>
                </a:spcBef>
                <a:buClrTx/>
                <a:buSzPct val="85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000099"/>
                  </a:solidFill>
                </a:rPr>
                <a:t>cookie-</a:t>
              </a:r>
            </a:p>
            <a:p>
              <a:pPr algn="ctr">
                <a:spcBef>
                  <a:spcPct val="0"/>
                </a:spcBef>
                <a:buClrTx/>
                <a:buSzPct val="85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000099"/>
                  </a:solidFill>
                </a:rPr>
                <a:t>specific</a:t>
              </a:r>
            </a:p>
            <a:p>
              <a:pPr algn="ctr">
                <a:spcBef>
                  <a:spcPct val="0"/>
                </a:spcBef>
                <a:buClrTx/>
                <a:buSzPct val="85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000099"/>
                  </a:solidFill>
                </a:rPr>
                <a:t>action</a:t>
              </a:r>
            </a:p>
          </p:txBody>
        </p:sp>
        <p:sp>
          <p:nvSpPr>
            <p:cNvPr id="52247" name="Line 23"/>
            <p:cNvSpPr>
              <a:spLocks noChangeShapeType="1"/>
            </p:cNvSpPr>
            <p:nvPr/>
          </p:nvSpPr>
          <p:spPr bwMode="auto">
            <a:xfrm flipV="1">
              <a:off x="4252" y="2366"/>
              <a:ext cx="691" cy="270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52248" name="Group 24"/>
            <p:cNvGrpSpPr>
              <a:grpSpLocks/>
            </p:cNvGrpSpPr>
            <p:nvPr/>
          </p:nvGrpSpPr>
          <p:grpSpPr bwMode="auto">
            <a:xfrm>
              <a:off x="4307" y="2363"/>
              <a:ext cx="560" cy="231"/>
              <a:chOff x="4307" y="2363"/>
              <a:chExt cx="560" cy="231"/>
            </a:xfrm>
          </p:grpSpPr>
          <p:sp>
            <p:nvSpPr>
              <p:cNvPr id="52249" name="Rectangle 25"/>
              <p:cNvSpPr>
                <a:spLocks noChangeArrowheads="1"/>
              </p:cNvSpPr>
              <p:nvPr/>
            </p:nvSpPr>
            <p:spPr bwMode="auto">
              <a:xfrm>
                <a:off x="4409" y="2455"/>
                <a:ext cx="383" cy="95"/>
              </a:xfrm>
              <a:prstGeom prst="rect">
                <a:avLst/>
              </a:prstGeom>
              <a:solidFill>
                <a:srgbClr val="FFFFFF"/>
              </a:soli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250" name="Text Box 26"/>
              <p:cNvSpPr txBox="1">
                <a:spLocks noChangeArrowheads="1"/>
              </p:cNvSpPr>
              <p:nvPr/>
            </p:nvSpPr>
            <p:spPr bwMode="auto">
              <a:xfrm>
                <a:off x="4307" y="2363"/>
                <a:ext cx="560" cy="231"/>
              </a:xfrm>
              <a:prstGeom prst="rect">
                <a:avLst/>
              </a:prstGeom>
              <a:noFill/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spAutoFit/>
              </a:bodyPr>
              <a:lstStyle/>
              <a:p>
                <a:pPr>
                  <a:spcBef>
                    <a:spcPct val="0"/>
                  </a:spcBef>
                  <a:buClrTx/>
                  <a:buSzPct val="85000"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1800">
                    <a:solidFill>
                      <a:srgbClr val="000000"/>
                    </a:solidFill>
                  </a:rPr>
                  <a:t>access</a:t>
                </a:r>
              </a:p>
            </p:txBody>
          </p:sp>
        </p:grpSp>
      </p:grpSp>
      <p:grpSp>
        <p:nvGrpSpPr>
          <p:cNvPr id="52251" name="Group 27"/>
          <p:cNvGrpSpPr>
            <a:grpSpLocks/>
          </p:cNvGrpSpPr>
          <p:nvPr/>
        </p:nvGrpSpPr>
        <p:grpSpPr bwMode="auto">
          <a:xfrm>
            <a:off x="935038" y="1922463"/>
            <a:ext cx="1068387" cy="563562"/>
            <a:chOff x="589" y="1211"/>
            <a:chExt cx="673" cy="355"/>
          </a:xfrm>
        </p:grpSpPr>
        <p:sp>
          <p:nvSpPr>
            <p:cNvPr id="52252" name="AutoShape 28"/>
            <p:cNvSpPr>
              <a:spLocks noChangeArrowheads="1"/>
            </p:cNvSpPr>
            <p:nvPr/>
          </p:nvSpPr>
          <p:spPr bwMode="auto">
            <a:xfrm>
              <a:off x="628" y="1211"/>
              <a:ext cx="634" cy="355"/>
            </a:xfrm>
            <a:prstGeom prst="can">
              <a:avLst>
                <a:gd name="adj" fmla="val 25000"/>
              </a:avLst>
            </a:prstGeom>
            <a:solidFill>
              <a:srgbClr val="3333CC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53" name="Text Box 29"/>
            <p:cNvSpPr txBox="1">
              <a:spLocks noChangeArrowheads="1"/>
            </p:cNvSpPr>
            <p:nvPr/>
          </p:nvSpPr>
          <p:spPr bwMode="auto">
            <a:xfrm>
              <a:off x="589" y="1275"/>
              <a:ext cx="649" cy="192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spcBef>
                  <a:spcPct val="0"/>
                </a:spcBef>
                <a:buClrTx/>
                <a:buSzPct val="85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1">
                  <a:solidFill>
                    <a:srgbClr val="FFFFFF"/>
                  </a:solidFill>
                </a:rPr>
                <a:t>ebay 8734</a:t>
              </a:r>
            </a:p>
          </p:txBody>
        </p:sp>
      </p:grpSp>
      <p:grpSp>
        <p:nvGrpSpPr>
          <p:cNvPr id="52254" name="Group 30"/>
          <p:cNvGrpSpPr>
            <a:grpSpLocks/>
          </p:cNvGrpSpPr>
          <p:nvPr/>
        </p:nvGrpSpPr>
        <p:grpSpPr bwMode="auto">
          <a:xfrm>
            <a:off x="2200275" y="2106613"/>
            <a:ext cx="5919788" cy="1309687"/>
            <a:chOff x="1386" y="1327"/>
            <a:chExt cx="3729" cy="825"/>
          </a:xfrm>
        </p:grpSpPr>
        <p:sp>
          <p:nvSpPr>
            <p:cNvPr id="52255" name="Line 31"/>
            <p:cNvSpPr>
              <a:spLocks noChangeShapeType="1"/>
            </p:cNvSpPr>
            <p:nvPr/>
          </p:nvSpPr>
          <p:spPr bwMode="auto">
            <a:xfrm>
              <a:off x="1386" y="1355"/>
              <a:ext cx="2081" cy="239"/>
            </a:xfrm>
            <a:prstGeom prst="line">
              <a:avLst/>
            </a:prstGeom>
            <a:noFill/>
            <a:ln w="19080" cap="sq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2256" name="Text Box 32"/>
            <p:cNvSpPr txBox="1">
              <a:spLocks noChangeArrowheads="1"/>
            </p:cNvSpPr>
            <p:nvPr/>
          </p:nvSpPr>
          <p:spPr bwMode="auto">
            <a:xfrm>
              <a:off x="1554" y="1327"/>
              <a:ext cx="1688" cy="231"/>
            </a:xfrm>
            <a:prstGeom prst="rect">
              <a:avLst/>
            </a:prstGeom>
            <a:solidFill>
              <a:srgbClr val="FFFFFF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 algn="ctr">
                <a:spcBef>
                  <a:spcPct val="0"/>
                </a:spcBef>
                <a:buClrTx/>
                <a:buSzPct val="85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000000"/>
                  </a:solidFill>
                </a:rPr>
                <a:t>usual http request msg</a:t>
              </a:r>
            </a:p>
          </p:txBody>
        </p:sp>
        <p:sp>
          <p:nvSpPr>
            <p:cNvPr id="52257" name="Text Box 33"/>
            <p:cNvSpPr txBox="1">
              <a:spLocks noChangeArrowheads="1"/>
            </p:cNvSpPr>
            <p:nvPr/>
          </p:nvSpPr>
          <p:spPr bwMode="auto">
            <a:xfrm>
              <a:off x="3343" y="1390"/>
              <a:ext cx="1080" cy="577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 algn="ctr">
                <a:spcBef>
                  <a:spcPct val="0"/>
                </a:spcBef>
                <a:buClrTx/>
                <a:buSzPct val="85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000099"/>
                  </a:solidFill>
                </a:rPr>
                <a:t>Amazon server</a:t>
              </a:r>
            </a:p>
            <a:p>
              <a:pPr algn="ctr">
                <a:spcBef>
                  <a:spcPct val="0"/>
                </a:spcBef>
                <a:buClrTx/>
                <a:buSzPct val="85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000099"/>
                  </a:solidFill>
                </a:rPr>
                <a:t>creates ID</a:t>
              </a:r>
            </a:p>
            <a:p>
              <a:pPr algn="ctr">
                <a:spcBef>
                  <a:spcPct val="0"/>
                </a:spcBef>
                <a:buClrTx/>
                <a:buSzPct val="85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000099"/>
                  </a:solidFill>
                </a:rPr>
                <a:t>1678 for user</a:t>
              </a:r>
            </a:p>
          </p:txBody>
        </p:sp>
        <p:grpSp>
          <p:nvGrpSpPr>
            <p:cNvPr id="52258" name="Group 34"/>
            <p:cNvGrpSpPr>
              <a:grpSpLocks/>
            </p:cNvGrpSpPr>
            <p:nvPr/>
          </p:nvGrpSpPr>
          <p:grpSpPr bwMode="auto">
            <a:xfrm>
              <a:off x="4377" y="1730"/>
              <a:ext cx="738" cy="422"/>
              <a:chOff x="4377" y="1730"/>
              <a:chExt cx="738" cy="422"/>
            </a:xfrm>
          </p:grpSpPr>
          <p:sp>
            <p:nvSpPr>
              <p:cNvPr id="52259" name="Line 35"/>
              <p:cNvSpPr>
                <a:spLocks noChangeShapeType="1"/>
              </p:cNvSpPr>
              <p:nvPr/>
            </p:nvSpPr>
            <p:spPr bwMode="auto">
              <a:xfrm>
                <a:off x="4377" y="1730"/>
                <a:ext cx="658" cy="413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60" name="Rectangle 36"/>
              <p:cNvSpPr>
                <a:spLocks noChangeArrowheads="1"/>
              </p:cNvSpPr>
              <p:nvPr/>
            </p:nvSpPr>
            <p:spPr bwMode="auto">
              <a:xfrm>
                <a:off x="4470" y="1819"/>
                <a:ext cx="601" cy="242"/>
              </a:xfrm>
              <a:prstGeom prst="rect">
                <a:avLst/>
              </a:prstGeom>
              <a:solidFill>
                <a:srgbClr val="FFFFFF"/>
              </a:soli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261" name="Text Box 37"/>
              <p:cNvSpPr txBox="1">
                <a:spLocks noChangeArrowheads="1"/>
              </p:cNvSpPr>
              <p:nvPr/>
            </p:nvSpPr>
            <p:spPr bwMode="auto">
              <a:xfrm>
                <a:off x="4381" y="1792"/>
                <a:ext cx="734" cy="360"/>
              </a:xfrm>
              <a:prstGeom prst="rect">
                <a:avLst/>
              </a:prstGeom>
              <a:noFill/>
              <a:ln w="9525" cap="flat">
                <a:noFill/>
                <a:round/>
                <a:headEnd/>
                <a:tailEnd/>
              </a:ln>
              <a:effectLst/>
            </p:spPr>
            <p:txBody>
              <a:bodyPr lIns="90000" tIns="46800" rIns="90000" bIns="46800">
                <a:spAutoFit/>
              </a:bodyPr>
              <a:lstStyle/>
              <a:p>
                <a:pPr>
                  <a:lnSpc>
                    <a:spcPct val="75000"/>
                  </a:lnSpc>
                  <a:spcBef>
                    <a:spcPct val="0"/>
                  </a:spcBef>
                  <a:buClrTx/>
                  <a:buSzPct val="85000"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1800">
                    <a:solidFill>
                      <a:srgbClr val="000000"/>
                    </a:solidFill>
                  </a:rPr>
                  <a:t>create</a:t>
                </a:r>
              </a:p>
              <a:p>
                <a:pPr>
                  <a:lnSpc>
                    <a:spcPct val="75000"/>
                  </a:lnSpc>
                  <a:spcBef>
                    <a:spcPct val="0"/>
                  </a:spcBef>
                  <a:buClrTx/>
                  <a:buSzPct val="85000"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1800">
                    <a:solidFill>
                      <a:srgbClr val="000000"/>
                    </a:solidFill>
                  </a:rPr>
                  <a:t>    entry</a:t>
                </a:r>
              </a:p>
            </p:txBody>
          </p:sp>
        </p:grpSp>
      </p:grpSp>
      <p:grpSp>
        <p:nvGrpSpPr>
          <p:cNvPr id="52262" name="Group 38"/>
          <p:cNvGrpSpPr>
            <a:grpSpLocks/>
          </p:cNvGrpSpPr>
          <p:nvPr/>
        </p:nvGrpSpPr>
        <p:grpSpPr bwMode="auto">
          <a:xfrm>
            <a:off x="919163" y="2676525"/>
            <a:ext cx="4391025" cy="873125"/>
            <a:chOff x="579" y="1686"/>
            <a:chExt cx="2766" cy="550"/>
          </a:xfrm>
        </p:grpSpPr>
        <p:sp>
          <p:nvSpPr>
            <p:cNvPr id="52263" name="Line 39"/>
            <p:cNvSpPr>
              <a:spLocks noChangeShapeType="1"/>
            </p:cNvSpPr>
            <p:nvPr/>
          </p:nvSpPr>
          <p:spPr bwMode="auto">
            <a:xfrm flipH="1">
              <a:off x="1442" y="1686"/>
              <a:ext cx="1904" cy="186"/>
            </a:xfrm>
            <a:prstGeom prst="line">
              <a:avLst/>
            </a:prstGeom>
            <a:noFill/>
            <a:ln w="19080" cap="sq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2264" name="Text Box 40"/>
            <p:cNvSpPr txBox="1">
              <a:spLocks noChangeArrowheads="1"/>
            </p:cNvSpPr>
            <p:nvPr/>
          </p:nvSpPr>
          <p:spPr bwMode="auto">
            <a:xfrm>
              <a:off x="1578" y="1696"/>
              <a:ext cx="1521" cy="385"/>
            </a:xfrm>
            <a:prstGeom prst="rect">
              <a:avLst/>
            </a:prstGeom>
            <a:solidFill>
              <a:srgbClr val="FFFFFF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 algn="ctr">
                <a:lnSpc>
                  <a:spcPct val="80000"/>
                </a:lnSpc>
                <a:spcBef>
                  <a:spcPct val="0"/>
                </a:spcBef>
                <a:buClrTx/>
                <a:buSzPct val="85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000000"/>
                  </a:solidFill>
                </a:rPr>
                <a:t>usual http response </a:t>
              </a:r>
            </a:p>
            <a:p>
              <a:pPr algn="ctr">
                <a:lnSpc>
                  <a:spcPct val="80000"/>
                </a:lnSpc>
                <a:spcBef>
                  <a:spcPct val="0"/>
                </a:spcBef>
                <a:buClrTx/>
                <a:buSzPct val="85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b="1">
                  <a:solidFill>
                    <a:srgbClr val="000000"/>
                  </a:solidFill>
                </a:rPr>
                <a:t>set-cookie: 1678</a:t>
              </a:r>
              <a:r>
                <a:rPr lang="en-US" b="1">
                  <a:solidFill>
                    <a:srgbClr val="000000"/>
                  </a:solidFill>
                  <a:latin typeface="Courier New" pitchFamily="1" charset="0"/>
                </a:rPr>
                <a:t> </a:t>
              </a:r>
            </a:p>
          </p:txBody>
        </p:sp>
        <p:grpSp>
          <p:nvGrpSpPr>
            <p:cNvPr id="52265" name="Group 41"/>
            <p:cNvGrpSpPr>
              <a:grpSpLocks/>
            </p:cNvGrpSpPr>
            <p:nvPr/>
          </p:nvGrpSpPr>
          <p:grpSpPr bwMode="auto">
            <a:xfrm>
              <a:off x="579" y="1841"/>
              <a:ext cx="917" cy="394"/>
              <a:chOff x="579" y="1841"/>
              <a:chExt cx="917" cy="394"/>
            </a:xfrm>
          </p:grpSpPr>
          <p:sp>
            <p:nvSpPr>
              <p:cNvPr id="52266" name="AutoShape 42"/>
              <p:cNvSpPr>
                <a:spLocks noChangeArrowheads="1"/>
              </p:cNvSpPr>
              <p:nvPr/>
            </p:nvSpPr>
            <p:spPr bwMode="auto">
              <a:xfrm>
                <a:off x="625" y="1841"/>
                <a:ext cx="756" cy="378"/>
              </a:xfrm>
              <a:prstGeom prst="can">
                <a:avLst>
                  <a:gd name="adj" fmla="val 25000"/>
                </a:avLst>
              </a:prstGeom>
              <a:solidFill>
                <a:srgbClr val="3333CC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267" name="Text Box 43"/>
              <p:cNvSpPr txBox="1">
                <a:spLocks noChangeArrowheads="1"/>
              </p:cNvSpPr>
              <p:nvPr/>
            </p:nvSpPr>
            <p:spPr bwMode="auto">
              <a:xfrm>
                <a:off x="579" y="1909"/>
                <a:ext cx="917" cy="327"/>
              </a:xfrm>
              <a:prstGeom prst="rect">
                <a:avLst/>
              </a:prstGeom>
              <a:noFill/>
              <a:ln w="9525" cap="flat">
                <a:noFill/>
                <a:round/>
                <a:headEnd/>
                <a:tailEnd/>
              </a:ln>
              <a:effectLst/>
            </p:spPr>
            <p:txBody>
              <a:bodyPr lIns="90000" tIns="46800" rIns="90000" bIns="46800">
                <a:spAutoFit/>
              </a:bodyPr>
              <a:lstStyle/>
              <a:p>
                <a:pPr>
                  <a:spcBef>
                    <a:spcPct val="0"/>
                  </a:spcBef>
                  <a:buClrTx/>
                  <a:buSzPct val="85000"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1400" b="1">
                    <a:solidFill>
                      <a:srgbClr val="FFFFFF"/>
                    </a:solidFill>
                  </a:rPr>
                  <a:t>ebay 8734</a:t>
                </a:r>
              </a:p>
              <a:p>
                <a:pPr>
                  <a:spcBef>
                    <a:spcPct val="0"/>
                  </a:spcBef>
                  <a:buClrTx/>
                  <a:buSzPct val="85000"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1400" b="1">
                    <a:solidFill>
                      <a:srgbClr val="FFFFFF"/>
                    </a:solidFill>
                  </a:rPr>
                  <a:t>amazon 1678</a:t>
                </a:r>
              </a:p>
            </p:txBody>
          </p:sp>
        </p:grpSp>
      </p:grpSp>
      <p:grpSp>
        <p:nvGrpSpPr>
          <p:cNvPr id="52268" name="Group 44"/>
          <p:cNvGrpSpPr>
            <a:grpSpLocks/>
          </p:cNvGrpSpPr>
          <p:nvPr/>
        </p:nvGrpSpPr>
        <p:grpSpPr bwMode="auto">
          <a:xfrm>
            <a:off x="2181225" y="4603750"/>
            <a:ext cx="5703888" cy="1901825"/>
            <a:chOff x="1374" y="2900"/>
            <a:chExt cx="3593" cy="1198"/>
          </a:xfrm>
        </p:grpSpPr>
        <p:sp>
          <p:nvSpPr>
            <p:cNvPr id="52269" name="Line 45"/>
            <p:cNvSpPr>
              <a:spLocks noChangeShapeType="1"/>
            </p:cNvSpPr>
            <p:nvPr/>
          </p:nvSpPr>
          <p:spPr bwMode="auto">
            <a:xfrm>
              <a:off x="1374" y="3552"/>
              <a:ext cx="2081" cy="239"/>
            </a:xfrm>
            <a:prstGeom prst="line">
              <a:avLst/>
            </a:prstGeom>
            <a:noFill/>
            <a:ln w="19080" cap="sq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2270" name="Text Box 46"/>
            <p:cNvSpPr txBox="1">
              <a:spLocks noChangeArrowheads="1"/>
            </p:cNvSpPr>
            <p:nvPr/>
          </p:nvSpPr>
          <p:spPr bwMode="auto">
            <a:xfrm>
              <a:off x="1561" y="3430"/>
              <a:ext cx="1688" cy="385"/>
            </a:xfrm>
            <a:prstGeom prst="rect">
              <a:avLst/>
            </a:prstGeom>
            <a:solidFill>
              <a:srgbClr val="FFFFFF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 algn="ctr">
                <a:lnSpc>
                  <a:spcPct val="80000"/>
                </a:lnSpc>
                <a:spcBef>
                  <a:spcPct val="0"/>
                </a:spcBef>
                <a:buClrTx/>
                <a:buSzPct val="85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000000"/>
                  </a:solidFill>
                </a:rPr>
                <a:t>usual http request msg</a:t>
              </a:r>
            </a:p>
            <a:p>
              <a:pPr algn="ctr">
                <a:lnSpc>
                  <a:spcPct val="80000"/>
                </a:lnSpc>
                <a:spcBef>
                  <a:spcPct val="0"/>
                </a:spcBef>
                <a:buClrTx/>
                <a:buSzPct val="85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b="1">
                  <a:solidFill>
                    <a:srgbClr val="000000"/>
                  </a:solidFill>
                </a:rPr>
                <a:t>cookie: 1678</a:t>
              </a:r>
            </a:p>
          </p:txBody>
        </p:sp>
        <p:sp>
          <p:nvSpPr>
            <p:cNvPr id="52271" name="Text Box 47"/>
            <p:cNvSpPr txBox="1">
              <a:spLocks noChangeArrowheads="1"/>
            </p:cNvSpPr>
            <p:nvPr/>
          </p:nvSpPr>
          <p:spPr bwMode="auto">
            <a:xfrm>
              <a:off x="3585" y="3521"/>
              <a:ext cx="592" cy="577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 algn="ctr">
                <a:spcBef>
                  <a:spcPct val="0"/>
                </a:spcBef>
                <a:buClrTx/>
                <a:buSzPct val="85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000099"/>
                  </a:solidFill>
                </a:rPr>
                <a:t>cookie-</a:t>
              </a:r>
            </a:p>
            <a:p>
              <a:pPr algn="ctr">
                <a:spcBef>
                  <a:spcPct val="0"/>
                </a:spcBef>
                <a:buClrTx/>
                <a:buSzPct val="85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000099"/>
                  </a:solidFill>
                </a:rPr>
                <a:t>specific</a:t>
              </a:r>
            </a:p>
            <a:p>
              <a:pPr algn="ctr">
                <a:spcBef>
                  <a:spcPct val="0"/>
                </a:spcBef>
                <a:buClrTx/>
                <a:buSzPct val="85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000099"/>
                  </a:solidFill>
                </a:rPr>
                <a:t>action</a:t>
              </a:r>
            </a:p>
          </p:txBody>
        </p:sp>
        <p:sp>
          <p:nvSpPr>
            <p:cNvPr id="52272" name="Line 48"/>
            <p:cNvSpPr>
              <a:spLocks noChangeShapeType="1"/>
            </p:cNvSpPr>
            <p:nvPr/>
          </p:nvSpPr>
          <p:spPr bwMode="auto">
            <a:xfrm flipV="1">
              <a:off x="4181" y="2899"/>
              <a:ext cx="786" cy="862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2273" name="Text Box 49"/>
            <p:cNvSpPr txBox="1">
              <a:spLocks noChangeArrowheads="1"/>
            </p:cNvSpPr>
            <p:nvPr/>
          </p:nvSpPr>
          <p:spPr bwMode="auto">
            <a:xfrm>
              <a:off x="4288" y="3198"/>
              <a:ext cx="560" cy="231"/>
            </a:xfrm>
            <a:prstGeom prst="rect">
              <a:avLst/>
            </a:prstGeom>
            <a:solidFill>
              <a:srgbClr val="FFFFFF"/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spcBef>
                  <a:spcPct val="0"/>
                </a:spcBef>
                <a:buClrTx/>
                <a:buSzPct val="85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000000"/>
                  </a:solidFill>
                </a:rPr>
                <a:t>access</a:t>
              </a:r>
            </a:p>
          </p:txBody>
        </p:sp>
      </p:grpSp>
      <p:grpSp>
        <p:nvGrpSpPr>
          <p:cNvPr id="52274" name="Group 50"/>
          <p:cNvGrpSpPr>
            <a:grpSpLocks/>
          </p:cNvGrpSpPr>
          <p:nvPr/>
        </p:nvGrpSpPr>
        <p:grpSpPr bwMode="auto">
          <a:xfrm>
            <a:off x="865188" y="5351463"/>
            <a:ext cx="1387475" cy="631825"/>
            <a:chOff x="545" y="3371"/>
            <a:chExt cx="874" cy="398"/>
          </a:xfrm>
        </p:grpSpPr>
        <p:sp>
          <p:nvSpPr>
            <p:cNvPr id="52275" name="AutoShape 51"/>
            <p:cNvSpPr>
              <a:spLocks noChangeArrowheads="1"/>
            </p:cNvSpPr>
            <p:nvPr/>
          </p:nvSpPr>
          <p:spPr bwMode="auto">
            <a:xfrm>
              <a:off x="589" y="3371"/>
              <a:ext cx="721" cy="398"/>
            </a:xfrm>
            <a:prstGeom prst="can">
              <a:avLst>
                <a:gd name="adj" fmla="val 25000"/>
              </a:avLst>
            </a:prstGeom>
            <a:solidFill>
              <a:srgbClr val="3333CC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76" name="Text Box 52"/>
            <p:cNvSpPr txBox="1">
              <a:spLocks noChangeArrowheads="1"/>
            </p:cNvSpPr>
            <p:nvPr/>
          </p:nvSpPr>
          <p:spPr bwMode="auto">
            <a:xfrm>
              <a:off x="545" y="3442"/>
              <a:ext cx="874" cy="327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>
                <a:spcBef>
                  <a:spcPct val="0"/>
                </a:spcBef>
                <a:buClrTx/>
                <a:buSzPct val="85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1">
                  <a:solidFill>
                    <a:srgbClr val="FFFFFF"/>
                  </a:solidFill>
                </a:rPr>
                <a:t>ebay 8734</a:t>
              </a:r>
            </a:p>
            <a:p>
              <a:pPr>
                <a:spcBef>
                  <a:spcPct val="0"/>
                </a:spcBef>
                <a:buClrTx/>
                <a:buSzPct val="85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1">
                  <a:solidFill>
                    <a:srgbClr val="FFFFFF"/>
                  </a:solidFill>
                </a:rPr>
                <a:t>amazon 1678</a:t>
              </a:r>
            </a:p>
          </p:txBody>
        </p:sp>
      </p:grpSp>
      <p:sp>
        <p:nvSpPr>
          <p:cNvPr id="52277" name="Text Box 53"/>
          <p:cNvSpPr txBox="1">
            <a:spLocks noChangeArrowheads="1"/>
          </p:cNvSpPr>
          <p:nvPr/>
        </p:nvSpPr>
        <p:spPr bwMode="auto">
          <a:xfrm>
            <a:off x="7845425" y="2692400"/>
            <a:ext cx="1117600" cy="6429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spcBef>
                <a:spcPct val="0"/>
              </a:spcBef>
              <a:buClrTx/>
              <a:buSzPct val="8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CC0000"/>
                </a:solidFill>
              </a:rPr>
              <a:t>backend</a:t>
            </a:r>
          </a:p>
          <a:p>
            <a:pPr>
              <a:spcBef>
                <a:spcPct val="0"/>
              </a:spcBef>
              <a:buClrTx/>
              <a:buSzPct val="8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CC0000"/>
                </a:solidFill>
              </a:rPr>
              <a:t>database</a:t>
            </a:r>
          </a:p>
        </p:txBody>
      </p:sp>
      <p:sp>
        <p:nvSpPr>
          <p:cNvPr id="52278" name="AutoShape 54"/>
          <p:cNvSpPr>
            <a:spLocks noChangeArrowheads="1"/>
          </p:cNvSpPr>
          <p:nvPr/>
        </p:nvSpPr>
        <p:spPr bwMode="auto">
          <a:xfrm>
            <a:off x="8112125" y="3313113"/>
            <a:ext cx="592138" cy="908050"/>
          </a:xfrm>
          <a:prstGeom prst="can">
            <a:avLst>
              <a:gd name="adj" fmla="val 31004"/>
            </a:avLst>
          </a:prstGeom>
          <a:gradFill rotWithShape="0">
            <a:gsLst>
              <a:gs pos="0">
                <a:srgbClr val="000099"/>
              </a:gs>
              <a:gs pos="100000">
                <a:srgbClr val="FFFFFF"/>
              </a:gs>
            </a:gsLst>
            <a:lin ang="0" scaled="1"/>
          </a:gradFill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2279" name="Group 55"/>
          <p:cNvGrpSpPr>
            <a:grpSpLocks/>
          </p:cNvGrpSpPr>
          <p:nvPr/>
        </p:nvGrpSpPr>
        <p:grpSpPr bwMode="auto">
          <a:xfrm>
            <a:off x="5475288" y="1119188"/>
            <a:ext cx="409575" cy="769937"/>
            <a:chOff x="3449" y="705"/>
            <a:chExt cx="258" cy="485"/>
          </a:xfrm>
        </p:grpSpPr>
        <p:sp>
          <p:nvSpPr>
            <p:cNvPr id="52280" name="Freeform 56"/>
            <p:cNvSpPr>
              <a:spLocks noChangeArrowheads="1"/>
            </p:cNvSpPr>
            <p:nvPr/>
          </p:nvSpPr>
          <p:spPr bwMode="auto">
            <a:xfrm>
              <a:off x="3654" y="706"/>
              <a:ext cx="50" cy="463"/>
            </a:xfrm>
            <a:custGeom>
              <a:avLst/>
              <a:gdLst>
                <a:gd name="G0" fmla="+- 1 0 0"/>
                <a:gd name="G1" fmla="+- 1 0 0"/>
                <a:gd name="G2" fmla="+- 1 0 0"/>
                <a:gd name="G3" fmla="+- 2742 0 0"/>
                <a:gd name="G4" fmla="+- 1 0 0"/>
                <a:gd name="T0" fmla="*/ 4 w 354"/>
                <a:gd name="T1" fmla="*/ 0 h 2742"/>
                <a:gd name="T2" fmla="*/ 19 w 354"/>
                <a:gd name="T3" fmla="*/ 32 h 2742"/>
                <a:gd name="T4" fmla="*/ 19 w 354"/>
                <a:gd name="T5" fmla="*/ 246 h 2742"/>
                <a:gd name="T6" fmla="*/ 0 w 354"/>
                <a:gd name="T7" fmla="*/ 258 h 2742"/>
                <a:gd name="T8" fmla="*/ 4 w 354"/>
                <a:gd name="T9" fmla="*/ 0 h 2742"/>
                <a:gd name="T10" fmla="*/ 0 w 354"/>
                <a:gd name="T11" fmla="*/ 0 h 2742"/>
                <a:gd name="T12" fmla="*/ 354 w 354"/>
                <a:gd name="T13" fmla="*/ 2742 h 27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81" name="Rectangle 57"/>
            <p:cNvSpPr>
              <a:spLocks noChangeArrowheads="1"/>
            </p:cNvSpPr>
            <p:nvPr/>
          </p:nvSpPr>
          <p:spPr bwMode="auto">
            <a:xfrm>
              <a:off x="3461" y="705"/>
              <a:ext cx="189" cy="462"/>
            </a:xfrm>
            <a:prstGeom prst="rect">
              <a:avLst/>
            </a:prstGeom>
            <a:gradFill rotWithShape="0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82" name="Freeform 58"/>
            <p:cNvSpPr>
              <a:spLocks noChangeArrowheads="1"/>
            </p:cNvSpPr>
            <p:nvPr/>
          </p:nvSpPr>
          <p:spPr bwMode="auto">
            <a:xfrm>
              <a:off x="3664" y="734"/>
              <a:ext cx="30" cy="428"/>
            </a:xfrm>
            <a:custGeom>
              <a:avLst/>
              <a:gdLst>
                <a:gd name="G0" fmla="+- 0 0 0"/>
                <a:gd name="G1" fmla="+- 0 0 0"/>
                <a:gd name="G2" fmla="+- 1 0 0"/>
                <a:gd name="G3" fmla="+- 1 0 0"/>
                <a:gd name="G4" fmla="+- 1229 0 0"/>
                <a:gd name="G5" fmla="+- 1 0 0"/>
                <a:gd name="G6" fmla="+- 2501 0 0"/>
                <a:gd name="G7" fmla="+- 0 0 0"/>
                <a:gd name="T0" fmla="*/ 2 w 211"/>
                <a:gd name="T1" fmla="*/ 0 h 2537"/>
                <a:gd name="T2" fmla="*/ 11 w 211"/>
                <a:gd name="T3" fmla="*/ 21 h 2537"/>
                <a:gd name="T4" fmla="*/ 2 w 211"/>
                <a:gd name="T5" fmla="*/ 235 h 2537"/>
                <a:gd name="T6" fmla="*/ 2 w 211"/>
                <a:gd name="T7" fmla="*/ 0 h 2537"/>
                <a:gd name="T8" fmla="*/ 0 w 211"/>
                <a:gd name="T9" fmla="*/ 0 h 2537"/>
                <a:gd name="T10" fmla="*/ 211 w 211"/>
                <a:gd name="T11" fmla="*/ 2537 h 2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0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83" name="Freeform 59"/>
            <p:cNvSpPr>
              <a:spLocks noChangeArrowheads="1"/>
            </p:cNvSpPr>
            <p:nvPr/>
          </p:nvSpPr>
          <p:spPr bwMode="auto">
            <a:xfrm>
              <a:off x="3657" y="951"/>
              <a:ext cx="47" cy="37"/>
            </a:xfrm>
            <a:custGeom>
              <a:avLst/>
              <a:gdLst>
                <a:gd name="G0" fmla="+- 0 0 0"/>
                <a:gd name="G1" fmla="+- 1 0 0"/>
                <a:gd name="G2" fmla="+- 1 0 0"/>
                <a:gd name="G3" fmla="+- 1 0 0"/>
                <a:gd name="G4" fmla="+- 1 0 0"/>
                <a:gd name="G5" fmla="+- 1 0 0"/>
                <a:gd name="G6" fmla="+- 1 0 0"/>
                <a:gd name="G7" fmla="+- 1 0 0"/>
                <a:gd name="G8" fmla="+- 1 0 0"/>
                <a:gd name="G9" fmla="+- 100 0 0"/>
                <a:gd name="G10" fmla="+- 48 0 0"/>
                <a:gd name="G11" fmla="+- 0 0 0"/>
                <a:gd name="G12" fmla="+- 0 0 0"/>
                <a:gd name="T0" fmla="*/ 2 w 328"/>
                <a:gd name="T1" fmla="*/ 0 h 226"/>
                <a:gd name="T2" fmla="*/ 18 w 328"/>
                <a:gd name="T3" fmla="*/ 13 h 226"/>
                <a:gd name="T4" fmla="*/ 18 w 328"/>
                <a:gd name="T5" fmla="*/ 23 h 226"/>
                <a:gd name="T6" fmla="*/ 0 w 328"/>
                <a:gd name="T7" fmla="*/ 9 h 226"/>
                <a:gd name="T8" fmla="*/ 2 w 328"/>
                <a:gd name="T9" fmla="*/ 0 h 226"/>
                <a:gd name="T10" fmla="*/ 0 w 328"/>
                <a:gd name="T11" fmla="*/ 0 h 226"/>
                <a:gd name="T12" fmla="*/ 328 w 328"/>
                <a:gd name="T13" fmla="*/ 226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0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84" name="Rectangle 60"/>
            <p:cNvSpPr>
              <a:spLocks noChangeArrowheads="1"/>
            </p:cNvSpPr>
            <p:nvPr/>
          </p:nvSpPr>
          <p:spPr bwMode="auto">
            <a:xfrm>
              <a:off x="3462" y="759"/>
              <a:ext cx="107" cy="8"/>
            </a:xfrm>
            <a:prstGeom prst="rect">
              <a:avLst/>
            </a:prstGeom>
            <a:solidFill>
              <a:srgbClr val="000000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2285" name="Group 61"/>
            <p:cNvGrpSpPr>
              <a:grpSpLocks/>
            </p:cNvGrpSpPr>
            <p:nvPr/>
          </p:nvGrpSpPr>
          <p:grpSpPr bwMode="auto">
            <a:xfrm>
              <a:off x="3560" y="753"/>
              <a:ext cx="104" cy="28"/>
              <a:chOff x="3560" y="753"/>
              <a:chExt cx="104" cy="28"/>
            </a:xfrm>
          </p:grpSpPr>
          <p:sp>
            <p:nvSpPr>
              <p:cNvPr id="52286" name="AutoShape 62"/>
              <p:cNvSpPr>
                <a:spLocks noChangeArrowheads="1"/>
              </p:cNvSpPr>
              <p:nvPr/>
            </p:nvSpPr>
            <p:spPr bwMode="auto">
              <a:xfrm>
                <a:off x="3560" y="753"/>
                <a:ext cx="104" cy="28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287" name="AutoShape 63"/>
              <p:cNvSpPr>
                <a:spLocks noChangeArrowheads="1"/>
              </p:cNvSpPr>
              <p:nvPr/>
            </p:nvSpPr>
            <p:spPr bwMode="auto">
              <a:xfrm>
                <a:off x="3562" y="756"/>
                <a:ext cx="99" cy="21"/>
              </a:xfrm>
              <a:prstGeom prst="roundRect">
                <a:avLst>
                  <a:gd name="adj" fmla="val 50000"/>
                </a:avLst>
              </a:prstGeom>
              <a:gradFill rotWithShape="0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2288" name="Rectangle 64"/>
            <p:cNvSpPr>
              <a:spLocks noChangeArrowheads="1"/>
            </p:cNvSpPr>
            <p:nvPr/>
          </p:nvSpPr>
          <p:spPr bwMode="auto">
            <a:xfrm>
              <a:off x="3464" y="825"/>
              <a:ext cx="108" cy="8"/>
            </a:xfrm>
            <a:prstGeom prst="rect">
              <a:avLst/>
            </a:prstGeom>
            <a:solidFill>
              <a:srgbClr val="000000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2289" name="Group 65"/>
            <p:cNvGrpSpPr>
              <a:grpSpLocks/>
            </p:cNvGrpSpPr>
            <p:nvPr/>
          </p:nvGrpSpPr>
          <p:grpSpPr bwMode="auto">
            <a:xfrm>
              <a:off x="3559" y="820"/>
              <a:ext cx="104" cy="26"/>
              <a:chOff x="3559" y="820"/>
              <a:chExt cx="104" cy="26"/>
            </a:xfrm>
          </p:grpSpPr>
          <p:sp>
            <p:nvSpPr>
              <p:cNvPr id="52290" name="AutoShape 66"/>
              <p:cNvSpPr>
                <a:spLocks noChangeArrowheads="1"/>
              </p:cNvSpPr>
              <p:nvPr/>
            </p:nvSpPr>
            <p:spPr bwMode="auto">
              <a:xfrm>
                <a:off x="3559" y="820"/>
                <a:ext cx="104" cy="26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291" name="AutoShape 67"/>
              <p:cNvSpPr>
                <a:spLocks noChangeArrowheads="1"/>
              </p:cNvSpPr>
              <p:nvPr/>
            </p:nvSpPr>
            <p:spPr bwMode="auto">
              <a:xfrm>
                <a:off x="3561" y="822"/>
                <a:ext cx="99" cy="20"/>
              </a:xfrm>
              <a:prstGeom prst="roundRect">
                <a:avLst>
                  <a:gd name="adj" fmla="val 50000"/>
                </a:avLst>
              </a:prstGeom>
              <a:gradFill rotWithShape="0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2292" name="Rectangle 68"/>
            <p:cNvSpPr>
              <a:spLocks noChangeArrowheads="1"/>
            </p:cNvSpPr>
            <p:nvPr/>
          </p:nvSpPr>
          <p:spPr bwMode="auto">
            <a:xfrm>
              <a:off x="3463" y="893"/>
              <a:ext cx="107" cy="9"/>
            </a:xfrm>
            <a:prstGeom prst="rect">
              <a:avLst/>
            </a:prstGeom>
            <a:solidFill>
              <a:srgbClr val="000000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93" name="Rectangle 69"/>
            <p:cNvSpPr>
              <a:spLocks noChangeArrowheads="1"/>
            </p:cNvSpPr>
            <p:nvPr/>
          </p:nvSpPr>
          <p:spPr bwMode="auto">
            <a:xfrm>
              <a:off x="3465" y="954"/>
              <a:ext cx="107" cy="8"/>
            </a:xfrm>
            <a:prstGeom prst="rect">
              <a:avLst/>
            </a:prstGeom>
            <a:solidFill>
              <a:srgbClr val="000000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2294" name="Group 70"/>
            <p:cNvGrpSpPr>
              <a:grpSpLocks/>
            </p:cNvGrpSpPr>
            <p:nvPr/>
          </p:nvGrpSpPr>
          <p:grpSpPr bwMode="auto">
            <a:xfrm>
              <a:off x="3557" y="948"/>
              <a:ext cx="105" cy="29"/>
              <a:chOff x="3557" y="948"/>
              <a:chExt cx="105" cy="29"/>
            </a:xfrm>
          </p:grpSpPr>
          <p:sp>
            <p:nvSpPr>
              <p:cNvPr id="52295" name="AutoShape 71"/>
              <p:cNvSpPr>
                <a:spLocks noChangeArrowheads="1"/>
              </p:cNvSpPr>
              <p:nvPr/>
            </p:nvSpPr>
            <p:spPr bwMode="auto">
              <a:xfrm>
                <a:off x="3557" y="948"/>
                <a:ext cx="105" cy="29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296" name="AutoShape 72"/>
              <p:cNvSpPr>
                <a:spLocks noChangeArrowheads="1"/>
              </p:cNvSpPr>
              <p:nvPr/>
            </p:nvSpPr>
            <p:spPr bwMode="auto">
              <a:xfrm>
                <a:off x="3559" y="952"/>
                <a:ext cx="100" cy="21"/>
              </a:xfrm>
              <a:prstGeom prst="roundRect">
                <a:avLst>
                  <a:gd name="adj" fmla="val 50000"/>
                </a:avLst>
              </a:prstGeom>
              <a:gradFill rotWithShape="0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2297" name="Freeform 73"/>
            <p:cNvSpPr>
              <a:spLocks noChangeArrowheads="1"/>
            </p:cNvSpPr>
            <p:nvPr/>
          </p:nvSpPr>
          <p:spPr bwMode="auto">
            <a:xfrm>
              <a:off x="3658" y="893"/>
              <a:ext cx="47" cy="37"/>
            </a:xfrm>
            <a:custGeom>
              <a:avLst/>
              <a:gdLst>
                <a:gd name="G0" fmla="+- 0 0 0"/>
                <a:gd name="G1" fmla="+- 1 0 0"/>
                <a:gd name="G2" fmla="+- 1 0 0"/>
                <a:gd name="G3" fmla="+- 1 0 0"/>
                <a:gd name="G4" fmla="+- 1 0 0"/>
                <a:gd name="G5" fmla="+- 1 0 0"/>
                <a:gd name="G6" fmla="+- 1 0 0"/>
                <a:gd name="G7" fmla="+- 1 0 0"/>
                <a:gd name="G8" fmla="+- 1 0 0"/>
                <a:gd name="G9" fmla="+- 100 0 0"/>
                <a:gd name="G10" fmla="+- 48 0 0"/>
                <a:gd name="G11" fmla="+- 0 0 0"/>
                <a:gd name="G12" fmla="+- 0 0 0"/>
                <a:gd name="T0" fmla="*/ 2 w 328"/>
                <a:gd name="T1" fmla="*/ 0 h 226"/>
                <a:gd name="T2" fmla="*/ 18 w 328"/>
                <a:gd name="T3" fmla="*/ 12 h 226"/>
                <a:gd name="T4" fmla="*/ 18 w 328"/>
                <a:gd name="T5" fmla="*/ 21 h 226"/>
                <a:gd name="T6" fmla="*/ 0 w 328"/>
                <a:gd name="T7" fmla="*/ 8 h 226"/>
                <a:gd name="T8" fmla="*/ 2 w 328"/>
                <a:gd name="T9" fmla="*/ 0 h 226"/>
                <a:gd name="T10" fmla="*/ 0 w 328"/>
                <a:gd name="T11" fmla="*/ 0 h 226"/>
                <a:gd name="T12" fmla="*/ 328 w 328"/>
                <a:gd name="T13" fmla="*/ 226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0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2298" name="Group 74"/>
            <p:cNvGrpSpPr>
              <a:grpSpLocks/>
            </p:cNvGrpSpPr>
            <p:nvPr/>
          </p:nvGrpSpPr>
          <p:grpSpPr bwMode="auto">
            <a:xfrm>
              <a:off x="3558" y="887"/>
              <a:ext cx="105" cy="27"/>
              <a:chOff x="3558" y="887"/>
              <a:chExt cx="105" cy="27"/>
            </a:xfrm>
          </p:grpSpPr>
          <p:sp>
            <p:nvSpPr>
              <p:cNvPr id="52299" name="AutoShape 75"/>
              <p:cNvSpPr>
                <a:spLocks noChangeArrowheads="1"/>
              </p:cNvSpPr>
              <p:nvPr/>
            </p:nvSpPr>
            <p:spPr bwMode="auto">
              <a:xfrm>
                <a:off x="3558" y="887"/>
                <a:ext cx="105" cy="27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300" name="AutoShape 76"/>
              <p:cNvSpPr>
                <a:spLocks noChangeArrowheads="1"/>
              </p:cNvSpPr>
              <p:nvPr/>
            </p:nvSpPr>
            <p:spPr bwMode="auto">
              <a:xfrm>
                <a:off x="3560" y="890"/>
                <a:ext cx="100" cy="21"/>
              </a:xfrm>
              <a:prstGeom prst="roundRect">
                <a:avLst>
                  <a:gd name="adj" fmla="val 50000"/>
                </a:avLst>
              </a:prstGeom>
              <a:gradFill rotWithShape="0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2301" name="Rectangle 77"/>
            <p:cNvSpPr>
              <a:spLocks noChangeArrowheads="1"/>
            </p:cNvSpPr>
            <p:nvPr/>
          </p:nvSpPr>
          <p:spPr bwMode="auto">
            <a:xfrm>
              <a:off x="3651" y="705"/>
              <a:ext cx="11" cy="463"/>
            </a:xfrm>
            <a:prstGeom prst="rect">
              <a:avLst/>
            </a:prstGeom>
            <a:gradFill rotWithShape="0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302" name="Freeform 78"/>
            <p:cNvSpPr>
              <a:spLocks noChangeArrowheads="1"/>
            </p:cNvSpPr>
            <p:nvPr/>
          </p:nvSpPr>
          <p:spPr bwMode="auto">
            <a:xfrm>
              <a:off x="3662" y="822"/>
              <a:ext cx="42" cy="42"/>
            </a:xfrm>
            <a:custGeom>
              <a:avLst/>
              <a:gdLst>
                <a:gd name="G0" fmla="+- 0 0 0"/>
                <a:gd name="G1" fmla="+- 1 0 0"/>
                <a:gd name="G2" fmla="+- 1 0 0"/>
                <a:gd name="G3" fmla="+- 1 0 0"/>
                <a:gd name="G4" fmla="+- 1 0 0"/>
                <a:gd name="G5" fmla="+- 1 0 0"/>
                <a:gd name="G6" fmla="+- 1 0 0"/>
                <a:gd name="G7" fmla="+- 1 0 0"/>
                <a:gd name="G8" fmla="+- 1 0 0"/>
                <a:gd name="G9" fmla="+- 100 0 0"/>
                <a:gd name="G10" fmla="+- 48 0 0"/>
                <a:gd name="G11" fmla="+- 0 0 0"/>
                <a:gd name="G12" fmla="+- 0 0 0"/>
                <a:gd name="T0" fmla="*/ 2 w 296"/>
                <a:gd name="T1" fmla="*/ 0 h 256"/>
                <a:gd name="T2" fmla="*/ 17 w 296"/>
                <a:gd name="T3" fmla="*/ 12 h 256"/>
                <a:gd name="T4" fmla="*/ 17 w 296"/>
                <a:gd name="T5" fmla="*/ 23 h 256"/>
                <a:gd name="T6" fmla="*/ 0 w 296"/>
                <a:gd name="T7" fmla="*/ 8 h 256"/>
                <a:gd name="T8" fmla="*/ 2 w 296"/>
                <a:gd name="T9" fmla="*/ 0 h 256"/>
                <a:gd name="T10" fmla="*/ 0 w 296"/>
                <a:gd name="T11" fmla="*/ 0 h 256"/>
                <a:gd name="T12" fmla="*/ 296 w 296"/>
                <a:gd name="T13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0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303" name="Freeform 79"/>
            <p:cNvSpPr>
              <a:spLocks noChangeArrowheads="1"/>
            </p:cNvSpPr>
            <p:nvPr/>
          </p:nvSpPr>
          <p:spPr bwMode="auto">
            <a:xfrm>
              <a:off x="3663" y="756"/>
              <a:ext cx="43" cy="48"/>
            </a:xfrm>
            <a:custGeom>
              <a:avLst/>
              <a:gdLst>
                <a:gd name="G0" fmla="+- 1 0 0"/>
                <a:gd name="G1" fmla="+- 1 0 0"/>
                <a:gd name="G2" fmla="+- 1 0 0"/>
                <a:gd name="G3" fmla="+- 1 0 0"/>
                <a:gd name="G4" fmla="+- 1 0 0"/>
                <a:gd name="G5" fmla="+- 1 0 0"/>
                <a:gd name="G6" fmla="+- 1 0 0"/>
                <a:gd name="G7" fmla="+- 1 0 0"/>
                <a:gd name="G8" fmla="+- 1 0 0"/>
                <a:gd name="G9" fmla="*/ 1 35987 45568"/>
                <a:gd name="G10" fmla="*/ 1 35987 55552"/>
                <a:gd name="G11" fmla="*/ G10 1 180"/>
                <a:gd name="G12" fmla="*/ G9 1 G11"/>
                <a:gd name="G13" fmla="*/ 1 35987 45568"/>
                <a:gd name="G14" fmla="*/ 1 35987 55552"/>
                <a:gd name="G15" fmla="*/ G14 1 180"/>
                <a:gd name="G16" fmla="*/ G13 1 G15"/>
                <a:gd name="G17" fmla="+- 17 0 0"/>
                <a:gd name="G18" fmla="+- 1 0 0"/>
                <a:gd name="T0" fmla="*/ 0 w 304"/>
                <a:gd name="T1" fmla="*/ 0 h 288"/>
                <a:gd name="T2" fmla="*/ 18 w 304"/>
                <a:gd name="T3" fmla="*/ 16 h 288"/>
                <a:gd name="T4" fmla="*/ 16 w 304"/>
                <a:gd name="T5" fmla="*/ 28 h 288"/>
                <a:gd name="T6" fmla="*/ 2 w 304"/>
                <a:gd name="T7" fmla="*/ 12 h 288"/>
                <a:gd name="T8" fmla="*/ 0 w 304"/>
                <a:gd name="T9" fmla="*/ 0 h 288"/>
                <a:gd name="T10" fmla="*/ 0 w 304"/>
                <a:gd name="T11" fmla="*/ 0 h 288"/>
                <a:gd name="T12" fmla="*/ 304 w 304"/>
                <a:gd name="T13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0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304" name="Oval 80"/>
            <p:cNvSpPr>
              <a:spLocks noChangeArrowheads="1"/>
            </p:cNvSpPr>
            <p:nvPr/>
          </p:nvSpPr>
          <p:spPr bwMode="auto">
            <a:xfrm>
              <a:off x="3699" y="1148"/>
              <a:ext cx="8" cy="18"/>
            </a:xfrm>
            <a:prstGeom prst="ellipse">
              <a:avLst/>
            </a:prstGeom>
            <a:solidFill>
              <a:srgbClr val="333333"/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305" name="Freeform 81"/>
            <p:cNvSpPr>
              <a:spLocks noChangeArrowheads="1"/>
            </p:cNvSpPr>
            <p:nvPr/>
          </p:nvSpPr>
          <p:spPr bwMode="auto">
            <a:xfrm>
              <a:off x="3660" y="1148"/>
              <a:ext cx="43" cy="39"/>
            </a:xfrm>
            <a:custGeom>
              <a:avLst/>
              <a:gdLst>
                <a:gd name="G0" fmla="+- 106 0 0"/>
                <a:gd name="G1" fmla="+- 120 0 0"/>
                <a:gd name="G2" fmla="+- 1 0 0"/>
                <a:gd name="G3" fmla="+- 1 0 0"/>
                <a:gd name="G4" fmla="+- 106 0 0"/>
                <a:gd name="T0" fmla="*/ 0 w 306"/>
                <a:gd name="T1" fmla="*/ 11 h 240"/>
                <a:gd name="T2" fmla="*/ 2 w 306"/>
                <a:gd name="T3" fmla="*/ 23 h 240"/>
                <a:gd name="T4" fmla="*/ 18 w 306"/>
                <a:gd name="T5" fmla="*/ 11 h 240"/>
                <a:gd name="T6" fmla="*/ 17 w 306"/>
                <a:gd name="T7" fmla="*/ 0 h 240"/>
                <a:gd name="T8" fmla="*/ 0 w 306"/>
                <a:gd name="T9" fmla="*/ 11 h 240"/>
                <a:gd name="T10" fmla="*/ 0 w 306"/>
                <a:gd name="T11" fmla="*/ 0 h 240"/>
                <a:gd name="T12" fmla="*/ 306 w 306"/>
                <a:gd name="T13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306" name="AutoShape 82"/>
            <p:cNvSpPr>
              <a:spLocks noChangeArrowheads="1"/>
            </p:cNvSpPr>
            <p:nvPr/>
          </p:nvSpPr>
          <p:spPr bwMode="auto">
            <a:xfrm>
              <a:off x="3449" y="1161"/>
              <a:ext cx="217" cy="29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307" name="AutoShape 83"/>
            <p:cNvSpPr>
              <a:spLocks noChangeArrowheads="1"/>
            </p:cNvSpPr>
            <p:nvPr/>
          </p:nvSpPr>
          <p:spPr bwMode="auto">
            <a:xfrm>
              <a:off x="3461" y="1168"/>
              <a:ext cx="193" cy="16"/>
            </a:xfrm>
            <a:prstGeom prst="roundRect">
              <a:avLst>
                <a:gd name="adj" fmla="val 50000"/>
              </a:avLst>
            </a:prstGeom>
            <a:gradFill rotWithShape="0">
              <a:gsLst>
                <a:gs pos="0">
                  <a:srgbClr val="000000"/>
                </a:gs>
                <a:gs pos="100000">
                  <a:srgbClr val="808080"/>
                </a:gs>
              </a:gsLst>
              <a:lin ang="0" scaled="1"/>
            </a:gradFill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308" name="Oval 84"/>
            <p:cNvSpPr>
              <a:spLocks noChangeArrowheads="1"/>
            </p:cNvSpPr>
            <p:nvPr/>
          </p:nvSpPr>
          <p:spPr bwMode="auto">
            <a:xfrm>
              <a:off x="3480" y="1101"/>
              <a:ext cx="27" cy="28"/>
            </a:xfrm>
            <a:prstGeom prst="ellipse">
              <a:avLst/>
            </a:prstGeom>
            <a:solidFill>
              <a:srgbClr val="33CC33"/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309" name="Oval 85"/>
            <p:cNvSpPr>
              <a:spLocks noChangeArrowheads="1"/>
            </p:cNvSpPr>
            <p:nvPr/>
          </p:nvSpPr>
          <p:spPr bwMode="auto">
            <a:xfrm>
              <a:off x="3512" y="1102"/>
              <a:ext cx="28" cy="28"/>
            </a:xfrm>
            <a:prstGeom prst="ellipse">
              <a:avLst/>
            </a:prstGeom>
            <a:solidFill>
              <a:srgbClr val="FF0000"/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310" name="Oval 86"/>
            <p:cNvSpPr>
              <a:spLocks noChangeArrowheads="1"/>
            </p:cNvSpPr>
            <p:nvPr/>
          </p:nvSpPr>
          <p:spPr bwMode="auto">
            <a:xfrm>
              <a:off x="3544" y="1101"/>
              <a:ext cx="28" cy="28"/>
            </a:xfrm>
            <a:prstGeom prst="ellipse">
              <a:avLst/>
            </a:prstGeom>
            <a:solidFill>
              <a:srgbClr val="33CC33"/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311" name="Rectangle 87"/>
            <p:cNvSpPr>
              <a:spLocks noChangeArrowheads="1"/>
            </p:cNvSpPr>
            <p:nvPr/>
          </p:nvSpPr>
          <p:spPr bwMode="auto">
            <a:xfrm>
              <a:off x="3617" y="990"/>
              <a:ext cx="14" cy="154"/>
            </a:xfrm>
            <a:prstGeom prst="rect">
              <a:avLst/>
            </a:prstGeom>
            <a:solidFill>
              <a:srgbClr val="292929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2312" name="Group 88"/>
          <p:cNvGrpSpPr>
            <a:grpSpLocks/>
          </p:cNvGrpSpPr>
          <p:nvPr/>
        </p:nvGrpSpPr>
        <p:grpSpPr bwMode="auto">
          <a:xfrm>
            <a:off x="1806575" y="1117600"/>
            <a:ext cx="685800" cy="730250"/>
            <a:chOff x="1138" y="704"/>
            <a:chExt cx="432" cy="460"/>
          </a:xfrm>
        </p:grpSpPr>
        <p:pic>
          <p:nvPicPr>
            <p:cNvPr id="52313" name="Picture 89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138" y="704"/>
              <a:ext cx="432" cy="460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</p:pic>
        <p:sp>
          <p:nvSpPr>
            <p:cNvPr id="52314" name="Freeform 90"/>
            <p:cNvSpPr>
              <a:spLocks noChangeArrowheads="1"/>
            </p:cNvSpPr>
            <p:nvPr/>
          </p:nvSpPr>
          <p:spPr bwMode="auto">
            <a:xfrm flipH="1">
              <a:off x="1322" y="748"/>
              <a:ext cx="210" cy="210"/>
            </a:xfrm>
            <a:custGeom>
              <a:avLst/>
              <a:gdLst>
                <a:gd name="G0" fmla="+- 1 0 0"/>
                <a:gd name="G1" fmla="+- 1 0 0"/>
                <a:gd name="G2" fmla="+- 1 0 0"/>
                <a:gd name="G3" fmla="+- 1 0 0"/>
                <a:gd name="G4" fmla="+- 1 0 0"/>
                <a:gd name="T0" fmla="*/ 0 w 356"/>
                <a:gd name="T1" fmla="*/ 0 h 368"/>
                <a:gd name="T2" fmla="*/ 13459 w 356"/>
                <a:gd name="T3" fmla="*/ 887 h 368"/>
                <a:gd name="T4" fmla="*/ 15967 w 356"/>
                <a:gd name="T5" fmla="*/ 18491 h 368"/>
                <a:gd name="T6" fmla="*/ 3519 w 356"/>
                <a:gd name="T7" fmla="*/ 23125 h 368"/>
                <a:gd name="T8" fmla="*/ 0 w 356"/>
                <a:gd name="T9" fmla="*/ 0 h 368"/>
                <a:gd name="T10" fmla="*/ 0 w 356"/>
                <a:gd name="T11" fmla="*/ 0 h 368"/>
                <a:gd name="T12" fmla="*/ 356 w 356"/>
                <a:gd name="T13" fmla="*/ 368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9" dur="2000"/>
                                        <p:tgtEl>
                                          <p:spTgt spid="52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Effect">
                      <p:stCondLst>
                        <p:cond delay="indefinite"/>
                      </p:stCondLst>
                      <p:childTnLst>
                        <p:par>
                          <p:cTn id="11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 additive="repl">
                                        <p:cTn id="14" dur="3000"/>
                                        <p:tgtEl>
                                          <p:spTgt spid="52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Effect">
                      <p:stCondLst>
                        <p:cond delay="indefinite"/>
                      </p:stCondLst>
                      <p:childTnLst>
                        <p:par>
                          <p:cTn id="16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9" dur="2000"/>
                                        <p:tgtEl>
                                          <p:spTgt spid="52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clickEffect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 additive="repl">
                                        <p:cTn id="23" dur="1000"/>
                                        <p:tgtEl>
                                          <p:spTgt spid="52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Effect">
                      <p:stCondLst>
                        <p:cond delay="indefinite"/>
                      </p:stCondLst>
                      <p:childTnLst>
                        <p:par>
                          <p:cTn id="25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Effect">
                      <p:stCondLst>
                        <p:cond delay="indefinite"/>
                      </p:stCondLst>
                      <p:childTnLst>
                        <p:par>
                          <p:cTn id="31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34" dur="2000"/>
                                        <p:tgtEl>
                                          <p:spTgt spid="52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clickEffect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 additive="repl">
                                        <p:cTn id="38" dur="2000"/>
                                        <p:tgtEl>
                                          <p:spTgt spid="52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2" name="Text Box 4"/>
          <p:cNvSpPr txBox="1">
            <a:spLocks noChangeArrowheads="1"/>
          </p:cNvSpPr>
          <p:nvPr/>
        </p:nvSpPr>
        <p:spPr bwMode="auto">
          <a:xfrm>
            <a:off x="373063" y="207963"/>
            <a:ext cx="7772400" cy="92551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Cookies (continued)</a:t>
            </a:r>
          </a:p>
        </p:txBody>
      </p:sp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533400" y="1389063"/>
            <a:ext cx="3810000" cy="26416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/>
          <a:lstStyle/>
          <a:p>
            <a:pPr marL="342900" indent="-341313">
              <a:lnSpc>
                <a:spcPct val="75000"/>
              </a:lnSpc>
              <a:spcBef>
                <a:spcPts val="700"/>
              </a:spcBef>
              <a:buClrTx/>
              <a:buSzPct val="6500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2800" i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What </a:t>
            </a:r>
            <a:r>
              <a:rPr lang="en-US" sz="2800" i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cookies can be used for:</a:t>
            </a:r>
          </a:p>
          <a:p>
            <a:pPr marL="341313" indent="-339725">
              <a:lnSpc>
                <a:spcPct val="75000"/>
              </a:lnSpc>
              <a:spcBef>
                <a:spcPts val="600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uthorization</a:t>
            </a:r>
            <a:endParaRPr lang="en-US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1313" indent="-339725">
              <a:lnSpc>
                <a:spcPct val="75000"/>
              </a:lnSpc>
              <a:spcBef>
                <a:spcPts val="600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hopping 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carts</a:t>
            </a:r>
          </a:p>
          <a:p>
            <a:pPr marL="341313" indent="-339725">
              <a:lnSpc>
                <a:spcPct val="75000"/>
              </a:lnSpc>
              <a:spcBef>
                <a:spcPts val="600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ecommendations</a:t>
            </a:r>
            <a:endParaRPr lang="en-US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1313" indent="-339725">
              <a:lnSpc>
                <a:spcPct val="75000"/>
              </a:lnSpc>
              <a:spcBef>
                <a:spcPts val="600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ser 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session state (Web e-mail)</a:t>
            </a:r>
          </a:p>
        </p:txBody>
      </p:sp>
      <p:sp>
        <p:nvSpPr>
          <p:cNvPr id="53254" name="Rectangle 6"/>
          <p:cNvSpPr>
            <a:spLocks noChangeArrowheads="1"/>
          </p:cNvSpPr>
          <p:nvPr/>
        </p:nvSpPr>
        <p:spPr bwMode="auto">
          <a:xfrm>
            <a:off x="4911725" y="1411288"/>
            <a:ext cx="3810000" cy="2233612"/>
          </a:xfrm>
          <a:prstGeom prst="rect">
            <a:avLst/>
          </a:prstGeom>
          <a:noFill/>
          <a:ln w="19080" cap="sq">
            <a:solidFill>
              <a:srgbClr val="000099"/>
            </a:solidFill>
            <a:miter lim="800000"/>
            <a:headEnd/>
            <a:tailEnd/>
          </a:ln>
          <a:effectLst/>
        </p:spPr>
        <p:txBody>
          <a:bodyPr lIns="90000" tIns="46800" rIns="90000" bIns="46800"/>
          <a:lstStyle/>
          <a:p>
            <a:pPr marL="342900" indent="-341313">
              <a:spcBef>
                <a:spcPts val="600"/>
              </a:spcBef>
              <a:buClrTx/>
              <a:buSzPct val="85000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US" sz="2400" i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i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ookies </a:t>
            </a:r>
            <a:r>
              <a:rPr lang="en-US" sz="2400" i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2400" i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Privacy</a:t>
            </a:r>
            <a:r>
              <a:rPr lang="en-US" sz="2400" i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1313" indent="-339725">
              <a:lnSpc>
                <a:spcPct val="90000"/>
              </a:lnSpc>
              <a:spcBef>
                <a:spcPts val="600"/>
              </a:spcBef>
              <a:buClr>
                <a:srgbClr val="000099"/>
              </a:buClr>
              <a:buSzPct val="85000"/>
              <a:buFont typeface="Wingdings" pitchFamily="2" charset="2"/>
              <a:buChar char="q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ookies 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permit sites to learn a lot about you</a:t>
            </a:r>
          </a:p>
          <a:p>
            <a:pPr marL="341313" indent="-339725">
              <a:lnSpc>
                <a:spcPct val="90000"/>
              </a:lnSpc>
              <a:spcBef>
                <a:spcPts val="600"/>
              </a:spcBef>
              <a:buClr>
                <a:srgbClr val="000099"/>
              </a:buClr>
              <a:buSzPct val="85000"/>
              <a:buFont typeface="Wingdings" pitchFamily="2" charset="2"/>
              <a:buChar char="q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ou 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may supply name and e-mail to sites</a:t>
            </a:r>
          </a:p>
        </p:txBody>
      </p:sp>
      <p:sp>
        <p:nvSpPr>
          <p:cNvPr id="53255" name="Text Box 7"/>
          <p:cNvSpPr txBox="1">
            <a:spLocks noChangeArrowheads="1"/>
          </p:cNvSpPr>
          <p:nvPr/>
        </p:nvSpPr>
        <p:spPr bwMode="auto">
          <a:xfrm>
            <a:off x="7162800" y="1066800"/>
            <a:ext cx="899903" cy="463846"/>
          </a:xfrm>
          <a:prstGeom prst="rect">
            <a:avLst/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spcBef>
                <a:spcPct val="0"/>
              </a:spcBef>
              <a:buClrTx/>
              <a:buSzPct val="8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side</a:t>
            </a:r>
            <a:endParaRPr lang="en-US" sz="24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256" name="Rectangle 8"/>
          <p:cNvSpPr>
            <a:spLocks noChangeArrowheads="1"/>
          </p:cNvSpPr>
          <p:nvPr/>
        </p:nvSpPr>
        <p:spPr bwMode="auto">
          <a:xfrm>
            <a:off x="411163" y="3946525"/>
            <a:ext cx="5702300" cy="26416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42900" indent="-341313">
              <a:spcBef>
                <a:spcPts val="700"/>
              </a:spcBef>
              <a:buClrTx/>
              <a:buSzPct val="85000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US" sz="2800" i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i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ow </a:t>
            </a:r>
            <a:r>
              <a:rPr lang="en-US" sz="2800" i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en-US" sz="2800" i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Keep </a:t>
            </a:r>
            <a:r>
              <a:rPr lang="ja-JP" sz="2800" i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800" i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state</a:t>
            </a:r>
            <a:r>
              <a:rPr lang="ja-JP" sz="2800" i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en-US" sz="2800" i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1313" indent="-339725">
              <a:lnSpc>
                <a:spcPct val="90000"/>
              </a:lnSpc>
              <a:spcBef>
                <a:spcPts val="600"/>
              </a:spcBef>
              <a:buClr>
                <a:srgbClr val="000099"/>
              </a:buClr>
              <a:buSzPct val="85000"/>
              <a:buFont typeface="Wingdings" pitchFamily="2" charset="2"/>
              <a:buChar char="q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rotocol 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endpoints: maintain state at sender/receiver over multiple transactions</a:t>
            </a:r>
          </a:p>
          <a:p>
            <a:pPr marL="341313" indent="-339725">
              <a:lnSpc>
                <a:spcPct val="90000"/>
              </a:lnSpc>
              <a:spcBef>
                <a:spcPts val="600"/>
              </a:spcBef>
              <a:buClr>
                <a:srgbClr val="000099"/>
              </a:buClr>
              <a:buSzPct val="85000"/>
              <a:buFont typeface="Wingdings" pitchFamily="2" charset="2"/>
              <a:buChar char="q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ookies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http messages carry state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Some N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etwork Apps</a:t>
            </a:r>
            <a:endParaRPr lang="en-US" sz="3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533400" y="1611313"/>
            <a:ext cx="3810000" cy="46482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/>
          <a:lstStyle/>
          <a:p>
            <a:pPr marL="341313" indent="-341313">
              <a:lnSpc>
                <a:spcPct val="85000"/>
              </a:lnSpc>
              <a:spcBef>
                <a:spcPts val="600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e-mail</a:t>
            </a:r>
            <a:endParaRPr lang="en-US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1313" indent="-341313">
              <a:lnSpc>
                <a:spcPct val="85000"/>
              </a:lnSpc>
              <a:spcBef>
                <a:spcPts val="600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eb</a:t>
            </a:r>
            <a:endParaRPr lang="en-US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1313" indent="-341313">
              <a:lnSpc>
                <a:spcPct val="85000"/>
              </a:lnSpc>
              <a:spcBef>
                <a:spcPts val="600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ext 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essaging</a:t>
            </a:r>
            <a:endParaRPr lang="en-US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1313" indent="-341313">
              <a:lnSpc>
                <a:spcPct val="85000"/>
              </a:lnSpc>
              <a:spcBef>
                <a:spcPts val="600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emote 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ogin</a:t>
            </a:r>
            <a:endParaRPr lang="en-US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1313" indent="-341313">
              <a:lnSpc>
                <a:spcPct val="85000"/>
              </a:lnSpc>
              <a:spcBef>
                <a:spcPts val="600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P2P 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File 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haring</a:t>
            </a:r>
            <a:endParaRPr lang="en-US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1313" indent="-341313">
              <a:lnSpc>
                <a:spcPct val="85000"/>
              </a:lnSpc>
              <a:spcBef>
                <a:spcPts val="600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ulti-user 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etwork 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ames</a:t>
            </a:r>
            <a:endParaRPr lang="en-US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1313" indent="-341313">
              <a:lnSpc>
                <a:spcPct val="85000"/>
              </a:lnSpc>
              <a:spcBef>
                <a:spcPts val="600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treaming 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stored video (YouTube,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Hulu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Netflix) </a:t>
            </a:r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4495800" y="1611313"/>
            <a:ext cx="3810000" cy="46482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/>
          <a:lstStyle/>
          <a:p>
            <a:pPr marL="341313" indent="-341313">
              <a:lnSpc>
                <a:spcPct val="85000"/>
              </a:lnSpc>
              <a:spcBef>
                <a:spcPts val="600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oice 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over IP (e.g., Skype)</a:t>
            </a:r>
          </a:p>
          <a:p>
            <a:pPr marL="341313" indent="-341313">
              <a:lnSpc>
                <a:spcPct val="85000"/>
              </a:lnSpc>
              <a:spcBef>
                <a:spcPts val="600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eal-time 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video conferencing</a:t>
            </a:r>
          </a:p>
          <a:p>
            <a:pPr marL="341313" indent="-341313">
              <a:lnSpc>
                <a:spcPct val="85000"/>
              </a:lnSpc>
              <a:spcBef>
                <a:spcPts val="600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Social 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networking</a:t>
            </a:r>
          </a:p>
          <a:p>
            <a:pPr marL="341313" indent="-341313">
              <a:lnSpc>
                <a:spcPct val="85000"/>
              </a:lnSpc>
              <a:spcBef>
                <a:spcPts val="600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earch</a:t>
            </a:r>
            <a:endParaRPr lang="en-US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1313" indent="-341313">
              <a:lnSpc>
                <a:spcPct val="85000"/>
              </a:lnSpc>
              <a:spcBef>
                <a:spcPts val="600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pPr marL="341313" indent="-341313">
              <a:lnSpc>
                <a:spcPct val="85000"/>
              </a:lnSpc>
              <a:spcBef>
                <a:spcPts val="600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275" name="Group 3"/>
          <p:cNvGrpSpPr>
            <a:grpSpLocks/>
          </p:cNvGrpSpPr>
          <p:nvPr/>
        </p:nvGrpSpPr>
        <p:grpSpPr bwMode="auto">
          <a:xfrm>
            <a:off x="4027488" y="2695575"/>
            <a:ext cx="685800" cy="762000"/>
            <a:chOff x="2537" y="1698"/>
            <a:chExt cx="432" cy="480"/>
          </a:xfrm>
        </p:grpSpPr>
        <p:pic>
          <p:nvPicPr>
            <p:cNvPr id="54276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537" y="1698"/>
              <a:ext cx="432" cy="480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</p:pic>
        <p:sp>
          <p:nvSpPr>
            <p:cNvPr id="54277" name="Freeform 5"/>
            <p:cNvSpPr>
              <a:spLocks noChangeArrowheads="1"/>
            </p:cNvSpPr>
            <p:nvPr/>
          </p:nvSpPr>
          <p:spPr bwMode="auto">
            <a:xfrm flipH="1">
              <a:off x="2721" y="1744"/>
              <a:ext cx="210" cy="219"/>
            </a:xfrm>
            <a:custGeom>
              <a:avLst/>
              <a:gdLst>
                <a:gd name="G0" fmla="+- 1 0 0"/>
                <a:gd name="G1" fmla="+- 1 0 0"/>
                <a:gd name="G2" fmla="+- 1 0 0"/>
                <a:gd name="G3" fmla="+- 1 0 0"/>
                <a:gd name="G4" fmla="+- 1 0 0"/>
                <a:gd name="T0" fmla="*/ 0 w 356"/>
                <a:gd name="T1" fmla="*/ 0 h 368"/>
                <a:gd name="T2" fmla="*/ 13459 w 356"/>
                <a:gd name="T3" fmla="*/ 887 h 368"/>
                <a:gd name="T4" fmla="*/ 15967 w 356"/>
                <a:gd name="T5" fmla="*/ 18491 h 368"/>
                <a:gd name="T6" fmla="*/ 3519 w 356"/>
                <a:gd name="T7" fmla="*/ 23125 h 368"/>
                <a:gd name="T8" fmla="*/ 0 w 356"/>
                <a:gd name="T9" fmla="*/ 0 h 368"/>
                <a:gd name="T10" fmla="*/ 0 w 356"/>
                <a:gd name="T11" fmla="*/ 0 h 368"/>
                <a:gd name="T12" fmla="*/ 356 w 356"/>
                <a:gd name="T13" fmla="*/ 368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4278" name="Group 6"/>
          <p:cNvGrpSpPr>
            <a:grpSpLocks/>
          </p:cNvGrpSpPr>
          <p:nvPr/>
        </p:nvGrpSpPr>
        <p:grpSpPr bwMode="auto">
          <a:xfrm>
            <a:off x="4092575" y="4568825"/>
            <a:ext cx="685800" cy="762000"/>
            <a:chOff x="2578" y="2878"/>
            <a:chExt cx="432" cy="480"/>
          </a:xfrm>
        </p:grpSpPr>
        <p:pic>
          <p:nvPicPr>
            <p:cNvPr id="54279" name="Picture 7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578" y="2878"/>
              <a:ext cx="432" cy="480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</p:pic>
        <p:sp>
          <p:nvSpPr>
            <p:cNvPr id="54280" name="Freeform 8"/>
            <p:cNvSpPr>
              <a:spLocks noChangeArrowheads="1"/>
            </p:cNvSpPr>
            <p:nvPr/>
          </p:nvSpPr>
          <p:spPr bwMode="auto">
            <a:xfrm flipH="1">
              <a:off x="2762" y="2924"/>
              <a:ext cx="210" cy="219"/>
            </a:xfrm>
            <a:custGeom>
              <a:avLst/>
              <a:gdLst>
                <a:gd name="G0" fmla="+- 1 0 0"/>
                <a:gd name="G1" fmla="+- 1 0 0"/>
                <a:gd name="G2" fmla="+- 1 0 0"/>
                <a:gd name="G3" fmla="+- 1 0 0"/>
                <a:gd name="G4" fmla="+- 1 0 0"/>
                <a:gd name="T0" fmla="*/ 0 w 356"/>
                <a:gd name="T1" fmla="*/ 0 h 368"/>
                <a:gd name="T2" fmla="*/ 13459 w 356"/>
                <a:gd name="T3" fmla="*/ 887 h 368"/>
                <a:gd name="T4" fmla="*/ 15967 w 356"/>
                <a:gd name="T5" fmla="*/ 18491 h 368"/>
                <a:gd name="T6" fmla="*/ 3519 w 356"/>
                <a:gd name="T7" fmla="*/ 23125 h 368"/>
                <a:gd name="T8" fmla="*/ 0 w 356"/>
                <a:gd name="T9" fmla="*/ 0 h 368"/>
                <a:gd name="T10" fmla="*/ 0 w 356"/>
                <a:gd name="T11" fmla="*/ 0 h 368"/>
                <a:gd name="T12" fmla="*/ 356 w 356"/>
                <a:gd name="T13" fmla="*/ 368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4281" name="Group 9"/>
          <p:cNvGrpSpPr>
            <a:grpSpLocks/>
          </p:cNvGrpSpPr>
          <p:nvPr/>
        </p:nvGrpSpPr>
        <p:grpSpPr bwMode="auto">
          <a:xfrm>
            <a:off x="6230938" y="3457575"/>
            <a:ext cx="398462" cy="714375"/>
            <a:chOff x="3925" y="2178"/>
            <a:chExt cx="251" cy="450"/>
          </a:xfrm>
        </p:grpSpPr>
        <p:sp>
          <p:nvSpPr>
            <p:cNvPr id="54282" name="Freeform 10"/>
            <p:cNvSpPr>
              <a:spLocks noChangeArrowheads="1"/>
            </p:cNvSpPr>
            <p:nvPr/>
          </p:nvSpPr>
          <p:spPr bwMode="auto">
            <a:xfrm>
              <a:off x="4125" y="2179"/>
              <a:ext cx="49" cy="429"/>
            </a:xfrm>
            <a:custGeom>
              <a:avLst/>
              <a:gdLst>
                <a:gd name="G0" fmla="+- 1 0 0"/>
                <a:gd name="G1" fmla="+- 1 0 0"/>
                <a:gd name="G2" fmla="+- 1 0 0"/>
                <a:gd name="G3" fmla="+- 2742 0 0"/>
                <a:gd name="G4" fmla="+- 1 0 0"/>
                <a:gd name="T0" fmla="*/ 4 w 354"/>
                <a:gd name="T1" fmla="*/ 0 h 2742"/>
                <a:gd name="T2" fmla="*/ 19 w 354"/>
                <a:gd name="T3" fmla="*/ 32 h 2742"/>
                <a:gd name="T4" fmla="*/ 19 w 354"/>
                <a:gd name="T5" fmla="*/ 246 h 2742"/>
                <a:gd name="T6" fmla="*/ 0 w 354"/>
                <a:gd name="T7" fmla="*/ 258 h 2742"/>
                <a:gd name="T8" fmla="*/ 4 w 354"/>
                <a:gd name="T9" fmla="*/ 0 h 2742"/>
                <a:gd name="T10" fmla="*/ 0 w 354"/>
                <a:gd name="T11" fmla="*/ 0 h 2742"/>
                <a:gd name="T12" fmla="*/ 354 w 354"/>
                <a:gd name="T13" fmla="*/ 2742 h 27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83" name="Rectangle 11"/>
            <p:cNvSpPr>
              <a:spLocks noChangeArrowheads="1"/>
            </p:cNvSpPr>
            <p:nvPr/>
          </p:nvSpPr>
          <p:spPr bwMode="auto">
            <a:xfrm>
              <a:off x="3937" y="2178"/>
              <a:ext cx="184" cy="429"/>
            </a:xfrm>
            <a:prstGeom prst="rect">
              <a:avLst/>
            </a:prstGeom>
            <a:gradFill rotWithShape="0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84" name="Freeform 12"/>
            <p:cNvSpPr>
              <a:spLocks noChangeArrowheads="1"/>
            </p:cNvSpPr>
            <p:nvPr/>
          </p:nvSpPr>
          <p:spPr bwMode="auto">
            <a:xfrm>
              <a:off x="4134" y="2204"/>
              <a:ext cx="29" cy="397"/>
            </a:xfrm>
            <a:custGeom>
              <a:avLst/>
              <a:gdLst>
                <a:gd name="G0" fmla="+- 0 0 0"/>
                <a:gd name="G1" fmla="+- 0 0 0"/>
                <a:gd name="G2" fmla="+- 1 0 0"/>
                <a:gd name="G3" fmla="+- 1 0 0"/>
                <a:gd name="G4" fmla="+- 1229 0 0"/>
                <a:gd name="G5" fmla="+- 1 0 0"/>
                <a:gd name="G6" fmla="+- 2501 0 0"/>
                <a:gd name="G7" fmla="+- 0 0 0"/>
                <a:gd name="T0" fmla="*/ 2 w 211"/>
                <a:gd name="T1" fmla="*/ 0 h 2537"/>
                <a:gd name="T2" fmla="*/ 11 w 211"/>
                <a:gd name="T3" fmla="*/ 21 h 2537"/>
                <a:gd name="T4" fmla="*/ 2 w 211"/>
                <a:gd name="T5" fmla="*/ 235 h 2537"/>
                <a:gd name="T6" fmla="*/ 2 w 211"/>
                <a:gd name="T7" fmla="*/ 0 h 2537"/>
                <a:gd name="T8" fmla="*/ 0 w 211"/>
                <a:gd name="T9" fmla="*/ 0 h 2537"/>
                <a:gd name="T10" fmla="*/ 211 w 211"/>
                <a:gd name="T11" fmla="*/ 2537 h 2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0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85" name="Freeform 13"/>
            <p:cNvSpPr>
              <a:spLocks noChangeArrowheads="1"/>
            </p:cNvSpPr>
            <p:nvPr/>
          </p:nvSpPr>
          <p:spPr bwMode="auto">
            <a:xfrm>
              <a:off x="4127" y="2406"/>
              <a:ext cx="45" cy="34"/>
            </a:xfrm>
            <a:custGeom>
              <a:avLst/>
              <a:gdLst>
                <a:gd name="G0" fmla="+- 0 0 0"/>
                <a:gd name="G1" fmla="+- 1 0 0"/>
                <a:gd name="G2" fmla="+- 1 0 0"/>
                <a:gd name="G3" fmla="+- 1 0 0"/>
                <a:gd name="G4" fmla="+- 1 0 0"/>
                <a:gd name="G5" fmla="+- 1 0 0"/>
                <a:gd name="G6" fmla="+- 1 0 0"/>
                <a:gd name="G7" fmla="+- 1 0 0"/>
                <a:gd name="G8" fmla="+- 1 0 0"/>
                <a:gd name="G9" fmla="+- 100 0 0"/>
                <a:gd name="G10" fmla="+- 48 0 0"/>
                <a:gd name="G11" fmla="+- 0 0 0"/>
                <a:gd name="G12" fmla="+- 0 0 0"/>
                <a:gd name="T0" fmla="*/ 2 w 328"/>
                <a:gd name="T1" fmla="*/ 0 h 226"/>
                <a:gd name="T2" fmla="*/ 18 w 328"/>
                <a:gd name="T3" fmla="*/ 13 h 226"/>
                <a:gd name="T4" fmla="*/ 18 w 328"/>
                <a:gd name="T5" fmla="*/ 23 h 226"/>
                <a:gd name="T6" fmla="*/ 0 w 328"/>
                <a:gd name="T7" fmla="*/ 9 h 226"/>
                <a:gd name="T8" fmla="*/ 2 w 328"/>
                <a:gd name="T9" fmla="*/ 0 h 226"/>
                <a:gd name="T10" fmla="*/ 0 w 328"/>
                <a:gd name="T11" fmla="*/ 0 h 226"/>
                <a:gd name="T12" fmla="*/ 328 w 328"/>
                <a:gd name="T13" fmla="*/ 226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0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86" name="Rectangle 14"/>
            <p:cNvSpPr>
              <a:spLocks noChangeArrowheads="1"/>
            </p:cNvSpPr>
            <p:nvPr/>
          </p:nvSpPr>
          <p:spPr bwMode="auto">
            <a:xfrm>
              <a:off x="3938" y="2228"/>
              <a:ext cx="104" cy="8"/>
            </a:xfrm>
            <a:prstGeom prst="rect">
              <a:avLst/>
            </a:prstGeom>
            <a:solidFill>
              <a:srgbClr val="000000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4287" name="Group 15"/>
            <p:cNvGrpSpPr>
              <a:grpSpLocks/>
            </p:cNvGrpSpPr>
            <p:nvPr/>
          </p:nvGrpSpPr>
          <p:grpSpPr bwMode="auto">
            <a:xfrm>
              <a:off x="4033" y="2223"/>
              <a:ext cx="102" cy="26"/>
              <a:chOff x="4033" y="2223"/>
              <a:chExt cx="102" cy="26"/>
            </a:xfrm>
          </p:grpSpPr>
          <p:sp>
            <p:nvSpPr>
              <p:cNvPr id="54288" name="AutoShape 16"/>
              <p:cNvSpPr>
                <a:spLocks noChangeArrowheads="1"/>
              </p:cNvSpPr>
              <p:nvPr/>
            </p:nvSpPr>
            <p:spPr bwMode="auto">
              <a:xfrm>
                <a:off x="4033" y="2223"/>
                <a:ext cx="102" cy="26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289" name="AutoShape 17"/>
              <p:cNvSpPr>
                <a:spLocks noChangeArrowheads="1"/>
              </p:cNvSpPr>
              <p:nvPr/>
            </p:nvSpPr>
            <p:spPr bwMode="auto">
              <a:xfrm>
                <a:off x="4034" y="2226"/>
                <a:ext cx="95" cy="20"/>
              </a:xfrm>
              <a:prstGeom prst="roundRect">
                <a:avLst>
                  <a:gd name="adj" fmla="val 50000"/>
                </a:avLst>
              </a:prstGeom>
              <a:gradFill rotWithShape="0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4290" name="Rectangle 18"/>
            <p:cNvSpPr>
              <a:spLocks noChangeArrowheads="1"/>
            </p:cNvSpPr>
            <p:nvPr/>
          </p:nvSpPr>
          <p:spPr bwMode="auto">
            <a:xfrm>
              <a:off x="3940" y="2289"/>
              <a:ext cx="104" cy="8"/>
            </a:xfrm>
            <a:prstGeom prst="rect">
              <a:avLst/>
            </a:prstGeom>
            <a:solidFill>
              <a:srgbClr val="000000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4291" name="Group 19"/>
            <p:cNvGrpSpPr>
              <a:grpSpLocks/>
            </p:cNvGrpSpPr>
            <p:nvPr/>
          </p:nvGrpSpPr>
          <p:grpSpPr bwMode="auto">
            <a:xfrm>
              <a:off x="4032" y="2284"/>
              <a:ext cx="102" cy="24"/>
              <a:chOff x="4032" y="2284"/>
              <a:chExt cx="102" cy="24"/>
            </a:xfrm>
          </p:grpSpPr>
          <p:sp>
            <p:nvSpPr>
              <p:cNvPr id="54292" name="AutoShape 20"/>
              <p:cNvSpPr>
                <a:spLocks noChangeArrowheads="1"/>
              </p:cNvSpPr>
              <p:nvPr/>
            </p:nvSpPr>
            <p:spPr bwMode="auto">
              <a:xfrm>
                <a:off x="4032" y="2284"/>
                <a:ext cx="102" cy="24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293" name="AutoShape 21"/>
              <p:cNvSpPr>
                <a:spLocks noChangeArrowheads="1"/>
              </p:cNvSpPr>
              <p:nvPr/>
            </p:nvSpPr>
            <p:spPr bwMode="auto">
              <a:xfrm>
                <a:off x="4034" y="2287"/>
                <a:ext cx="97" cy="18"/>
              </a:xfrm>
              <a:prstGeom prst="roundRect">
                <a:avLst>
                  <a:gd name="adj" fmla="val 50000"/>
                </a:avLst>
              </a:prstGeom>
              <a:gradFill rotWithShape="0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4294" name="Rectangle 22"/>
            <p:cNvSpPr>
              <a:spLocks noChangeArrowheads="1"/>
            </p:cNvSpPr>
            <p:nvPr/>
          </p:nvSpPr>
          <p:spPr bwMode="auto">
            <a:xfrm>
              <a:off x="3939" y="2353"/>
              <a:ext cx="104" cy="8"/>
            </a:xfrm>
            <a:prstGeom prst="rect">
              <a:avLst/>
            </a:prstGeom>
            <a:solidFill>
              <a:srgbClr val="000000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95" name="Rectangle 23"/>
            <p:cNvSpPr>
              <a:spLocks noChangeArrowheads="1"/>
            </p:cNvSpPr>
            <p:nvPr/>
          </p:nvSpPr>
          <p:spPr bwMode="auto">
            <a:xfrm>
              <a:off x="3941" y="2409"/>
              <a:ext cx="104" cy="8"/>
            </a:xfrm>
            <a:prstGeom prst="rect">
              <a:avLst/>
            </a:prstGeom>
            <a:solidFill>
              <a:srgbClr val="000000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4296" name="Group 24"/>
            <p:cNvGrpSpPr>
              <a:grpSpLocks/>
            </p:cNvGrpSpPr>
            <p:nvPr/>
          </p:nvGrpSpPr>
          <p:grpSpPr bwMode="auto">
            <a:xfrm>
              <a:off x="4030" y="2404"/>
              <a:ext cx="102" cy="27"/>
              <a:chOff x="4030" y="2404"/>
              <a:chExt cx="102" cy="27"/>
            </a:xfrm>
          </p:grpSpPr>
          <p:sp>
            <p:nvSpPr>
              <p:cNvPr id="54297" name="AutoShape 25"/>
              <p:cNvSpPr>
                <a:spLocks noChangeArrowheads="1"/>
              </p:cNvSpPr>
              <p:nvPr/>
            </p:nvSpPr>
            <p:spPr bwMode="auto">
              <a:xfrm>
                <a:off x="4030" y="2404"/>
                <a:ext cx="102" cy="27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298" name="AutoShape 26"/>
              <p:cNvSpPr>
                <a:spLocks noChangeArrowheads="1"/>
              </p:cNvSpPr>
              <p:nvPr/>
            </p:nvSpPr>
            <p:spPr bwMode="auto">
              <a:xfrm>
                <a:off x="4032" y="2407"/>
                <a:ext cx="97" cy="21"/>
              </a:xfrm>
              <a:prstGeom prst="roundRect">
                <a:avLst>
                  <a:gd name="adj" fmla="val 50000"/>
                </a:avLst>
              </a:prstGeom>
              <a:gradFill rotWithShape="0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4299" name="Freeform 27"/>
            <p:cNvSpPr>
              <a:spLocks noChangeArrowheads="1"/>
            </p:cNvSpPr>
            <p:nvPr/>
          </p:nvSpPr>
          <p:spPr bwMode="auto">
            <a:xfrm>
              <a:off x="4128" y="2352"/>
              <a:ext cx="45" cy="34"/>
            </a:xfrm>
            <a:custGeom>
              <a:avLst/>
              <a:gdLst>
                <a:gd name="G0" fmla="+- 0 0 0"/>
                <a:gd name="G1" fmla="+- 1 0 0"/>
                <a:gd name="G2" fmla="+- 1 0 0"/>
                <a:gd name="G3" fmla="+- 1 0 0"/>
                <a:gd name="G4" fmla="+- 1 0 0"/>
                <a:gd name="G5" fmla="+- 1 0 0"/>
                <a:gd name="G6" fmla="+- 1 0 0"/>
                <a:gd name="G7" fmla="+- 1 0 0"/>
                <a:gd name="G8" fmla="+- 1 0 0"/>
                <a:gd name="G9" fmla="+- 100 0 0"/>
                <a:gd name="G10" fmla="+- 48 0 0"/>
                <a:gd name="G11" fmla="+- 0 0 0"/>
                <a:gd name="G12" fmla="+- 0 0 0"/>
                <a:gd name="T0" fmla="*/ 2 w 328"/>
                <a:gd name="T1" fmla="*/ 0 h 226"/>
                <a:gd name="T2" fmla="*/ 18 w 328"/>
                <a:gd name="T3" fmla="*/ 12 h 226"/>
                <a:gd name="T4" fmla="*/ 18 w 328"/>
                <a:gd name="T5" fmla="*/ 21 h 226"/>
                <a:gd name="T6" fmla="*/ 0 w 328"/>
                <a:gd name="T7" fmla="*/ 8 h 226"/>
                <a:gd name="T8" fmla="*/ 2 w 328"/>
                <a:gd name="T9" fmla="*/ 0 h 226"/>
                <a:gd name="T10" fmla="*/ 0 w 328"/>
                <a:gd name="T11" fmla="*/ 0 h 226"/>
                <a:gd name="T12" fmla="*/ 328 w 328"/>
                <a:gd name="T13" fmla="*/ 226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0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4300" name="Group 28"/>
            <p:cNvGrpSpPr>
              <a:grpSpLocks/>
            </p:cNvGrpSpPr>
            <p:nvPr/>
          </p:nvGrpSpPr>
          <p:grpSpPr bwMode="auto">
            <a:xfrm>
              <a:off x="4031" y="2347"/>
              <a:ext cx="102" cy="25"/>
              <a:chOff x="4031" y="2347"/>
              <a:chExt cx="102" cy="25"/>
            </a:xfrm>
          </p:grpSpPr>
          <p:sp>
            <p:nvSpPr>
              <p:cNvPr id="54301" name="AutoShape 29"/>
              <p:cNvSpPr>
                <a:spLocks noChangeArrowheads="1"/>
              </p:cNvSpPr>
              <p:nvPr/>
            </p:nvSpPr>
            <p:spPr bwMode="auto">
              <a:xfrm>
                <a:off x="4031" y="2347"/>
                <a:ext cx="102" cy="25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302" name="AutoShape 30"/>
              <p:cNvSpPr>
                <a:spLocks noChangeArrowheads="1"/>
              </p:cNvSpPr>
              <p:nvPr/>
            </p:nvSpPr>
            <p:spPr bwMode="auto">
              <a:xfrm>
                <a:off x="4033" y="2350"/>
                <a:ext cx="97" cy="19"/>
              </a:xfrm>
              <a:prstGeom prst="roundRect">
                <a:avLst>
                  <a:gd name="adj" fmla="val 50000"/>
                </a:avLst>
              </a:prstGeom>
              <a:gradFill rotWithShape="0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4303" name="Rectangle 31"/>
            <p:cNvSpPr>
              <a:spLocks noChangeArrowheads="1"/>
            </p:cNvSpPr>
            <p:nvPr/>
          </p:nvSpPr>
          <p:spPr bwMode="auto">
            <a:xfrm>
              <a:off x="4121" y="2178"/>
              <a:ext cx="11" cy="430"/>
            </a:xfrm>
            <a:prstGeom prst="rect">
              <a:avLst/>
            </a:prstGeom>
            <a:gradFill rotWithShape="0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04" name="Freeform 32"/>
            <p:cNvSpPr>
              <a:spLocks noChangeArrowheads="1"/>
            </p:cNvSpPr>
            <p:nvPr/>
          </p:nvSpPr>
          <p:spPr bwMode="auto">
            <a:xfrm>
              <a:off x="4132" y="2287"/>
              <a:ext cx="41" cy="39"/>
            </a:xfrm>
            <a:custGeom>
              <a:avLst/>
              <a:gdLst>
                <a:gd name="G0" fmla="+- 0 0 0"/>
                <a:gd name="G1" fmla="+- 1 0 0"/>
                <a:gd name="G2" fmla="+- 1 0 0"/>
                <a:gd name="G3" fmla="+- 1 0 0"/>
                <a:gd name="G4" fmla="+- 1 0 0"/>
                <a:gd name="G5" fmla="+- 1 0 0"/>
                <a:gd name="G6" fmla="+- 1 0 0"/>
                <a:gd name="G7" fmla="+- 1 0 0"/>
                <a:gd name="G8" fmla="+- 1 0 0"/>
                <a:gd name="G9" fmla="+- 100 0 0"/>
                <a:gd name="G10" fmla="+- 48 0 0"/>
                <a:gd name="G11" fmla="+- 0 0 0"/>
                <a:gd name="G12" fmla="+- 0 0 0"/>
                <a:gd name="T0" fmla="*/ 2 w 296"/>
                <a:gd name="T1" fmla="*/ 0 h 256"/>
                <a:gd name="T2" fmla="*/ 17 w 296"/>
                <a:gd name="T3" fmla="*/ 12 h 256"/>
                <a:gd name="T4" fmla="*/ 17 w 296"/>
                <a:gd name="T5" fmla="*/ 23 h 256"/>
                <a:gd name="T6" fmla="*/ 0 w 296"/>
                <a:gd name="T7" fmla="*/ 8 h 256"/>
                <a:gd name="T8" fmla="*/ 2 w 296"/>
                <a:gd name="T9" fmla="*/ 0 h 256"/>
                <a:gd name="T10" fmla="*/ 0 w 296"/>
                <a:gd name="T11" fmla="*/ 0 h 256"/>
                <a:gd name="T12" fmla="*/ 296 w 296"/>
                <a:gd name="T13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0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05" name="Freeform 33"/>
            <p:cNvSpPr>
              <a:spLocks noChangeArrowheads="1"/>
            </p:cNvSpPr>
            <p:nvPr/>
          </p:nvSpPr>
          <p:spPr bwMode="auto">
            <a:xfrm>
              <a:off x="4133" y="2225"/>
              <a:ext cx="42" cy="44"/>
            </a:xfrm>
            <a:custGeom>
              <a:avLst/>
              <a:gdLst>
                <a:gd name="G0" fmla="+- 1 0 0"/>
                <a:gd name="G1" fmla="+- 1 0 0"/>
                <a:gd name="G2" fmla="+- 1 0 0"/>
                <a:gd name="G3" fmla="+- 1 0 0"/>
                <a:gd name="G4" fmla="+- 1 0 0"/>
                <a:gd name="G5" fmla="+- 1 0 0"/>
                <a:gd name="G6" fmla="+- 1 0 0"/>
                <a:gd name="G7" fmla="+- 1 0 0"/>
                <a:gd name="G8" fmla="+- 1 0 0"/>
                <a:gd name="G9" fmla="*/ 1 35987 45568"/>
                <a:gd name="G10" fmla="*/ 1 35987 55552"/>
                <a:gd name="G11" fmla="*/ G10 1 180"/>
                <a:gd name="G12" fmla="*/ G9 1 G11"/>
                <a:gd name="G13" fmla="*/ 1 35987 45568"/>
                <a:gd name="G14" fmla="*/ 1 35987 55552"/>
                <a:gd name="G15" fmla="*/ G14 1 180"/>
                <a:gd name="G16" fmla="*/ G13 1 G15"/>
                <a:gd name="G17" fmla="+- 17 0 0"/>
                <a:gd name="G18" fmla="+- 1 0 0"/>
                <a:gd name="T0" fmla="*/ 0 w 304"/>
                <a:gd name="T1" fmla="*/ 0 h 288"/>
                <a:gd name="T2" fmla="*/ 18 w 304"/>
                <a:gd name="T3" fmla="*/ 16 h 288"/>
                <a:gd name="T4" fmla="*/ 16 w 304"/>
                <a:gd name="T5" fmla="*/ 28 h 288"/>
                <a:gd name="T6" fmla="*/ 2 w 304"/>
                <a:gd name="T7" fmla="*/ 12 h 288"/>
                <a:gd name="T8" fmla="*/ 0 w 304"/>
                <a:gd name="T9" fmla="*/ 0 h 288"/>
                <a:gd name="T10" fmla="*/ 0 w 304"/>
                <a:gd name="T11" fmla="*/ 0 h 288"/>
                <a:gd name="T12" fmla="*/ 304 w 304"/>
                <a:gd name="T13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0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06" name="Oval 34"/>
            <p:cNvSpPr>
              <a:spLocks noChangeArrowheads="1"/>
            </p:cNvSpPr>
            <p:nvPr/>
          </p:nvSpPr>
          <p:spPr bwMode="auto">
            <a:xfrm>
              <a:off x="4169" y="2589"/>
              <a:ext cx="7" cy="17"/>
            </a:xfrm>
            <a:prstGeom prst="ellipse">
              <a:avLst/>
            </a:prstGeom>
            <a:solidFill>
              <a:srgbClr val="333333"/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07" name="Freeform 35"/>
            <p:cNvSpPr>
              <a:spLocks noChangeArrowheads="1"/>
            </p:cNvSpPr>
            <p:nvPr/>
          </p:nvSpPr>
          <p:spPr bwMode="auto">
            <a:xfrm>
              <a:off x="4130" y="2589"/>
              <a:ext cx="42" cy="37"/>
            </a:xfrm>
            <a:custGeom>
              <a:avLst/>
              <a:gdLst>
                <a:gd name="G0" fmla="+- 106 0 0"/>
                <a:gd name="G1" fmla="+- 120 0 0"/>
                <a:gd name="G2" fmla="+- 1 0 0"/>
                <a:gd name="G3" fmla="+- 1 0 0"/>
                <a:gd name="G4" fmla="+- 106 0 0"/>
                <a:gd name="T0" fmla="*/ 0 w 306"/>
                <a:gd name="T1" fmla="*/ 11 h 240"/>
                <a:gd name="T2" fmla="*/ 2 w 306"/>
                <a:gd name="T3" fmla="*/ 23 h 240"/>
                <a:gd name="T4" fmla="*/ 18 w 306"/>
                <a:gd name="T5" fmla="*/ 11 h 240"/>
                <a:gd name="T6" fmla="*/ 17 w 306"/>
                <a:gd name="T7" fmla="*/ 0 h 240"/>
                <a:gd name="T8" fmla="*/ 0 w 306"/>
                <a:gd name="T9" fmla="*/ 11 h 240"/>
                <a:gd name="T10" fmla="*/ 0 w 306"/>
                <a:gd name="T11" fmla="*/ 0 h 240"/>
                <a:gd name="T12" fmla="*/ 306 w 306"/>
                <a:gd name="T13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08" name="AutoShape 36"/>
            <p:cNvSpPr>
              <a:spLocks noChangeArrowheads="1"/>
            </p:cNvSpPr>
            <p:nvPr/>
          </p:nvSpPr>
          <p:spPr bwMode="auto">
            <a:xfrm>
              <a:off x="3925" y="2601"/>
              <a:ext cx="211" cy="27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09" name="AutoShape 37"/>
            <p:cNvSpPr>
              <a:spLocks noChangeArrowheads="1"/>
            </p:cNvSpPr>
            <p:nvPr/>
          </p:nvSpPr>
          <p:spPr bwMode="auto">
            <a:xfrm>
              <a:off x="3937" y="2608"/>
              <a:ext cx="188" cy="14"/>
            </a:xfrm>
            <a:prstGeom prst="roundRect">
              <a:avLst>
                <a:gd name="adj" fmla="val 50000"/>
              </a:avLst>
            </a:prstGeom>
            <a:gradFill rotWithShape="0">
              <a:gsLst>
                <a:gs pos="0">
                  <a:srgbClr val="000000"/>
                </a:gs>
                <a:gs pos="100000">
                  <a:srgbClr val="808080"/>
                </a:gs>
              </a:gsLst>
              <a:lin ang="0" scaled="1"/>
            </a:gradFill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10" name="Oval 38"/>
            <p:cNvSpPr>
              <a:spLocks noChangeArrowheads="1"/>
            </p:cNvSpPr>
            <p:nvPr/>
          </p:nvSpPr>
          <p:spPr bwMode="auto">
            <a:xfrm>
              <a:off x="3955" y="2546"/>
              <a:ext cx="27" cy="26"/>
            </a:xfrm>
            <a:prstGeom prst="ellipse">
              <a:avLst/>
            </a:prstGeom>
            <a:solidFill>
              <a:srgbClr val="33CC33"/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11" name="Oval 39"/>
            <p:cNvSpPr>
              <a:spLocks noChangeArrowheads="1"/>
            </p:cNvSpPr>
            <p:nvPr/>
          </p:nvSpPr>
          <p:spPr bwMode="auto">
            <a:xfrm>
              <a:off x="3986" y="2546"/>
              <a:ext cx="27" cy="26"/>
            </a:xfrm>
            <a:prstGeom prst="ellipse">
              <a:avLst/>
            </a:prstGeom>
            <a:solidFill>
              <a:srgbClr val="FF0000"/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12" name="Oval 40"/>
            <p:cNvSpPr>
              <a:spLocks noChangeArrowheads="1"/>
            </p:cNvSpPr>
            <p:nvPr/>
          </p:nvSpPr>
          <p:spPr bwMode="auto">
            <a:xfrm>
              <a:off x="4017" y="2545"/>
              <a:ext cx="27" cy="26"/>
            </a:xfrm>
            <a:prstGeom prst="ellipse">
              <a:avLst/>
            </a:prstGeom>
            <a:solidFill>
              <a:srgbClr val="33CC33"/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13" name="Rectangle 41"/>
            <p:cNvSpPr>
              <a:spLocks noChangeArrowheads="1"/>
            </p:cNvSpPr>
            <p:nvPr/>
          </p:nvSpPr>
          <p:spPr bwMode="auto">
            <a:xfrm>
              <a:off x="4088" y="2443"/>
              <a:ext cx="14" cy="142"/>
            </a:xfrm>
            <a:prstGeom prst="rect">
              <a:avLst/>
            </a:prstGeom>
            <a:solidFill>
              <a:srgbClr val="292929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4314" name="Group 42"/>
          <p:cNvGrpSpPr>
            <a:grpSpLocks/>
          </p:cNvGrpSpPr>
          <p:nvPr/>
        </p:nvGrpSpPr>
        <p:grpSpPr bwMode="auto">
          <a:xfrm>
            <a:off x="8178800" y="2836863"/>
            <a:ext cx="431800" cy="714375"/>
            <a:chOff x="5152" y="1787"/>
            <a:chExt cx="272" cy="450"/>
          </a:xfrm>
        </p:grpSpPr>
        <p:sp>
          <p:nvSpPr>
            <p:cNvPr id="54315" name="Freeform 43"/>
            <p:cNvSpPr>
              <a:spLocks noChangeArrowheads="1"/>
            </p:cNvSpPr>
            <p:nvPr/>
          </p:nvSpPr>
          <p:spPr bwMode="auto">
            <a:xfrm>
              <a:off x="5368" y="1788"/>
              <a:ext cx="53" cy="429"/>
            </a:xfrm>
            <a:custGeom>
              <a:avLst/>
              <a:gdLst>
                <a:gd name="G0" fmla="+- 1 0 0"/>
                <a:gd name="G1" fmla="+- 1 0 0"/>
                <a:gd name="G2" fmla="+- 1 0 0"/>
                <a:gd name="G3" fmla="+- 2742 0 0"/>
                <a:gd name="G4" fmla="+- 1 0 0"/>
                <a:gd name="T0" fmla="*/ 4 w 354"/>
                <a:gd name="T1" fmla="*/ 0 h 2742"/>
                <a:gd name="T2" fmla="*/ 19 w 354"/>
                <a:gd name="T3" fmla="*/ 32 h 2742"/>
                <a:gd name="T4" fmla="*/ 19 w 354"/>
                <a:gd name="T5" fmla="*/ 246 h 2742"/>
                <a:gd name="T6" fmla="*/ 0 w 354"/>
                <a:gd name="T7" fmla="*/ 258 h 2742"/>
                <a:gd name="T8" fmla="*/ 4 w 354"/>
                <a:gd name="T9" fmla="*/ 0 h 2742"/>
                <a:gd name="T10" fmla="*/ 0 w 354"/>
                <a:gd name="T11" fmla="*/ 0 h 2742"/>
                <a:gd name="T12" fmla="*/ 354 w 354"/>
                <a:gd name="T13" fmla="*/ 2742 h 27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16" name="Rectangle 44"/>
            <p:cNvSpPr>
              <a:spLocks noChangeArrowheads="1"/>
            </p:cNvSpPr>
            <p:nvPr/>
          </p:nvSpPr>
          <p:spPr bwMode="auto">
            <a:xfrm>
              <a:off x="5165" y="1787"/>
              <a:ext cx="199" cy="429"/>
            </a:xfrm>
            <a:prstGeom prst="rect">
              <a:avLst/>
            </a:prstGeom>
            <a:gradFill rotWithShape="0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17" name="Freeform 45"/>
            <p:cNvSpPr>
              <a:spLocks noChangeArrowheads="1"/>
            </p:cNvSpPr>
            <p:nvPr/>
          </p:nvSpPr>
          <p:spPr bwMode="auto">
            <a:xfrm>
              <a:off x="5378" y="1813"/>
              <a:ext cx="31" cy="397"/>
            </a:xfrm>
            <a:custGeom>
              <a:avLst/>
              <a:gdLst>
                <a:gd name="G0" fmla="+- 0 0 0"/>
                <a:gd name="G1" fmla="+- 0 0 0"/>
                <a:gd name="G2" fmla="+- 1 0 0"/>
                <a:gd name="G3" fmla="+- 1 0 0"/>
                <a:gd name="G4" fmla="+- 1229 0 0"/>
                <a:gd name="G5" fmla="+- 1 0 0"/>
                <a:gd name="G6" fmla="+- 2501 0 0"/>
                <a:gd name="G7" fmla="+- 0 0 0"/>
                <a:gd name="T0" fmla="*/ 2 w 211"/>
                <a:gd name="T1" fmla="*/ 0 h 2537"/>
                <a:gd name="T2" fmla="*/ 11 w 211"/>
                <a:gd name="T3" fmla="*/ 21 h 2537"/>
                <a:gd name="T4" fmla="*/ 2 w 211"/>
                <a:gd name="T5" fmla="*/ 235 h 2537"/>
                <a:gd name="T6" fmla="*/ 2 w 211"/>
                <a:gd name="T7" fmla="*/ 0 h 2537"/>
                <a:gd name="T8" fmla="*/ 0 w 211"/>
                <a:gd name="T9" fmla="*/ 0 h 2537"/>
                <a:gd name="T10" fmla="*/ 211 w 211"/>
                <a:gd name="T11" fmla="*/ 2537 h 2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0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18" name="Freeform 46"/>
            <p:cNvSpPr>
              <a:spLocks noChangeArrowheads="1"/>
            </p:cNvSpPr>
            <p:nvPr/>
          </p:nvSpPr>
          <p:spPr bwMode="auto">
            <a:xfrm>
              <a:off x="5371" y="2015"/>
              <a:ext cx="49" cy="34"/>
            </a:xfrm>
            <a:custGeom>
              <a:avLst/>
              <a:gdLst>
                <a:gd name="G0" fmla="+- 0 0 0"/>
                <a:gd name="G1" fmla="+- 1 0 0"/>
                <a:gd name="G2" fmla="+- 1 0 0"/>
                <a:gd name="G3" fmla="+- 1 0 0"/>
                <a:gd name="G4" fmla="+- 1 0 0"/>
                <a:gd name="G5" fmla="+- 1 0 0"/>
                <a:gd name="G6" fmla="+- 1 0 0"/>
                <a:gd name="G7" fmla="+- 1 0 0"/>
                <a:gd name="G8" fmla="+- 1 0 0"/>
                <a:gd name="G9" fmla="+- 100 0 0"/>
                <a:gd name="G10" fmla="+- 48 0 0"/>
                <a:gd name="G11" fmla="+- 0 0 0"/>
                <a:gd name="G12" fmla="+- 0 0 0"/>
                <a:gd name="T0" fmla="*/ 2 w 328"/>
                <a:gd name="T1" fmla="*/ 0 h 226"/>
                <a:gd name="T2" fmla="*/ 18 w 328"/>
                <a:gd name="T3" fmla="*/ 13 h 226"/>
                <a:gd name="T4" fmla="*/ 18 w 328"/>
                <a:gd name="T5" fmla="*/ 23 h 226"/>
                <a:gd name="T6" fmla="*/ 0 w 328"/>
                <a:gd name="T7" fmla="*/ 9 h 226"/>
                <a:gd name="T8" fmla="*/ 2 w 328"/>
                <a:gd name="T9" fmla="*/ 0 h 226"/>
                <a:gd name="T10" fmla="*/ 0 w 328"/>
                <a:gd name="T11" fmla="*/ 0 h 226"/>
                <a:gd name="T12" fmla="*/ 328 w 328"/>
                <a:gd name="T13" fmla="*/ 226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0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19" name="Rectangle 47"/>
            <p:cNvSpPr>
              <a:spLocks noChangeArrowheads="1"/>
            </p:cNvSpPr>
            <p:nvPr/>
          </p:nvSpPr>
          <p:spPr bwMode="auto">
            <a:xfrm>
              <a:off x="5166" y="1837"/>
              <a:ext cx="113" cy="8"/>
            </a:xfrm>
            <a:prstGeom prst="rect">
              <a:avLst/>
            </a:prstGeom>
            <a:solidFill>
              <a:srgbClr val="000000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4320" name="Group 48"/>
            <p:cNvGrpSpPr>
              <a:grpSpLocks/>
            </p:cNvGrpSpPr>
            <p:nvPr/>
          </p:nvGrpSpPr>
          <p:grpSpPr bwMode="auto">
            <a:xfrm>
              <a:off x="5269" y="1832"/>
              <a:ext cx="110" cy="26"/>
              <a:chOff x="5269" y="1832"/>
              <a:chExt cx="110" cy="26"/>
            </a:xfrm>
          </p:grpSpPr>
          <p:sp>
            <p:nvSpPr>
              <p:cNvPr id="54321" name="AutoShape 49"/>
              <p:cNvSpPr>
                <a:spLocks noChangeArrowheads="1"/>
              </p:cNvSpPr>
              <p:nvPr/>
            </p:nvSpPr>
            <p:spPr bwMode="auto">
              <a:xfrm>
                <a:off x="5269" y="1832"/>
                <a:ext cx="110" cy="26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322" name="AutoShape 50"/>
              <p:cNvSpPr>
                <a:spLocks noChangeArrowheads="1"/>
              </p:cNvSpPr>
              <p:nvPr/>
            </p:nvSpPr>
            <p:spPr bwMode="auto">
              <a:xfrm>
                <a:off x="5270" y="1835"/>
                <a:ext cx="105" cy="20"/>
              </a:xfrm>
              <a:prstGeom prst="roundRect">
                <a:avLst>
                  <a:gd name="adj" fmla="val 50000"/>
                </a:avLst>
              </a:prstGeom>
              <a:gradFill rotWithShape="0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4323" name="Rectangle 51"/>
            <p:cNvSpPr>
              <a:spLocks noChangeArrowheads="1"/>
            </p:cNvSpPr>
            <p:nvPr/>
          </p:nvSpPr>
          <p:spPr bwMode="auto">
            <a:xfrm>
              <a:off x="5168" y="1898"/>
              <a:ext cx="113" cy="8"/>
            </a:xfrm>
            <a:prstGeom prst="rect">
              <a:avLst/>
            </a:prstGeom>
            <a:solidFill>
              <a:srgbClr val="000000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4324" name="Group 52"/>
            <p:cNvGrpSpPr>
              <a:grpSpLocks/>
            </p:cNvGrpSpPr>
            <p:nvPr/>
          </p:nvGrpSpPr>
          <p:grpSpPr bwMode="auto">
            <a:xfrm>
              <a:off x="5268" y="1893"/>
              <a:ext cx="110" cy="24"/>
              <a:chOff x="5268" y="1893"/>
              <a:chExt cx="110" cy="24"/>
            </a:xfrm>
          </p:grpSpPr>
          <p:sp>
            <p:nvSpPr>
              <p:cNvPr id="54325" name="AutoShape 53"/>
              <p:cNvSpPr>
                <a:spLocks noChangeArrowheads="1"/>
              </p:cNvSpPr>
              <p:nvPr/>
            </p:nvSpPr>
            <p:spPr bwMode="auto">
              <a:xfrm>
                <a:off x="5268" y="1893"/>
                <a:ext cx="110" cy="24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326" name="AutoShape 54"/>
              <p:cNvSpPr>
                <a:spLocks noChangeArrowheads="1"/>
              </p:cNvSpPr>
              <p:nvPr/>
            </p:nvSpPr>
            <p:spPr bwMode="auto">
              <a:xfrm>
                <a:off x="5270" y="1896"/>
                <a:ext cx="105" cy="18"/>
              </a:xfrm>
              <a:prstGeom prst="roundRect">
                <a:avLst>
                  <a:gd name="adj" fmla="val 50000"/>
                </a:avLst>
              </a:prstGeom>
              <a:gradFill rotWithShape="0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4327" name="Rectangle 55"/>
            <p:cNvSpPr>
              <a:spLocks noChangeArrowheads="1"/>
            </p:cNvSpPr>
            <p:nvPr/>
          </p:nvSpPr>
          <p:spPr bwMode="auto">
            <a:xfrm>
              <a:off x="5167" y="1962"/>
              <a:ext cx="113" cy="8"/>
            </a:xfrm>
            <a:prstGeom prst="rect">
              <a:avLst/>
            </a:prstGeom>
            <a:solidFill>
              <a:srgbClr val="000000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28" name="Rectangle 56"/>
            <p:cNvSpPr>
              <a:spLocks noChangeArrowheads="1"/>
            </p:cNvSpPr>
            <p:nvPr/>
          </p:nvSpPr>
          <p:spPr bwMode="auto">
            <a:xfrm>
              <a:off x="5169" y="2018"/>
              <a:ext cx="113" cy="8"/>
            </a:xfrm>
            <a:prstGeom prst="rect">
              <a:avLst/>
            </a:prstGeom>
            <a:solidFill>
              <a:srgbClr val="000000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4329" name="Group 57"/>
            <p:cNvGrpSpPr>
              <a:grpSpLocks/>
            </p:cNvGrpSpPr>
            <p:nvPr/>
          </p:nvGrpSpPr>
          <p:grpSpPr bwMode="auto">
            <a:xfrm>
              <a:off x="5266" y="2013"/>
              <a:ext cx="110" cy="27"/>
              <a:chOff x="5266" y="2013"/>
              <a:chExt cx="110" cy="27"/>
            </a:xfrm>
          </p:grpSpPr>
          <p:sp>
            <p:nvSpPr>
              <p:cNvPr id="54330" name="AutoShape 58"/>
              <p:cNvSpPr>
                <a:spLocks noChangeArrowheads="1"/>
              </p:cNvSpPr>
              <p:nvPr/>
            </p:nvSpPr>
            <p:spPr bwMode="auto">
              <a:xfrm>
                <a:off x="5266" y="2013"/>
                <a:ext cx="110" cy="27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331" name="AutoShape 59"/>
              <p:cNvSpPr>
                <a:spLocks noChangeArrowheads="1"/>
              </p:cNvSpPr>
              <p:nvPr/>
            </p:nvSpPr>
            <p:spPr bwMode="auto">
              <a:xfrm>
                <a:off x="5268" y="2016"/>
                <a:ext cx="104" cy="21"/>
              </a:xfrm>
              <a:prstGeom prst="roundRect">
                <a:avLst>
                  <a:gd name="adj" fmla="val 50000"/>
                </a:avLst>
              </a:prstGeom>
              <a:gradFill rotWithShape="0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4332" name="Freeform 60"/>
            <p:cNvSpPr>
              <a:spLocks noChangeArrowheads="1"/>
            </p:cNvSpPr>
            <p:nvPr/>
          </p:nvSpPr>
          <p:spPr bwMode="auto">
            <a:xfrm>
              <a:off x="5372" y="1961"/>
              <a:ext cx="49" cy="34"/>
            </a:xfrm>
            <a:custGeom>
              <a:avLst/>
              <a:gdLst>
                <a:gd name="G0" fmla="+- 0 0 0"/>
                <a:gd name="G1" fmla="+- 1 0 0"/>
                <a:gd name="G2" fmla="+- 1 0 0"/>
                <a:gd name="G3" fmla="+- 1 0 0"/>
                <a:gd name="G4" fmla="+- 1 0 0"/>
                <a:gd name="G5" fmla="+- 1 0 0"/>
                <a:gd name="G6" fmla="+- 1 0 0"/>
                <a:gd name="G7" fmla="+- 1 0 0"/>
                <a:gd name="G8" fmla="+- 1 0 0"/>
                <a:gd name="G9" fmla="+- 100 0 0"/>
                <a:gd name="G10" fmla="+- 48 0 0"/>
                <a:gd name="G11" fmla="+- 0 0 0"/>
                <a:gd name="G12" fmla="+- 0 0 0"/>
                <a:gd name="T0" fmla="*/ 2 w 328"/>
                <a:gd name="T1" fmla="*/ 0 h 226"/>
                <a:gd name="T2" fmla="*/ 18 w 328"/>
                <a:gd name="T3" fmla="*/ 12 h 226"/>
                <a:gd name="T4" fmla="*/ 18 w 328"/>
                <a:gd name="T5" fmla="*/ 21 h 226"/>
                <a:gd name="T6" fmla="*/ 0 w 328"/>
                <a:gd name="T7" fmla="*/ 8 h 226"/>
                <a:gd name="T8" fmla="*/ 2 w 328"/>
                <a:gd name="T9" fmla="*/ 0 h 226"/>
                <a:gd name="T10" fmla="*/ 0 w 328"/>
                <a:gd name="T11" fmla="*/ 0 h 226"/>
                <a:gd name="T12" fmla="*/ 328 w 328"/>
                <a:gd name="T13" fmla="*/ 226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0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4333" name="Group 61"/>
            <p:cNvGrpSpPr>
              <a:grpSpLocks/>
            </p:cNvGrpSpPr>
            <p:nvPr/>
          </p:nvGrpSpPr>
          <p:grpSpPr bwMode="auto">
            <a:xfrm>
              <a:off x="5267" y="1956"/>
              <a:ext cx="110" cy="25"/>
              <a:chOff x="5267" y="1956"/>
              <a:chExt cx="110" cy="25"/>
            </a:xfrm>
          </p:grpSpPr>
          <p:sp>
            <p:nvSpPr>
              <p:cNvPr id="54334" name="AutoShape 62"/>
              <p:cNvSpPr>
                <a:spLocks noChangeArrowheads="1"/>
              </p:cNvSpPr>
              <p:nvPr/>
            </p:nvSpPr>
            <p:spPr bwMode="auto">
              <a:xfrm>
                <a:off x="5267" y="1956"/>
                <a:ext cx="110" cy="25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335" name="AutoShape 63"/>
              <p:cNvSpPr>
                <a:spLocks noChangeArrowheads="1"/>
              </p:cNvSpPr>
              <p:nvPr/>
            </p:nvSpPr>
            <p:spPr bwMode="auto">
              <a:xfrm>
                <a:off x="5269" y="1959"/>
                <a:ext cx="105" cy="19"/>
              </a:xfrm>
              <a:prstGeom prst="roundRect">
                <a:avLst>
                  <a:gd name="adj" fmla="val 50000"/>
                </a:avLst>
              </a:prstGeom>
              <a:gradFill rotWithShape="0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4336" name="Rectangle 64"/>
            <p:cNvSpPr>
              <a:spLocks noChangeArrowheads="1"/>
            </p:cNvSpPr>
            <p:nvPr/>
          </p:nvSpPr>
          <p:spPr bwMode="auto">
            <a:xfrm>
              <a:off x="5365" y="1787"/>
              <a:ext cx="12" cy="430"/>
            </a:xfrm>
            <a:prstGeom prst="rect">
              <a:avLst/>
            </a:prstGeom>
            <a:gradFill rotWithShape="0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37" name="Freeform 65"/>
            <p:cNvSpPr>
              <a:spLocks noChangeArrowheads="1"/>
            </p:cNvSpPr>
            <p:nvPr/>
          </p:nvSpPr>
          <p:spPr bwMode="auto">
            <a:xfrm>
              <a:off x="5377" y="1896"/>
              <a:ext cx="44" cy="39"/>
            </a:xfrm>
            <a:custGeom>
              <a:avLst/>
              <a:gdLst>
                <a:gd name="G0" fmla="+- 0 0 0"/>
                <a:gd name="G1" fmla="+- 1 0 0"/>
                <a:gd name="G2" fmla="+- 1 0 0"/>
                <a:gd name="G3" fmla="+- 1 0 0"/>
                <a:gd name="G4" fmla="+- 1 0 0"/>
                <a:gd name="G5" fmla="+- 1 0 0"/>
                <a:gd name="G6" fmla="+- 1 0 0"/>
                <a:gd name="G7" fmla="+- 1 0 0"/>
                <a:gd name="G8" fmla="+- 1 0 0"/>
                <a:gd name="G9" fmla="+- 100 0 0"/>
                <a:gd name="G10" fmla="+- 48 0 0"/>
                <a:gd name="G11" fmla="+- 0 0 0"/>
                <a:gd name="G12" fmla="+- 0 0 0"/>
                <a:gd name="T0" fmla="*/ 2 w 296"/>
                <a:gd name="T1" fmla="*/ 0 h 256"/>
                <a:gd name="T2" fmla="*/ 17 w 296"/>
                <a:gd name="T3" fmla="*/ 12 h 256"/>
                <a:gd name="T4" fmla="*/ 17 w 296"/>
                <a:gd name="T5" fmla="*/ 23 h 256"/>
                <a:gd name="T6" fmla="*/ 0 w 296"/>
                <a:gd name="T7" fmla="*/ 8 h 256"/>
                <a:gd name="T8" fmla="*/ 2 w 296"/>
                <a:gd name="T9" fmla="*/ 0 h 256"/>
                <a:gd name="T10" fmla="*/ 0 w 296"/>
                <a:gd name="T11" fmla="*/ 0 h 256"/>
                <a:gd name="T12" fmla="*/ 296 w 296"/>
                <a:gd name="T13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0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38" name="Freeform 66"/>
            <p:cNvSpPr>
              <a:spLocks noChangeArrowheads="1"/>
            </p:cNvSpPr>
            <p:nvPr/>
          </p:nvSpPr>
          <p:spPr bwMode="auto">
            <a:xfrm>
              <a:off x="5377" y="1834"/>
              <a:ext cx="46" cy="44"/>
            </a:xfrm>
            <a:custGeom>
              <a:avLst/>
              <a:gdLst>
                <a:gd name="G0" fmla="+- 1 0 0"/>
                <a:gd name="G1" fmla="+- 1 0 0"/>
                <a:gd name="G2" fmla="+- 1 0 0"/>
                <a:gd name="G3" fmla="+- 1 0 0"/>
                <a:gd name="G4" fmla="+- 1 0 0"/>
                <a:gd name="G5" fmla="+- 1 0 0"/>
                <a:gd name="G6" fmla="+- 1 0 0"/>
                <a:gd name="G7" fmla="+- 1 0 0"/>
                <a:gd name="G8" fmla="+- 1 0 0"/>
                <a:gd name="G9" fmla="*/ 1 35987 45568"/>
                <a:gd name="G10" fmla="*/ 1 35987 55552"/>
                <a:gd name="G11" fmla="*/ G10 1 180"/>
                <a:gd name="G12" fmla="*/ G9 1 G11"/>
                <a:gd name="G13" fmla="*/ 1 35987 45568"/>
                <a:gd name="G14" fmla="*/ 1 35987 55552"/>
                <a:gd name="G15" fmla="*/ G14 1 180"/>
                <a:gd name="G16" fmla="*/ G13 1 G15"/>
                <a:gd name="G17" fmla="+- 17 0 0"/>
                <a:gd name="G18" fmla="+- 1 0 0"/>
                <a:gd name="T0" fmla="*/ 0 w 304"/>
                <a:gd name="T1" fmla="*/ 0 h 288"/>
                <a:gd name="T2" fmla="*/ 18 w 304"/>
                <a:gd name="T3" fmla="*/ 16 h 288"/>
                <a:gd name="T4" fmla="*/ 16 w 304"/>
                <a:gd name="T5" fmla="*/ 28 h 288"/>
                <a:gd name="T6" fmla="*/ 2 w 304"/>
                <a:gd name="T7" fmla="*/ 12 h 288"/>
                <a:gd name="T8" fmla="*/ 0 w 304"/>
                <a:gd name="T9" fmla="*/ 0 h 288"/>
                <a:gd name="T10" fmla="*/ 0 w 304"/>
                <a:gd name="T11" fmla="*/ 0 h 288"/>
                <a:gd name="T12" fmla="*/ 304 w 304"/>
                <a:gd name="T13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0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39" name="Oval 67"/>
            <p:cNvSpPr>
              <a:spLocks noChangeArrowheads="1"/>
            </p:cNvSpPr>
            <p:nvPr/>
          </p:nvSpPr>
          <p:spPr bwMode="auto">
            <a:xfrm>
              <a:off x="5416" y="2198"/>
              <a:ext cx="8" cy="17"/>
            </a:xfrm>
            <a:prstGeom prst="ellipse">
              <a:avLst/>
            </a:prstGeom>
            <a:solidFill>
              <a:srgbClr val="333333"/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40" name="Freeform 68"/>
            <p:cNvSpPr>
              <a:spLocks noChangeArrowheads="1"/>
            </p:cNvSpPr>
            <p:nvPr/>
          </p:nvSpPr>
          <p:spPr bwMode="auto">
            <a:xfrm>
              <a:off x="5375" y="2198"/>
              <a:ext cx="46" cy="37"/>
            </a:xfrm>
            <a:custGeom>
              <a:avLst/>
              <a:gdLst>
                <a:gd name="G0" fmla="+- 106 0 0"/>
                <a:gd name="G1" fmla="+- 120 0 0"/>
                <a:gd name="G2" fmla="+- 1 0 0"/>
                <a:gd name="G3" fmla="+- 1 0 0"/>
                <a:gd name="G4" fmla="+- 106 0 0"/>
                <a:gd name="T0" fmla="*/ 0 w 306"/>
                <a:gd name="T1" fmla="*/ 11 h 240"/>
                <a:gd name="T2" fmla="*/ 2 w 306"/>
                <a:gd name="T3" fmla="*/ 23 h 240"/>
                <a:gd name="T4" fmla="*/ 18 w 306"/>
                <a:gd name="T5" fmla="*/ 11 h 240"/>
                <a:gd name="T6" fmla="*/ 17 w 306"/>
                <a:gd name="T7" fmla="*/ 0 h 240"/>
                <a:gd name="T8" fmla="*/ 0 w 306"/>
                <a:gd name="T9" fmla="*/ 11 h 240"/>
                <a:gd name="T10" fmla="*/ 0 w 306"/>
                <a:gd name="T11" fmla="*/ 0 h 240"/>
                <a:gd name="T12" fmla="*/ 306 w 306"/>
                <a:gd name="T13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41" name="AutoShape 69"/>
            <p:cNvSpPr>
              <a:spLocks noChangeArrowheads="1"/>
            </p:cNvSpPr>
            <p:nvPr/>
          </p:nvSpPr>
          <p:spPr bwMode="auto">
            <a:xfrm>
              <a:off x="5152" y="2210"/>
              <a:ext cx="229" cy="27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42" name="AutoShape 70"/>
            <p:cNvSpPr>
              <a:spLocks noChangeArrowheads="1"/>
            </p:cNvSpPr>
            <p:nvPr/>
          </p:nvSpPr>
          <p:spPr bwMode="auto">
            <a:xfrm>
              <a:off x="5165" y="2217"/>
              <a:ext cx="204" cy="14"/>
            </a:xfrm>
            <a:prstGeom prst="roundRect">
              <a:avLst>
                <a:gd name="adj" fmla="val 50000"/>
              </a:avLst>
            </a:prstGeom>
            <a:gradFill rotWithShape="0">
              <a:gsLst>
                <a:gs pos="0">
                  <a:srgbClr val="000000"/>
                </a:gs>
                <a:gs pos="100000">
                  <a:srgbClr val="808080"/>
                </a:gs>
              </a:gsLst>
              <a:lin ang="0" scaled="1"/>
            </a:gradFill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43" name="Oval 71"/>
            <p:cNvSpPr>
              <a:spLocks noChangeArrowheads="1"/>
            </p:cNvSpPr>
            <p:nvPr/>
          </p:nvSpPr>
          <p:spPr bwMode="auto">
            <a:xfrm>
              <a:off x="5184" y="2155"/>
              <a:ext cx="29" cy="26"/>
            </a:xfrm>
            <a:prstGeom prst="ellipse">
              <a:avLst/>
            </a:prstGeom>
            <a:solidFill>
              <a:srgbClr val="33CC33"/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44" name="Oval 72"/>
            <p:cNvSpPr>
              <a:spLocks noChangeArrowheads="1"/>
            </p:cNvSpPr>
            <p:nvPr/>
          </p:nvSpPr>
          <p:spPr bwMode="auto">
            <a:xfrm>
              <a:off x="5218" y="2155"/>
              <a:ext cx="30" cy="26"/>
            </a:xfrm>
            <a:prstGeom prst="ellipse">
              <a:avLst/>
            </a:prstGeom>
            <a:solidFill>
              <a:srgbClr val="FF0000"/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45" name="Oval 73"/>
            <p:cNvSpPr>
              <a:spLocks noChangeArrowheads="1"/>
            </p:cNvSpPr>
            <p:nvPr/>
          </p:nvSpPr>
          <p:spPr bwMode="auto">
            <a:xfrm>
              <a:off x="5252" y="2154"/>
              <a:ext cx="29" cy="26"/>
            </a:xfrm>
            <a:prstGeom prst="ellipse">
              <a:avLst/>
            </a:prstGeom>
            <a:solidFill>
              <a:srgbClr val="33CC33"/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46" name="Rectangle 74"/>
            <p:cNvSpPr>
              <a:spLocks noChangeArrowheads="1"/>
            </p:cNvSpPr>
            <p:nvPr/>
          </p:nvSpPr>
          <p:spPr bwMode="auto">
            <a:xfrm>
              <a:off x="5329" y="2052"/>
              <a:ext cx="15" cy="142"/>
            </a:xfrm>
            <a:prstGeom prst="rect">
              <a:avLst/>
            </a:prstGeom>
            <a:solidFill>
              <a:srgbClr val="292929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4348" name="Text Box 76"/>
          <p:cNvSpPr txBox="1">
            <a:spLocks noChangeArrowheads="1"/>
          </p:cNvSpPr>
          <p:nvPr/>
        </p:nvSpPr>
        <p:spPr bwMode="auto">
          <a:xfrm>
            <a:off x="333375" y="234950"/>
            <a:ext cx="7772400" cy="8921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Web C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aches (</a:t>
            </a: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roxy Server</a:t>
            </a: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54349" name="Text Box 77"/>
          <p:cNvSpPr txBox="1">
            <a:spLocks noChangeArrowheads="1"/>
          </p:cNvSpPr>
          <p:nvPr/>
        </p:nvSpPr>
        <p:spPr bwMode="auto">
          <a:xfrm>
            <a:off x="279400" y="1957388"/>
            <a:ext cx="3767138" cy="37623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/>
          <a:lstStyle/>
          <a:p>
            <a:pPr marL="341313" indent="-341313">
              <a:lnSpc>
                <a:spcPct val="85000"/>
              </a:lnSpc>
              <a:spcBef>
                <a:spcPts val="600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ser 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sets browser: Web accesses via  cache</a:t>
            </a:r>
          </a:p>
          <a:p>
            <a:pPr marL="341313" indent="-341313">
              <a:lnSpc>
                <a:spcPct val="85000"/>
              </a:lnSpc>
              <a:spcBef>
                <a:spcPts val="600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Browser 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sends all HTTP requests to cache</a:t>
            </a:r>
          </a:p>
          <a:p>
            <a:pPr marL="741363" lvl="1" indent="-284163">
              <a:lnSpc>
                <a:spcPct val="85000"/>
              </a:lnSpc>
              <a:spcBef>
                <a:spcPts val="600"/>
              </a:spcBef>
              <a:buClr>
                <a:srgbClr val="000099"/>
              </a:buClr>
              <a:buFont typeface="Wingdings" pitchFamily="2" charset="2"/>
              <a:buChar char="q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bject 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 cache: cache returns object </a:t>
            </a:r>
          </a:p>
          <a:p>
            <a:pPr marL="741363" lvl="1" indent="-284163">
              <a:lnSpc>
                <a:spcPct val="85000"/>
              </a:lnSpc>
              <a:spcBef>
                <a:spcPts val="600"/>
              </a:spcBef>
              <a:buClr>
                <a:srgbClr val="000099"/>
              </a:buClr>
              <a:buFont typeface="Wingdings" pitchFamily="2" charset="2"/>
              <a:buChar char="q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lse 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cache requests object from origin server, then returns object to client</a:t>
            </a:r>
          </a:p>
        </p:txBody>
      </p:sp>
      <p:sp>
        <p:nvSpPr>
          <p:cNvPr id="54350" name="Rectangle 78"/>
          <p:cNvSpPr>
            <a:spLocks noChangeArrowheads="1"/>
          </p:cNvSpPr>
          <p:nvPr/>
        </p:nvSpPr>
        <p:spPr bwMode="auto">
          <a:xfrm>
            <a:off x="393700" y="1265238"/>
            <a:ext cx="8597900" cy="5969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42900" indent="-341313">
              <a:spcBef>
                <a:spcPts val="700"/>
              </a:spcBef>
              <a:buClrTx/>
              <a:buSzPct val="85000"/>
              <a:buFontTx/>
              <a:buNone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US" sz="2800" i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2800" i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oal</a:t>
            </a:r>
            <a:r>
              <a:rPr lang="en-US" sz="2800" i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satisfy client request without involving origin server</a:t>
            </a:r>
          </a:p>
        </p:txBody>
      </p:sp>
      <p:sp>
        <p:nvSpPr>
          <p:cNvPr id="54351" name="Text Box 79"/>
          <p:cNvSpPr txBox="1">
            <a:spLocks noChangeArrowheads="1"/>
          </p:cNvSpPr>
          <p:nvPr/>
        </p:nvSpPr>
        <p:spPr bwMode="auto">
          <a:xfrm>
            <a:off x="4171950" y="3368675"/>
            <a:ext cx="655638" cy="3365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spcBef>
                <a:spcPct val="0"/>
              </a:spcBef>
              <a:buClrTx/>
              <a:buSzPct val="8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>
                <a:solidFill>
                  <a:srgbClr val="000000"/>
                </a:solidFill>
              </a:rPr>
              <a:t>client</a:t>
            </a:r>
          </a:p>
        </p:txBody>
      </p:sp>
      <p:sp>
        <p:nvSpPr>
          <p:cNvPr id="54352" name="Text Box 80"/>
          <p:cNvSpPr txBox="1">
            <a:spLocks noChangeArrowheads="1"/>
          </p:cNvSpPr>
          <p:nvPr/>
        </p:nvSpPr>
        <p:spPr bwMode="auto">
          <a:xfrm>
            <a:off x="5956300" y="2774950"/>
            <a:ext cx="890588" cy="7032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spcBef>
                <a:spcPct val="0"/>
              </a:spcBef>
              <a:buClrTx/>
              <a:buSzPct val="8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>
                <a:solidFill>
                  <a:srgbClr val="000000"/>
                </a:solidFill>
              </a:rPr>
              <a:t>proxy</a:t>
            </a:r>
          </a:p>
          <a:p>
            <a:pPr algn="ctr">
              <a:spcBef>
                <a:spcPct val="0"/>
              </a:spcBef>
              <a:buClrTx/>
              <a:buSzPct val="8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>
                <a:solidFill>
                  <a:srgbClr val="000000"/>
                </a:solidFill>
              </a:rPr>
              <a:t>server</a:t>
            </a:r>
          </a:p>
        </p:txBody>
      </p:sp>
      <p:sp>
        <p:nvSpPr>
          <p:cNvPr id="54353" name="Text Box 81"/>
          <p:cNvSpPr txBox="1">
            <a:spLocks noChangeArrowheads="1"/>
          </p:cNvSpPr>
          <p:nvPr/>
        </p:nvSpPr>
        <p:spPr bwMode="auto">
          <a:xfrm>
            <a:off x="4294188" y="5340350"/>
            <a:ext cx="655637" cy="3365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spcBef>
                <a:spcPct val="0"/>
              </a:spcBef>
              <a:buClrTx/>
              <a:buSzPct val="8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>
                <a:solidFill>
                  <a:srgbClr val="000000"/>
                </a:solidFill>
              </a:rPr>
              <a:t>client</a:t>
            </a:r>
          </a:p>
        </p:txBody>
      </p:sp>
      <p:grpSp>
        <p:nvGrpSpPr>
          <p:cNvPr id="54354" name="Group 82"/>
          <p:cNvGrpSpPr>
            <a:grpSpLocks/>
          </p:cNvGrpSpPr>
          <p:nvPr/>
        </p:nvGrpSpPr>
        <p:grpSpPr bwMode="auto">
          <a:xfrm>
            <a:off x="4608513" y="3879850"/>
            <a:ext cx="1550987" cy="976313"/>
            <a:chOff x="2903" y="2444"/>
            <a:chExt cx="977" cy="615"/>
          </a:xfrm>
        </p:grpSpPr>
        <p:sp>
          <p:nvSpPr>
            <p:cNvPr id="54355" name="Line 83"/>
            <p:cNvSpPr>
              <a:spLocks noChangeShapeType="1"/>
            </p:cNvSpPr>
            <p:nvPr/>
          </p:nvSpPr>
          <p:spPr bwMode="auto">
            <a:xfrm flipV="1">
              <a:off x="2998" y="2579"/>
              <a:ext cx="882" cy="480"/>
            </a:xfrm>
            <a:prstGeom prst="line">
              <a:avLst/>
            </a:prstGeom>
            <a:noFill/>
            <a:ln w="28440" cap="sq">
              <a:solidFill>
                <a:srgbClr val="CC000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356" name="Text Box 84"/>
            <p:cNvSpPr txBox="1">
              <a:spLocks noChangeArrowheads="1"/>
            </p:cNvSpPr>
            <p:nvPr/>
          </p:nvSpPr>
          <p:spPr bwMode="auto">
            <a:xfrm rot="19920000">
              <a:off x="2900" y="2647"/>
              <a:ext cx="905" cy="211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 algn="ctr">
                <a:spcBef>
                  <a:spcPct val="0"/>
                </a:spcBef>
                <a:buClrTx/>
                <a:buSzPct val="85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>
                  <a:solidFill>
                    <a:srgbClr val="CC0000"/>
                  </a:solidFill>
                </a:rPr>
                <a:t>HTTP request</a:t>
              </a:r>
            </a:p>
          </p:txBody>
        </p:sp>
      </p:grpSp>
      <p:grpSp>
        <p:nvGrpSpPr>
          <p:cNvPr id="54357" name="Group 85"/>
          <p:cNvGrpSpPr>
            <a:grpSpLocks/>
          </p:cNvGrpSpPr>
          <p:nvPr/>
        </p:nvGrpSpPr>
        <p:grpSpPr bwMode="auto">
          <a:xfrm>
            <a:off x="4803775" y="4154488"/>
            <a:ext cx="1558925" cy="1066800"/>
            <a:chOff x="3026" y="2617"/>
            <a:chExt cx="982" cy="672"/>
          </a:xfrm>
        </p:grpSpPr>
        <p:sp>
          <p:nvSpPr>
            <p:cNvPr id="54358" name="Line 86"/>
            <p:cNvSpPr>
              <a:spLocks noChangeShapeType="1"/>
            </p:cNvSpPr>
            <p:nvPr/>
          </p:nvSpPr>
          <p:spPr bwMode="auto">
            <a:xfrm flipH="1">
              <a:off x="3029" y="2635"/>
              <a:ext cx="885" cy="494"/>
            </a:xfrm>
            <a:prstGeom prst="line">
              <a:avLst/>
            </a:prstGeom>
            <a:noFill/>
            <a:ln w="28440" cap="sq">
              <a:solidFill>
                <a:srgbClr val="CC000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359" name="Text Box 87"/>
            <p:cNvSpPr txBox="1">
              <a:spLocks noChangeArrowheads="1"/>
            </p:cNvSpPr>
            <p:nvPr/>
          </p:nvSpPr>
          <p:spPr bwMode="auto">
            <a:xfrm rot="19860000">
              <a:off x="3015" y="2848"/>
              <a:ext cx="1005" cy="211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 algn="ctr">
                <a:spcBef>
                  <a:spcPct val="0"/>
                </a:spcBef>
                <a:buClrTx/>
                <a:buSzPct val="85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>
                  <a:solidFill>
                    <a:srgbClr val="CC0000"/>
                  </a:solidFill>
                </a:rPr>
                <a:t>HTTP response</a:t>
              </a:r>
            </a:p>
          </p:txBody>
        </p:sp>
      </p:grpSp>
      <p:grpSp>
        <p:nvGrpSpPr>
          <p:cNvPr id="54360" name="Group 88"/>
          <p:cNvGrpSpPr>
            <a:grpSpLocks/>
          </p:cNvGrpSpPr>
          <p:nvPr/>
        </p:nvGrpSpPr>
        <p:grpSpPr bwMode="auto">
          <a:xfrm>
            <a:off x="4765675" y="2892425"/>
            <a:ext cx="3249613" cy="960438"/>
            <a:chOff x="3002" y="1822"/>
            <a:chExt cx="2047" cy="605"/>
          </a:xfrm>
        </p:grpSpPr>
        <p:sp>
          <p:nvSpPr>
            <p:cNvPr id="54361" name="Freeform 89"/>
            <p:cNvSpPr>
              <a:spLocks/>
            </p:cNvSpPr>
            <p:nvPr/>
          </p:nvSpPr>
          <p:spPr bwMode="auto">
            <a:xfrm>
              <a:off x="3002" y="1968"/>
              <a:ext cx="2047" cy="459"/>
            </a:xfrm>
            <a:custGeom>
              <a:avLst/>
              <a:gdLst>
                <a:gd name="G0" fmla="+- 2 0 0"/>
                <a:gd name="G1" fmla="+- 1 0 0"/>
                <a:gd name="G2" fmla="+- 1 0 0"/>
                <a:gd name="T0" fmla="*/ 0 w 2048"/>
                <a:gd name="T1" fmla="*/ 2 h 460"/>
                <a:gd name="T2" fmla="*/ 1011 w 2048"/>
                <a:gd name="T3" fmla="*/ 460 h 460"/>
                <a:gd name="T4" fmla="*/ 2048 w 2048"/>
                <a:gd name="T5" fmla="*/ 0 h 460"/>
                <a:gd name="T6" fmla="*/ 0 w 2048"/>
                <a:gd name="T7" fmla="*/ 0 h 460"/>
                <a:gd name="T8" fmla="*/ 2048 w 2048"/>
                <a:gd name="T9" fmla="*/ 460 h 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T6" t="T7" r="T8" b="T9"/>
              <a:pathLst>
                <a:path w="2048" h="460">
                  <a:moveTo>
                    <a:pt x="0" y="2"/>
                  </a:moveTo>
                  <a:lnTo>
                    <a:pt x="1011" y="460"/>
                  </a:lnTo>
                  <a:lnTo>
                    <a:pt x="2048" y="0"/>
                  </a:lnTo>
                </a:path>
              </a:pathLst>
            </a:custGeom>
            <a:noFill/>
            <a:ln w="28440" cap="sq">
              <a:solidFill>
                <a:srgbClr val="CC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62" name="Text Box 90"/>
            <p:cNvSpPr txBox="1">
              <a:spLocks noChangeArrowheads="1"/>
            </p:cNvSpPr>
            <p:nvPr/>
          </p:nvSpPr>
          <p:spPr bwMode="auto">
            <a:xfrm rot="1440000">
              <a:off x="3087" y="1995"/>
              <a:ext cx="905" cy="211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 algn="ctr">
                <a:spcBef>
                  <a:spcPct val="0"/>
                </a:spcBef>
                <a:buClrTx/>
                <a:buSzPct val="85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>
                  <a:solidFill>
                    <a:srgbClr val="CC0000"/>
                  </a:solidFill>
                </a:rPr>
                <a:t>HTTP request</a:t>
              </a:r>
            </a:p>
          </p:txBody>
        </p:sp>
        <p:sp>
          <p:nvSpPr>
            <p:cNvPr id="54363" name="Text Box 91"/>
            <p:cNvSpPr txBox="1">
              <a:spLocks noChangeArrowheads="1"/>
            </p:cNvSpPr>
            <p:nvPr/>
          </p:nvSpPr>
          <p:spPr bwMode="auto">
            <a:xfrm rot="20160000">
              <a:off x="4117" y="2006"/>
              <a:ext cx="905" cy="211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 algn="ctr">
                <a:spcBef>
                  <a:spcPct val="0"/>
                </a:spcBef>
                <a:buClrTx/>
                <a:buSzPct val="85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>
                  <a:solidFill>
                    <a:srgbClr val="CC0000"/>
                  </a:solidFill>
                </a:rPr>
                <a:t>HTTP request</a:t>
              </a:r>
            </a:p>
          </p:txBody>
        </p:sp>
      </p:grpSp>
      <p:sp>
        <p:nvSpPr>
          <p:cNvPr id="54364" name="Text Box 92"/>
          <p:cNvSpPr txBox="1">
            <a:spLocks noChangeArrowheads="1"/>
          </p:cNvSpPr>
          <p:nvPr/>
        </p:nvSpPr>
        <p:spPr bwMode="auto">
          <a:xfrm>
            <a:off x="8001000" y="5421313"/>
            <a:ext cx="744538" cy="5810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spcBef>
                <a:spcPct val="0"/>
              </a:spcBef>
              <a:buClrTx/>
              <a:buSzPct val="8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>
                <a:solidFill>
                  <a:srgbClr val="000000"/>
                </a:solidFill>
              </a:rPr>
              <a:t>origin </a:t>
            </a:r>
          </a:p>
          <a:p>
            <a:pPr algn="ctr">
              <a:spcBef>
                <a:spcPct val="0"/>
              </a:spcBef>
              <a:buClrTx/>
              <a:buSzPct val="8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>
                <a:solidFill>
                  <a:srgbClr val="000000"/>
                </a:solidFill>
              </a:rPr>
              <a:t>server</a:t>
            </a:r>
          </a:p>
        </p:txBody>
      </p:sp>
      <p:sp>
        <p:nvSpPr>
          <p:cNvPr id="54365" name="Text Box 93"/>
          <p:cNvSpPr txBox="1">
            <a:spLocks noChangeArrowheads="1"/>
          </p:cNvSpPr>
          <p:nvPr/>
        </p:nvSpPr>
        <p:spPr bwMode="auto">
          <a:xfrm>
            <a:off x="8018463" y="3484563"/>
            <a:ext cx="744537" cy="5810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spcBef>
                <a:spcPct val="0"/>
              </a:spcBef>
              <a:buClrTx/>
              <a:buSzPct val="8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>
                <a:solidFill>
                  <a:srgbClr val="000000"/>
                </a:solidFill>
              </a:rPr>
              <a:t>origin </a:t>
            </a:r>
          </a:p>
          <a:p>
            <a:pPr algn="ctr">
              <a:spcBef>
                <a:spcPct val="0"/>
              </a:spcBef>
              <a:buClrTx/>
              <a:buSzPct val="8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>
                <a:solidFill>
                  <a:srgbClr val="000000"/>
                </a:solidFill>
              </a:rPr>
              <a:t>server</a:t>
            </a:r>
          </a:p>
        </p:txBody>
      </p:sp>
      <p:sp>
        <p:nvSpPr>
          <p:cNvPr id="54366" name="Rectangle 94"/>
          <p:cNvSpPr>
            <a:spLocks noChangeArrowheads="1"/>
          </p:cNvSpPr>
          <p:nvPr/>
        </p:nvSpPr>
        <p:spPr bwMode="auto">
          <a:xfrm>
            <a:off x="6946900" y="4349750"/>
            <a:ext cx="406400" cy="3937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54367" name="Picture 9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97863" y="2632075"/>
            <a:ext cx="527050" cy="4333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grpSp>
        <p:nvGrpSpPr>
          <p:cNvPr id="54368" name="Group 96"/>
          <p:cNvGrpSpPr>
            <a:grpSpLocks/>
          </p:cNvGrpSpPr>
          <p:nvPr/>
        </p:nvGrpSpPr>
        <p:grpSpPr bwMode="auto">
          <a:xfrm>
            <a:off x="3992563" y="2671763"/>
            <a:ext cx="4173537" cy="1812925"/>
            <a:chOff x="2515" y="1683"/>
            <a:chExt cx="2629" cy="1142"/>
          </a:xfrm>
        </p:grpSpPr>
        <p:sp>
          <p:nvSpPr>
            <p:cNvPr id="54369" name="Freeform 97"/>
            <p:cNvSpPr>
              <a:spLocks/>
            </p:cNvSpPr>
            <p:nvPr/>
          </p:nvSpPr>
          <p:spPr bwMode="auto">
            <a:xfrm>
              <a:off x="2985" y="2022"/>
              <a:ext cx="2118" cy="475"/>
            </a:xfrm>
            <a:custGeom>
              <a:avLst/>
              <a:gdLst>
                <a:gd name="G0" fmla="+- 1 0 0"/>
                <a:gd name="G1" fmla="+- 1 0 0"/>
                <a:gd name="G2" fmla="+- 8 0 0"/>
                <a:gd name="T0" fmla="*/ 2119 w 2119"/>
                <a:gd name="T1" fmla="*/ 0 h 476"/>
                <a:gd name="T2" fmla="*/ 1020 w 2119"/>
                <a:gd name="T3" fmla="*/ 476 h 476"/>
                <a:gd name="T4" fmla="*/ 0 w 2119"/>
                <a:gd name="T5" fmla="*/ 8 h 476"/>
                <a:gd name="T6" fmla="*/ 0 w 2119"/>
                <a:gd name="T7" fmla="*/ 0 h 476"/>
                <a:gd name="T8" fmla="*/ 2119 w 2119"/>
                <a:gd name="T9" fmla="*/ 476 h 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T6" t="T7" r="T8" b="T9"/>
              <a:pathLst>
                <a:path w="2119" h="476">
                  <a:moveTo>
                    <a:pt x="2119" y="0"/>
                  </a:moveTo>
                  <a:lnTo>
                    <a:pt x="1020" y="476"/>
                  </a:lnTo>
                  <a:lnTo>
                    <a:pt x="0" y="8"/>
                  </a:lnTo>
                </a:path>
              </a:pathLst>
            </a:custGeom>
            <a:noFill/>
            <a:ln w="28440" cap="sq">
              <a:solidFill>
                <a:srgbClr val="CC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70" name="Text Box 98"/>
            <p:cNvSpPr txBox="1">
              <a:spLocks noChangeArrowheads="1"/>
            </p:cNvSpPr>
            <p:nvPr/>
          </p:nvSpPr>
          <p:spPr bwMode="auto">
            <a:xfrm rot="1440000">
              <a:off x="2909" y="2239"/>
              <a:ext cx="1005" cy="211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 algn="ctr">
                <a:spcBef>
                  <a:spcPct val="0"/>
                </a:spcBef>
                <a:buClrTx/>
                <a:buSzPct val="85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dirty="0">
                  <a:solidFill>
                    <a:srgbClr val="CC0000"/>
                  </a:solidFill>
                </a:rPr>
                <a:t>HTTP response</a:t>
              </a:r>
            </a:p>
          </p:txBody>
        </p:sp>
        <p:sp>
          <p:nvSpPr>
            <p:cNvPr id="54371" name="Text Box 99"/>
            <p:cNvSpPr txBox="1">
              <a:spLocks noChangeArrowheads="1"/>
            </p:cNvSpPr>
            <p:nvPr/>
          </p:nvSpPr>
          <p:spPr bwMode="auto">
            <a:xfrm rot="20160000">
              <a:off x="4138" y="2228"/>
              <a:ext cx="1005" cy="211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 algn="ctr">
                <a:spcBef>
                  <a:spcPct val="0"/>
                </a:spcBef>
                <a:buClrTx/>
                <a:buSzPct val="85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>
                  <a:solidFill>
                    <a:srgbClr val="CC0000"/>
                  </a:solidFill>
                </a:rPr>
                <a:t>HTTP response</a:t>
              </a:r>
            </a:p>
          </p:txBody>
        </p:sp>
        <p:pic>
          <p:nvPicPr>
            <p:cNvPr id="54372" name="Picture 100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979" y="2553"/>
              <a:ext cx="331" cy="272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</p:pic>
        <p:pic>
          <p:nvPicPr>
            <p:cNvPr id="54373" name="Picture 101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515" y="1683"/>
              <a:ext cx="331" cy="272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</p:pic>
      </p:grpSp>
      <p:pic>
        <p:nvPicPr>
          <p:cNvPr id="54374" name="Picture 10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40188" y="4613275"/>
            <a:ext cx="527050" cy="4333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grpSp>
        <p:nvGrpSpPr>
          <p:cNvPr id="54375" name="Group 103"/>
          <p:cNvGrpSpPr>
            <a:grpSpLocks/>
          </p:cNvGrpSpPr>
          <p:nvPr/>
        </p:nvGrpSpPr>
        <p:grpSpPr bwMode="auto">
          <a:xfrm>
            <a:off x="8112125" y="4764088"/>
            <a:ext cx="431800" cy="714375"/>
            <a:chOff x="5110" y="3001"/>
            <a:chExt cx="272" cy="450"/>
          </a:xfrm>
        </p:grpSpPr>
        <p:sp>
          <p:nvSpPr>
            <p:cNvPr id="54376" name="Freeform 104"/>
            <p:cNvSpPr>
              <a:spLocks noChangeArrowheads="1"/>
            </p:cNvSpPr>
            <p:nvPr/>
          </p:nvSpPr>
          <p:spPr bwMode="auto">
            <a:xfrm>
              <a:off x="5326" y="3002"/>
              <a:ext cx="53" cy="429"/>
            </a:xfrm>
            <a:custGeom>
              <a:avLst/>
              <a:gdLst>
                <a:gd name="G0" fmla="+- 1 0 0"/>
                <a:gd name="G1" fmla="+- 1 0 0"/>
                <a:gd name="G2" fmla="+- 1 0 0"/>
                <a:gd name="G3" fmla="+- 2742 0 0"/>
                <a:gd name="G4" fmla="+- 1 0 0"/>
                <a:gd name="T0" fmla="*/ 4 w 354"/>
                <a:gd name="T1" fmla="*/ 0 h 2742"/>
                <a:gd name="T2" fmla="*/ 19 w 354"/>
                <a:gd name="T3" fmla="*/ 32 h 2742"/>
                <a:gd name="T4" fmla="*/ 19 w 354"/>
                <a:gd name="T5" fmla="*/ 246 h 2742"/>
                <a:gd name="T6" fmla="*/ 0 w 354"/>
                <a:gd name="T7" fmla="*/ 258 h 2742"/>
                <a:gd name="T8" fmla="*/ 4 w 354"/>
                <a:gd name="T9" fmla="*/ 0 h 2742"/>
                <a:gd name="T10" fmla="*/ 0 w 354"/>
                <a:gd name="T11" fmla="*/ 0 h 2742"/>
                <a:gd name="T12" fmla="*/ 354 w 354"/>
                <a:gd name="T13" fmla="*/ 2742 h 27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77" name="Rectangle 105"/>
            <p:cNvSpPr>
              <a:spLocks noChangeArrowheads="1"/>
            </p:cNvSpPr>
            <p:nvPr/>
          </p:nvSpPr>
          <p:spPr bwMode="auto">
            <a:xfrm>
              <a:off x="5123" y="3001"/>
              <a:ext cx="199" cy="429"/>
            </a:xfrm>
            <a:prstGeom prst="rect">
              <a:avLst/>
            </a:prstGeom>
            <a:gradFill rotWithShape="0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78" name="Freeform 106"/>
            <p:cNvSpPr>
              <a:spLocks noChangeArrowheads="1"/>
            </p:cNvSpPr>
            <p:nvPr/>
          </p:nvSpPr>
          <p:spPr bwMode="auto">
            <a:xfrm>
              <a:off x="5336" y="3028"/>
              <a:ext cx="31" cy="397"/>
            </a:xfrm>
            <a:custGeom>
              <a:avLst/>
              <a:gdLst>
                <a:gd name="G0" fmla="+- 0 0 0"/>
                <a:gd name="G1" fmla="+- 0 0 0"/>
                <a:gd name="G2" fmla="+- 1 0 0"/>
                <a:gd name="G3" fmla="+- 1 0 0"/>
                <a:gd name="G4" fmla="+- 1229 0 0"/>
                <a:gd name="G5" fmla="+- 1 0 0"/>
                <a:gd name="G6" fmla="+- 2501 0 0"/>
                <a:gd name="G7" fmla="+- 0 0 0"/>
                <a:gd name="T0" fmla="*/ 2 w 211"/>
                <a:gd name="T1" fmla="*/ 0 h 2537"/>
                <a:gd name="T2" fmla="*/ 11 w 211"/>
                <a:gd name="T3" fmla="*/ 21 h 2537"/>
                <a:gd name="T4" fmla="*/ 2 w 211"/>
                <a:gd name="T5" fmla="*/ 235 h 2537"/>
                <a:gd name="T6" fmla="*/ 2 w 211"/>
                <a:gd name="T7" fmla="*/ 0 h 2537"/>
                <a:gd name="T8" fmla="*/ 0 w 211"/>
                <a:gd name="T9" fmla="*/ 0 h 2537"/>
                <a:gd name="T10" fmla="*/ 211 w 211"/>
                <a:gd name="T11" fmla="*/ 2537 h 2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0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79" name="Freeform 107"/>
            <p:cNvSpPr>
              <a:spLocks noChangeArrowheads="1"/>
            </p:cNvSpPr>
            <p:nvPr/>
          </p:nvSpPr>
          <p:spPr bwMode="auto">
            <a:xfrm>
              <a:off x="5329" y="3229"/>
              <a:ext cx="49" cy="34"/>
            </a:xfrm>
            <a:custGeom>
              <a:avLst/>
              <a:gdLst>
                <a:gd name="G0" fmla="+- 0 0 0"/>
                <a:gd name="G1" fmla="+- 1 0 0"/>
                <a:gd name="G2" fmla="+- 1 0 0"/>
                <a:gd name="G3" fmla="+- 1 0 0"/>
                <a:gd name="G4" fmla="+- 1 0 0"/>
                <a:gd name="G5" fmla="+- 1 0 0"/>
                <a:gd name="G6" fmla="+- 1 0 0"/>
                <a:gd name="G7" fmla="+- 1 0 0"/>
                <a:gd name="G8" fmla="+- 1 0 0"/>
                <a:gd name="G9" fmla="+- 100 0 0"/>
                <a:gd name="G10" fmla="+- 48 0 0"/>
                <a:gd name="G11" fmla="+- 0 0 0"/>
                <a:gd name="G12" fmla="+- 0 0 0"/>
                <a:gd name="T0" fmla="*/ 2 w 328"/>
                <a:gd name="T1" fmla="*/ 0 h 226"/>
                <a:gd name="T2" fmla="*/ 18 w 328"/>
                <a:gd name="T3" fmla="*/ 13 h 226"/>
                <a:gd name="T4" fmla="*/ 18 w 328"/>
                <a:gd name="T5" fmla="*/ 23 h 226"/>
                <a:gd name="T6" fmla="*/ 0 w 328"/>
                <a:gd name="T7" fmla="*/ 9 h 226"/>
                <a:gd name="T8" fmla="*/ 2 w 328"/>
                <a:gd name="T9" fmla="*/ 0 h 226"/>
                <a:gd name="T10" fmla="*/ 0 w 328"/>
                <a:gd name="T11" fmla="*/ 0 h 226"/>
                <a:gd name="T12" fmla="*/ 328 w 328"/>
                <a:gd name="T13" fmla="*/ 226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0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80" name="Rectangle 108"/>
            <p:cNvSpPr>
              <a:spLocks noChangeArrowheads="1"/>
            </p:cNvSpPr>
            <p:nvPr/>
          </p:nvSpPr>
          <p:spPr bwMode="auto">
            <a:xfrm>
              <a:off x="5124" y="3051"/>
              <a:ext cx="113" cy="8"/>
            </a:xfrm>
            <a:prstGeom prst="rect">
              <a:avLst/>
            </a:prstGeom>
            <a:solidFill>
              <a:srgbClr val="000000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4381" name="Group 109"/>
            <p:cNvGrpSpPr>
              <a:grpSpLocks/>
            </p:cNvGrpSpPr>
            <p:nvPr/>
          </p:nvGrpSpPr>
          <p:grpSpPr bwMode="auto">
            <a:xfrm>
              <a:off x="5227" y="3046"/>
              <a:ext cx="110" cy="26"/>
              <a:chOff x="5227" y="3046"/>
              <a:chExt cx="110" cy="26"/>
            </a:xfrm>
          </p:grpSpPr>
          <p:sp>
            <p:nvSpPr>
              <p:cNvPr id="54382" name="AutoShape 110"/>
              <p:cNvSpPr>
                <a:spLocks noChangeArrowheads="1"/>
              </p:cNvSpPr>
              <p:nvPr/>
            </p:nvSpPr>
            <p:spPr bwMode="auto">
              <a:xfrm>
                <a:off x="5227" y="3046"/>
                <a:ext cx="110" cy="26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383" name="AutoShape 111"/>
              <p:cNvSpPr>
                <a:spLocks noChangeArrowheads="1"/>
              </p:cNvSpPr>
              <p:nvPr/>
            </p:nvSpPr>
            <p:spPr bwMode="auto">
              <a:xfrm>
                <a:off x="5228" y="3049"/>
                <a:ext cx="105" cy="20"/>
              </a:xfrm>
              <a:prstGeom prst="roundRect">
                <a:avLst>
                  <a:gd name="adj" fmla="val 50000"/>
                </a:avLst>
              </a:prstGeom>
              <a:gradFill rotWithShape="0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4384" name="Rectangle 112"/>
            <p:cNvSpPr>
              <a:spLocks noChangeArrowheads="1"/>
            </p:cNvSpPr>
            <p:nvPr/>
          </p:nvSpPr>
          <p:spPr bwMode="auto">
            <a:xfrm>
              <a:off x="5126" y="3112"/>
              <a:ext cx="113" cy="8"/>
            </a:xfrm>
            <a:prstGeom prst="rect">
              <a:avLst/>
            </a:prstGeom>
            <a:solidFill>
              <a:srgbClr val="000000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4385" name="Group 113"/>
            <p:cNvGrpSpPr>
              <a:grpSpLocks/>
            </p:cNvGrpSpPr>
            <p:nvPr/>
          </p:nvGrpSpPr>
          <p:grpSpPr bwMode="auto">
            <a:xfrm>
              <a:off x="5226" y="3107"/>
              <a:ext cx="110" cy="24"/>
              <a:chOff x="5226" y="3107"/>
              <a:chExt cx="110" cy="24"/>
            </a:xfrm>
          </p:grpSpPr>
          <p:sp>
            <p:nvSpPr>
              <p:cNvPr id="54386" name="AutoShape 114"/>
              <p:cNvSpPr>
                <a:spLocks noChangeArrowheads="1"/>
              </p:cNvSpPr>
              <p:nvPr/>
            </p:nvSpPr>
            <p:spPr bwMode="auto">
              <a:xfrm>
                <a:off x="5226" y="3107"/>
                <a:ext cx="110" cy="24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387" name="AutoShape 115"/>
              <p:cNvSpPr>
                <a:spLocks noChangeArrowheads="1"/>
              </p:cNvSpPr>
              <p:nvPr/>
            </p:nvSpPr>
            <p:spPr bwMode="auto">
              <a:xfrm>
                <a:off x="5228" y="3110"/>
                <a:ext cx="105" cy="18"/>
              </a:xfrm>
              <a:prstGeom prst="roundRect">
                <a:avLst>
                  <a:gd name="adj" fmla="val 50000"/>
                </a:avLst>
              </a:prstGeom>
              <a:gradFill rotWithShape="0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4388" name="Rectangle 116"/>
            <p:cNvSpPr>
              <a:spLocks noChangeArrowheads="1"/>
            </p:cNvSpPr>
            <p:nvPr/>
          </p:nvSpPr>
          <p:spPr bwMode="auto">
            <a:xfrm>
              <a:off x="5125" y="3176"/>
              <a:ext cx="113" cy="8"/>
            </a:xfrm>
            <a:prstGeom prst="rect">
              <a:avLst/>
            </a:prstGeom>
            <a:solidFill>
              <a:srgbClr val="000000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89" name="Rectangle 117"/>
            <p:cNvSpPr>
              <a:spLocks noChangeArrowheads="1"/>
            </p:cNvSpPr>
            <p:nvPr/>
          </p:nvSpPr>
          <p:spPr bwMode="auto">
            <a:xfrm>
              <a:off x="5127" y="3232"/>
              <a:ext cx="113" cy="8"/>
            </a:xfrm>
            <a:prstGeom prst="rect">
              <a:avLst/>
            </a:prstGeom>
            <a:solidFill>
              <a:srgbClr val="000000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4390" name="Group 118"/>
            <p:cNvGrpSpPr>
              <a:grpSpLocks/>
            </p:cNvGrpSpPr>
            <p:nvPr/>
          </p:nvGrpSpPr>
          <p:grpSpPr bwMode="auto">
            <a:xfrm>
              <a:off x="5224" y="3227"/>
              <a:ext cx="110" cy="27"/>
              <a:chOff x="5224" y="3227"/>
              <a:chExt cx="110" cy="27"/>
            </a:xfrm>
          </p:grpSpPr>
          <p:sp>
            <p:nvSpPr>
              <p:cNvPr id="54391" name="AutoShape 119"/>
              <p:cNvSpPr>
                <a:spLocks noChangeArrowheads="1"/>
              </p:cNvSpPr>
              <p:nvPr/>
            </p:nvSpPr>
            <p:spPr bwMode="auto">
              <a:xfrm>
                <a:off x="5224" y="3227"/>
                <a:ext cx="110" cy="27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392" name="AutoShape 120"/>
              <p:cNvSpPr>
                <a:spLocks noChangeArrowheads="1"/>
              </p:cNvSpPr>
              <p:nvPr/>
            </p:nvSpPr>
            <p:spPr bwMode="auto">
              <a:xfrm>
                <a:off x="5226" y="3229"/>
                <a:ext cx="104" cy="21"/>
              </a:xfrm>
              <a:prstGeom prst="roundRect">
                <a:avLst>
                  <a:gd name="adj" fmla="val 50000"/>
                </a:avLst>
              </a:prstGeom>
              <a:gradFill rotWithShape="0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4393" name="Freeform 121"/>
            <p:cNvSpPr>
              <a:spLocks noChangeArrowheads="1"/>
            </p:cNvSpPr>
            <p:nvPr/>
          </p:nvSpPr>
          <p:spPr bwMode="auto">
            <a:xfrm>
              <a:off x="5330" y="3175"/>
              <a:ext cx="49" cy="34"/>
            </a:xfrm>
            <a:custGeom>
              <a:avLst/>
              <a:gdLst>
                <a:gd name="G0" fmla="+- 0 0 0"/>
                <a:gd name="G1" fmla="+- 1 0 0"/>
                <a:gd name="G2" fmla="+- 1 0 0"/>
                <a:gd name="G3" fmla="+- 1 0 0"/>
                <a:gd name="G4" fmla="+- 1 0 0"/>
                <a:gd name="G5" fmla="+- 1 0 0"/>
                <a:gd name="G6" fmla="+- 1 0 0"/>
                <a:gd name="G7" fmla="+- 1 0 0"/>
                <a:gd name="G8" fmla="+- 1 0 0"/>
                <a:gd name="G9" fmla="+- 100 0 0"/>
                <a:gd name="G10" fmla="+- 48 0 0"/>
                <a:gd name="G11" fmla="+- 0 0 0"/>
                <a:gd name="G12" fmla="+- 0 0 0"/>
                <a:gd name="T0" fmla="*/ 2 w 328"/>
                <a:gd name="T1" fmla="*/ 0 h 226"/>
                <a:gd name="T2" fmla="*/ 18 w 328"/>
                <a:gd name="T3" fmla="*/ 12 h 226"/>
                <a:gd name="T4" fmla="*/ 18 w 328"/>
                <a:gd name="T5" fmla="*/ 21 h 226"/>
                <a:gd name="T6" fmla="*/ 0 w 328"/>
                <a:gd name="T7" fmla="*/ 8 h 226"/>
                <a:gd name="T8" fmla="*/ 2 w 328"/>
                <a:gd name="T9" fmla="*/ 0 h 226"/>
                <a:gd name="T10" fmla="*/ 0 w 328"/>
                <a:gd name="T11" fmla="*/ 0 h 226"/>
                <a:gd name="T12" fmla="*/ 328 w 328"/>
                <a:gd name="T13" fmla="*/ 226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0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4394" name="Group 122"/>
            <p:cNvGrpSpPr>
              <a:grpSpLocks/>
            </p:cNvGrpSpPr>
            <p:nvPr/>
          </p:nvGrpSpPr>
          <p:grpSpPr bwMode="auto">
            <a:xfrm>
              <a:off x="5225" y="3170"/>
              <a:ext cx="110" cy="25"/>
              <a:chOff x="5225" y="3170"/>
              <a:chExt cx="110" cy="25"/>
            </a:xfrm>
          </p:grpSpPr>
          <p:sp>
            <p:nvSpPr>
              <p:cNvPr id="54395" name="AutoShape 123"/>
              <p:cNvSpPr>
                <a:spLocks noChangeArrowheads="1"/>
              </p:cNvSpPr>
              <p:nvPr/>
            </p:nvSpPr>
            <p:spPr bwMode="auto">
              <a:xfrm>
                <a:off x="5225" y="3170"/>
                <a:ext cx="110" cy="25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396" name="AutoShape 124"/>
              <p:cNvSpPr>
                <a:spLocks noChangeArrowheads="1"/>
              </p:cNvSpPr>
              <p:nvPr/>
            </p:nvSpPr>
            <p:spPr bwMode="auto">
              <a:xfrm>
                <a:off x="5227" y="3173"/>
                <a:ext cx="105" cy="19"/>
              </a:xfrm>
              <a:prstGeom prst="roundRect">
                <a:avLst>
                  <a:gd name="adj" fmla="val 50000"/>
                </a:avLst>
              </a:prstGeom>
              <a:gradFill rotWithShape="0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4397" name="Rectangle 125"/>
            <p:cNvSpPr>
              <a:spLocks noChangeArrowheads="1"/>
            </p:cNvSpPr>
            <p:nvPr/>
          </p:nvSpPr>
          <p:spPr bwMode="auto">
            <a:xfrm>
              <a:off x="5323" y="3001"/>
              <a:ext cx="12" cy="430"/>
            </a:xfrm>
            <a:prstGeom prst="rect">
              <a:avLst/>
            </a:prstGeom>
            <a:gradFill rotWithShape="0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98" name="Freeform 126"/>
            <p:cNvSpPr>
              <a:spLocks noChangeArrowheads="1"/>
            </p:cNvSpPr>
            <p:nvPr/>
          </p:nvSpPr>
          <p:spPr bwMode="auto">
            <a:xfrm>
              <a:off x="5335" y="3110"/>
              <a:ext cx="44" cy="39"/>
            </a:xfrm>
            <a:custGeom>
              <a:avLst/>
              <a:gdLst>
                <a:gd name="G0" fmla="+- 0 0 0"/>
                <a:gd name="G1" fmla="+- 1 0 0"/>
                <a:gd name="G2" fmla="+- 1 0 0"/>
                <a:gd name="G3" fmla="+- 1 0 0"/>
                <a:gd name="G4" fmla="+- 1 0 0"/>
                <a:gd name="G5" fmla="+- 1 0 0"/>
                <a:gd name="G6" fmla="+- 1 0 0"/>
                <a:gd name="G7" fmla="+- 1 0 0"/>
                <a:gd name="G8" fmla="+- 1 0 0"/>
                <a:gd name="G9" fmla="+- 100 0 0"/>
                <a:gd name="G10" fmla="+- 48 0 0"/>
                <a:gd name="G11" fmla="+- 0 0 0"/>
                <a:gd name="G12" fmla="+- 0 0 0"/>
                <a:gd name="T0" fmla="*/ 2 w 296"/>
                <a:gd name="T1" fmla="*/ 0 h 256"/>
                <a:gd name="T2" fmla="*/ 17 w 296"/>
                <a:gd name="T3" fmla="*/ 12 h 256"/>
                <a:gd name="T4" fmla="*/ 17 w 296"/>
                <a:gd name="T5" fmla="*/ 23 h 256"/>
                <a:gd name="T6" fmla="*/ 0 w 296"/>
                <a:gd name="T7" fmla="*/ 8 h 256"/>
                <a:gd name="T8" fmla="*/ 2 w 296"/>
                <a:gd name="T9" fmla="*/ 0 h 256"/>
                <a:gd name="T10" fmla="*/ 0 w 296"/>
                <a:gd name="T11" fmla="*/ 0 h 256"/>
                <a:gd name="T12" fmla="*/ 296 w 296"/>
                <a:gd name="T13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0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99" name="Freeform 127"/>
            <p:cNvSpPr>
              <a:spLocks noChangeArrowheads="1"/>
            </p:cNvSpPr>
            <p:nvPr/>
          </p:nvSpPr>
          <p:spPr bwMode="auto">
            <a:xfrm>
              <a:off x="5335" y="3048"/>
              <a:ext cx="46" cy="44"/>
            </a:xfrm>
            <a:custGeom>
              <a:avLst/>
              <a:gdLst>
                <a:gd name="G0" fmla="+- 1 0 0"/>
                <a:gd name="G1" fmla="+- 1 0 0"/>
                <a:gd name="G2" fmla="+- 1 0 0"/>
                <a:gd name="G3" fmla="+- 1 0 0"/>
                <a:gd name="G4" fmla="+- 1 0 0"/>
                <a:gd name="G5" fmla="+- 1 0 0"/>
                <a:gd name="G6" fmla="+- 1 0 0"/>
                <a:gd name="G7" fmla="+- 1 0 0"/>
                <a:gd name="G8" fmla="+- 1 0 0"/>
                <a:gd name="G9" fmla="*/ 1 35987 45568"/>
                <a:gd name="G10" fmla="*/ 1 35987 55552"/>
                <a:gd name="G11" fmla="*/ G10 1 180"/>
                <a:gd name="G12" fmla="*/ G9 1 G11"/>
                <a:gd name="G13" fmla="*/ 1 35987 45568"/>
                <a:gd name="G14" fmla="*/ 1 35987 55552"/>
                <a:gd name="G15" fmla="*/ G14 1 180"/>
                <a:gd name="G16" fmla="*/ G13 1 G15"/>
                <a:gd name="G17" fmla="+- 17 0 0"/>
                <a:gd name="G18" fmla="+- 1 0 0"/>
                <a:gd name="T0" fmla="*/ 0 w 304"/>
                <a:gd name="T1" fmla="*/ 0 h 288"/>
                <a:gd name="T2" fmla="*/ 18 w 304"/>
                <a:gd name="T3" fmla="*/ 16 h 288"/>
                <a:gd name="T4" fmla="*/ 16 w 304"/>
                <a:gd name="T5" fmla="*/ 28 h 288"/>
                <a:gd name="T6" fmla="*/ 2 w 304"/>
                <a:gd name="T7" fmla="*/ 12 h 288"/>
                <a:gd name="T8" fmla="*/ 0 w 304"/>
                <a:gd name="T9" fmla="*/ 0 h 288"/>
                <a:gd name="T10" fmla="*/ 0 w 304"/>
                <a:gd name="T11" fmla="*/ 0 h 288"/>
                <a:gd name="T12" fmla="*/ 304 w 304"/>
                <a:gd name="T13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0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400" name="Oval 128"/>
            <p:cNvSpPr>
              <a:spLocks noChangeArrowheads="1"/>
            </p:cNvSpPr>
            <p:nvPr/>
          </p:nvSpPr>
          <p:spPr bwMode="auto">
            <a:xfrm>
              <a:off x="5374" y="3412"/>
              <a:ext cx="8" cy="17"/>
            </a:xfrm>
            <a:prstGeom prst="ellipse">
              <a:avLst/>
            </a:prstGeom>
            <a:solidFill>
              <a:srgbClr val="333333"/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401" name="Freeform 129"/>
            <p:cNvSpPr>
              <a:spLocks noChangeArrowheads="1"/>
            </p:cNvSpPr>
            <p:nvPr/>
          </p:nvSpPr>
          <p:spPr bwMode="auto">
            <a:xfrm>
              <a:off x="5333" y="3412"/>
              <a:ext cx="46" cy="37"/>
            </a:xfrm>
            <a:custGeom>
              <a:avLst/>
              <a:gdLst>
                <a:gd name="G0" fmla="+- 106 0 0"/>
                <a:gd name="G1" fmla="+- 120 0 0"/>
                <a:gd name="G2" fmla="+- 1 0 0"/>
                <a:gd name="G3" fmla="+- 1 0 0"/>
                <a:gd name="G4" fmla="+- 106 0 0"/>
                <a:gd name="T0" fmla="*/ 0 w 306"/>
                <a:gd name="T1" fmla="*/ 11 h 240"/>
                <a:gd name="T2" fmla="*/ 2 w 306"/>
                <a:gd name="T3" fmla="*/ 23 h 240"/>
                <a:gd name="T4" fmla="*/ 18 w 306"/>
                <a:gd name="T5" fmla="*/ 11 h 240"/>
                <a:gd name="T6" fmla="*/ 17 w 306"/>
                <a:gd name="T7" fmla="*/ 0 h 240"/>
                <a:gd name="T8" fmla="*/ 0 w 306"/>
                <a:gd name="T9" fmla="*/ 11 h 240"/>
                <a:gd name="T10" fmla="*/ 0 w 306"/>
                <a:gd name="T11" fmla="*/ 0 h 240"/>
                <a:gd name="T12" fmla="*/ 306 w 306"/>
                <a:gd name="T13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402" name="AutoShape 130"/>
            <p:cNvSpPr>
              <a:spLocks noChangeArrowheads="1"/>
            </p:cNvSpPr>
            <p:nvPr/>
          </p:nvSpPr>
          <p:spPr bwMode="auto">
            <a:xfrm>
              <a:off x="5110" y="3424"/>
              <a:ext cx="229" cy="27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403" name="AutoShape 131"/>
            <p:cNvSpPr>
              <a:spLocks noChangeArrowheads="1"/>
            </p:cNvSpPr>
            <p:nvPr/>
          </p:nvSpPr>
          <p:spPr bwMode="auto">
            <a:xfrm>
              <a:off x="5123" y="3431"/>
              <a:ext cx="204" cy="14"/>
            </a:xfrm>
            <a:prstGeom prst="roundRect">
              <a:avLst>
                <a:gd name="adj" fmla="val 50000"/>
              </a:avLst>
            </a:prstGeom>
            <a:gradFill rotWithShape="0">
              <a:gsLst>
                <a:gs pos="0">
                  <a:srgbClr val="000000"/>
                </a:gs>
                <a:gs pos="100000">
                  <a:srgbClr val="808080"/>
                </a:gs>
              </a:gsLst>
              <a:lin ang="0" scaled="1"/>
            </a:gradFill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404" name="Oval 132"/>
            <p:cNvSpPr>
              <a:spLocks noChangeArrowheads="1"/>
            </p:cNvSpPr>
            <p:nvPr/>
          </p:nvSpPr>
          <p:spPr bwMode="auto">
            <a:xfrm>
              <a:off x="5142" y="3369"/>
              <a:ext cx="29" cy="26"/>
            </a:xfrm>
            <a:prstGeom prst="ellipse">
              <a:avLst/>
            </a:prstGeom>
            <a:solidFill>
              <a:srgbClr val="33CC33"/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405" name="Oval 133"/>
            <p:cNvSpPr>
              <a:spLocks noChangeArrowheads="1"/>
            </p:cNvSpPr>
            <p:nvPr/>
          </p:nvSpPr>
          <p:spPr bwMode="auto">
            <a:xfrm>
              <a:off x="5176" y="3369"/>
              <a:ext cx="30" cy="26"/>
            </a:xfrm>
            <a:prstGeom prst="ellipse">
              <a:avLst/>
            </a:prstGeom>
            <a:solidFill>
              <a:srgbClr val="FF0000"/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406" name="Oval 134"/>
            <p:cNvSpPr>
              <a:spLocks noChangeArrowheads="1"/>
            </p:cNvSpPr>
            <p:nvPr/>
          </p:nvSpPr>
          <p:spPr bwMode="auto">
            <a:xfrm>
              <a:off x="5210" y="3368"/>
              <a:ext cx="29" cy="26"/>
            </a:xfrm>
            <a:prstGeom prst="ellipse">
              <a:avLst/>
            </a:prstGeom>
            <a:solidFill>
              <a:srgbClr val="33CC33"/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407" name="Rectangle 135"/>
            <p:cNvSpPr>
              <a:spLocks noChangeArrowheads="1"/>
            </p:cNvSpPr>
            <p:nvPr/>
          </p:nvSpPr>
          <p:spPr bwMode="auto">
            <a:xfrm>
              <a:off x="5287" y="3266"/>
              <a:ext cx="15" cy="142"/>
            </a:xfrm>
            <a:prstGeom prst="rect">
              <a:avLst/>
            </a:prstGeom>
            <a:solidFill>
              <a:srgbClr val="292929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7" dur="2000"/>
                                        <p:tgtEl>
                                          <p:spTgt spid="54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clickEffect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 additive="repl">
                                        <p:cTn id="11" dur="2000"/>
                                        <p:tgtEl>
                                          <p:spTgt spid="54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Effect">
                      <p:stCondLst>
                        <p:cond delay="indefinite"/>
                      </p:stCondLst>
                      <p:childTnLst>
                        <p:par>
                          <p:cTn id="13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6" dur="2000"/>
                                        <p:tgtEl>
                                          <p:spTgt spid="54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clickEffect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 additive="repl">
                                        <p:cTn id="20" dur="2000"/>
                                        <p:tgtEl>
                                          <p:spTgt spid="54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clickEffect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 additive="repl">
                                        <p:cTn id="24" dur="500"/>
                                        <p:tgtEl>
                                          <p:spTgt spid="54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Text Box 4"/>
          <p:cNvSpPr txBox="1">
            <a:spLocks noChangeArrowheads="1"/>
          </p:cNvSpPr>
          <p:nvPr/>
        </p:nvSpPr>
        <p:spPr bwMode="auto">
          <a:xfrm>
            <a:off x="477838" y="234950"/>
            <a:ext cx="7772400" cy="9477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More 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About </a:t>
            </a: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Web 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Caching</a:t>
            </a:r>
            <a:endParaRPr lang="en-US" sz="3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301" name="Text Box 5"/>
          <p:cNvSpPr txBox="1">
            <a:spLocks noChangeArrowheads="1"/>
          </p:cNvSpPr>
          <p:nvPr/>
        </p:nvSpPr>
        <p:spPr bwMode="auto">
          <a:xfrm>
            <a:off x="533400" y="1611313"/>
            <a:ext cx="3810000" cy="46482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/>
          <a:lstStyle/>
          <a:p>
            <a:pPr marL="341313" indent="-341313">
              <a:lnSpc>
                <a:spcPct val="85000"/>
              </a:lnSpc>
              <a:spcBef>
                <a:spcPts val="700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ache 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acts as both client and server</a:t>
            </a:r>
          </a:p>
          <a:p>
            <a:pPr marL="741363" lvl="1" indent="-284163">
              <a:lnSpc>
                <a:spcPct val="85000"/>
              </a:lnSpc>
              <a:buClr>
                <a:srgbClr val="000099"/>
              </a:buClr>
              <a:buFont typeface="Wingdings" pitchFamily="2" charset="2"/>
              <a:buChar char="q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erver 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for original requesting client</a:t>
            </a:r>
          </a:p>
          <a:p>
            <a:pPr marL="741363" lvl="1" indent="-284163">
              <a:lnSpc>
                <a:spcPct val="85000"/>
              </a:lnSpc>
              <a:buClr>
                <a:srgbClr val="000099"/>
              </a:buClr>
              <a:buFont typeface="Wingdings" pitchFamily="2" charset="2"/>
              <a:buChar char="q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lient 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Origin 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server</a:t>
            </a:r>
          </a:p>
          <a:p>
            <a:pPr marL="341313" indent="-341313">
              <a:lnSpc>
                <a:spcPct val="85000"/>
              </a:lnSpc>
              <a:spcBef>
                <a:spcPts val="700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ypically 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cache is installed by ISP (university, company, residential ISP)</a:t>
            </a:r>
          </a:p>
        </p:txBody>
      </p:sp>
      <p:sp>
        <p:nvSpPr>
          <p:cNvPr id="55302" name="Text Box 6"/>
          <p:cNvSpPr txBox="1">
            <a:spLocks noChangeArrowheads="1"/>
          </p:cNvSpPr>
          <p:nvPr/>
        </p:nvSpPr>
        <p:spPr bwMode="auto">
          <a:xfrm>
            <a:off x="4495800" y="1611313"/>
            <a:ext cx="4159250" cy="46482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/>
          <a:lstStyle/>
          <a:p>
            <a:pPr marL="342900" indent="-341313">
              <a:lnSpc>
                <a:spcPct val="85000"/>
              </a:lnSpc>
              <a:spcBef>
                <a:spcPts val="700"/>
              </a:spcBef>
              <a:buClrTx/>
              <a:buSzPct val="6500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2800" i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Why </a:t>
            </a:r>
            <a:r>
              <a:rPr lang="en-US" sz="2800" i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Web </a:t>
            </a:r>
            <a:r>
              <a:rPr lang="en-US" sz="2800" i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Caching</a:t>
            </a:r>
            <a:r>
              <a:rPr lang="en-US" sz="2800" i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341313" indent="-339725">
              <a:lnSpc>
                <a:spcPct val="85000"/>
              </a:lnSpc>
              <a:spcBef>
                <a:spcPts val="700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educe 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response time for client request</a:t>
            </a:r>
          </a:p>
          <a:p>
            <a:pPr marL="341313" indent="-339725">
              <a:lnSpc>
                <a:spcPct val="85000"/>
              </a:lnSpc>
              <a:spcBef>
                <a:spcPts val="700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educe 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traffic on an institution</a:t>
            </a:r>
            <a:r>
              <a:rPr lang="ja-JP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 access link</a:t>
            </a:r>
          </a:p>
          <a:p>
            <a:pPr marL="341313" indent="-339725">
              <a:lnSpc>
                <a:spcPct val="85000"/>
              </a:lnSpc>
              <a:spcBef>
                <a:spcPts val="700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Internet dense with caches: enables </a:t>
            </a:r>
            <a:r>
              <a:rPr lang="ja-JP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poor</a:t>
            </a:r>
            <a:r>
              <a:rPr lang="ja-JP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content providers to effectively deliver 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content</a:t>
            </a:r>
            <a:endParaRPr lang="en-US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1" name="Text Box 3"/>
          <p:cNvSpPr txBox="1">
            <a:spLocks noChangeArrowheads="1"/>
          </p:cNvSpPr>
          <p:nvPr/>
        </p:nvSpPr>
        <p:spPr bwMode="auto">
          <a:xfrm>
            <a:off x="612775" y="0"/>
            <a:ext cx="7772400" cy="1143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Socket 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Programming </a:t>
            </a:r>
            <a:endParaRPr lang="en-US" sz="3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4692" name="Text Box 4"/>
          <p:cNvSpPr txBox="1">
            <a:spLocks noChangeArrowheads="1"/>
          </p:cNvSpPr>
          <p:nvPr/>
        </p:nvSpPr>
        <p:spPr bwMode="auto">
          <a:xfrm>
            <a:off x="492125" y="1395413"/>
            <a:ext cx="8021638" cy="15335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/>
          <a:lstStyle/>
          <a:p>
            <a:pPr marL="342900" indent="-341313" algn="just">
              <a:lnSpc>
                <a:spcPct val="85000"/>
              </a:lnSpc>
              <a:spcBef>
                <a:spcPts val="700"/>
              </a:spcBef>
              <a:buClrTx/>
              <a:buSzPct val="65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2800" i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2800" i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oal</a:t>
            </a:r>
            <a:r>
              <a:rPr lang="en-US" sz="2800" i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learn how to build client/server applications that communicate using sockets</a:t>
            </a:r>
          </a:p>
          <a:p>
            <a:pPr marL="342900" indent="-341313" algn="just">
              <a:lnSpc>
                <a:spcPct val="85000"/>
              </a:lnSpc>
              <a:spcBef>
                <a:spcPts val="700"/>
              </a:spcBef>
              <a:buClrTx/>
              <a:buSzPct val="65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2800" i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800" i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ocket</a:t>
            </a:r>
            <a:r>
              <a:rPr lang="en-US" sz="2800" i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door between application process and end-end-transport protocol </a:t>
            </a:r>
          </a:p>
        </p:txBody>
      </p:sp>
      <p:grpSp>
        <p:nvGrpSpPr>
          <p:cNvPr id="114693" name="Group 5"/>
          <p:cNvGrpSpPr>
            <a:grpSpLocks/>
          </p:cNvGrpSpPr>
          <p:nvPr/>
        </p:nvGrpSpPr>
        <p:grpSpPr bwMode="auto">
          <a:xfrm>
            <a:off x="296863" y="3335338"/>
            <a:ext cx="8081962" cy="2535237"/>
            <a:chOff x="187" y="2101"/>
            <a:chExt cx="5091" cy="1597"/>
          </a:xfrm>
        </p:grpSpPr>
        <p:sp>
          <p:nvSpPr>
            <p:cNvPr id="114694" name="Freeform 6"/>
            <p:cNvSpPr>
              <a:spLocks noChangeArrowheads="1"/>
            </p:cNvSpPr>
            <p:nvPr/>
          </p:nvSpPr>
          <p:spPr bwMode="auto">
            <a:xfrm>
              <a:off x="4153" y="2107"/>
              <a:ext cx="463" cy="1258"/>
            </a:xfrm>
            <a:custGeom>
              <a:avLst/>
              <a:gdLst>
                <a:gd name="G0" fmla="+- 1 0 0"/>
                <a:gd name="G1" fmla="+- 1 0 0"/>
                <a:gd name="G2" fmla="+- 0 0 0"/>
                <a:gd name="G3" fmla="+- 1 0 0"/>
                <a:gd name="G4" fmla="+- 1 0 0"/>
                <a:gd name="T0" fmla="*/ 2147483647 w 464"/>
                <a:gd name="T1" fmla="*/ 2147483647 h 1259"/>
                <a:gd name="T2" fmla="*/ 0 w 464"/>
                <a:gd name="T3" fmla="*/ 0 h 1259"/>
                <a:gd name="T4" fmla="*/ 2147483647 w 464"/>
                <a:gd name="T5" fmla="*/ 2147483647 h 1259"/>
                <a:gd name="T6" fmla="*/ 2147483647 w 464"/>
                <a:gd name="T7" fmla="*/ 2147483647 h 1259"/>
                <a:gd name="T8" fmla="*/ 2147483647 w 464"/>
                <a:gd name="T9" fmla="*/ 2147483647 h 1259"/>
                <a:gd name="T10" fmla="*/ 0 w 464"/>
                <a:gd name="T11" fmla="*/ 0 h 1259"/>
                <a:gd name="T12" fmla="*/ 464 w 464"/>
                <a:gd name="T13" fmla="*/ 1259 h 1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464" h="1259">
                  <a:moveTo>
                    <a:pt x="464" y="1060"/>
                  </a:moveTo>
                  <a:lnTo>
                    <a:pt x="0" y="0"/>
                  </a:lnTo>
                  <a:lnTo>
                    <a:pt x="6" y="1258"/>
                  </a:lnTo>
                  <a:lnTo>
                    <a:pt x="382" y="1259"/>
                  </a:lnTo>
                  <a:lnTo>
                    <a:pt x="464" y="1060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B2B2B2"/>
                </a:gs>
              </a:gsLst>
              <a:lin ang="0" scaled="1"/>
            </a:gradFill>
            <a:ln w="9360" cap="sq">
              <a:solidFill>
                <a:srgbClr val="DDDDDD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695" name="Freeform 7"/>
            <p:cNvSpPr>
              <a:spLocks noChangeArrowheads="1"/>
            </p:cNvSpPr>
            <p:nvPr/>
          </p:nvSpPr>
          <p:spPr bwMode="auto">
            <a:xfrm>
              <a:off x="2065" y="2924"/>
              <a:ext cx="1138" cy="649"/>
            </a:xfrm>
            <a:custGeom>
              <a:avLst/>
              <a:gdLst>
                <a:gd name="G0" fmla="+- 1 0 0"/>
                <a:gd name="G1" fmla="+- 487 0 0"/>
                <a:gd name="G2" fmla="+- 152 0 0"/>
                <a:gd name="G3" fmla="+- 1 0 0"/>
                <a:gd name="G4" fmla="+- 1 0 0"/>
                <a:gd name="G5" fmla="+- 1 0 0"/>
                <a:gd name="G6" fmla="+- 1 0 0"/>
                <a:gd name="G7" fmla="+- 1 0 0"/>
                <a:gd name="G8" fmla="+- 1 0 0"/>
                <a:gd name="G9" fmla="+- 1 0 0"/>
                <a:gd name="G10" fmla="+- 1 0 0"/>
                <a:gd name="G11" fmla="+- 1 0 0"/>
                <a:gd name="G12" fmla="+- 1 0 0"/>
                <a:gd name="G13" fmla="+- 1 0 0"/>
                <a:gd name="G14" fmla="+- 1 0 0"/>
                <a:gd name="G15" fmla="+- 1 0 0"/>
                <a:gd name="G16" fmla="+- 1 0 0"/>
                <a:gd name="G17" fmla="+- 1 0 0"/>
                <a:gd name="G18" fmla="+- 1 0 0"/>
                <a:gd name="G19" fmla="+- 1 0 0"/>
                <a:gd name="G20" fmla="+- 1 0 0"/>
                <a:gd name="G21" fmla="+- 1 0 0"/>
                <a:gd name="G22" fmla="+- 1 0 0"/>
                <a:gd name="G23" fmla="+- 1 0 0"/>
                <a:gd name="G24" fmla="+- 1 0 0"/>
                <a:gd name="G25" fmla="+- 1 0 0"/>
                <a:gd name="G26" fmla="+- 0 0 0"/>
                <a:gd name="G27" fmla="+- 1 0 0"/>
                <a:gd name="G28" fmla="+- 1 0 0"/>
                <a:gd name="G29" fmla="+- 1 0 0"/>
                <a:gd name="G30" fmla="+- 1 0 0"/>
                <a:gd name="T0" fmla="*/ 2147483647 w 2135"/>
                <a:gd name="T1" fmla="*/ 2147483647 h 1662"/>
                <a:gd name="T2" fmla="*/ 2147483647 w 2135"/>
                <a:gd name="T3" fmla="*/ 2147483647 h 1662"/>
                <a:gd name="T4" fmla="*/ 2147483647 w 2135"/>
                <a:gd name="T5" fmla="*/ 2147483647 h 1662"/>
                <a:gd name="T6" fmla="*/ 2147483647 w 2135"/>
                <a:gd name="T7" fmla="*/ 2147483647 h 1662"/>
                <a:gd name="T8" fmla="*/ 2147483647 w 2135"/>
                <a:gd name="T9" fmla="*/ 2147483647 h 1662"/>
                <a:gd name="T10" fmla="*/ 2147483647 w 2135"/>
                <a:gd name="T11" fmla="*/ 2147483647 h 1662"/>
                <a:gd name="T12" fmla="*/ 2147483647 w 2135"/>
                <a:gd name="T13" fmla="*/ 2147483647 h 1662"/>
                <a:gd name="T14" fmla="*/ 2147483647 w 2135"/>
                <a:gd name="T15" fmla="*/ 2147483647 h 1662"/>
                <a:gd name="T16" fmla="*/ 2147483647 w 2135"/>
                <a:gd name="T17" fmla="*/ 2147483647 h 1662"/>
                <a:gd name="T18" fmla="*/ 2147483647 w 2135"/>
                <a:gd name="T19" fmla="*/ 2147483647 h 1662"/>
                <a:gd name="T20" fmla="*/ 2147483647 w 2135"/>
                <a:gd name="T21" fmla="*/ 2147483647 h 1662"/>
                <a:gd name="T22" fmla="*/ 0 w 2135"/>
                <a:gd name="T23" fmla="*/ 0 h 1662"/>
                <a:gd name="T24" fmla="*/ 2135 w 2135"/>
                <a:gd name="T25" fmla="*/ 1662 h 16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T22" t="T23" r="T24" b="T25"/>
              <a:pathLst>
                <a:path w="2135" h="1662">
                  <a:moveTo>
                    <a:pt x="27" y="652"/>
                  </a:moveTo>
                  <a:cubicBezTo>
                    <a:pt x="14" y="487"/>
                    <a:pt x="0" y="152"/>
                    <a:pt x="105" y="76"/>
                  </a:cubicBezTo>
                  <a:cubicBezTo>
                    <a:pt x="210" y="0"/>
                    <a:pt x="473" y="192"/>
                    <a:pt x="657" y="196"/>
                  </a:cubicBezTo>
                  <a:cubicBezTo>
                    <a:pt x="841" y="200"/>
                    <a:pt x="985" y="65"/>
                    <a:pt x="1209" y="100"/>
                  </a:cubicBezTo>
                  <a:cubicBezTo>
                    <a:pt x="1433" y="135"/>
                    <a:pt x="1867" y="232"/>
                    <a:pt x="2001" y="406"/>
                  </a:cubicBezTo>
                  <a:cubicBezTo>
                    <a:pt x="2135" y="580"/>
                    <a:pt x="2083" y="945"/>
                    <a:pt x="2013" y="1144"/>
                  </a:cubicBezTo>
                  <a:cubicBezTo>
                    <a:pt x="1943" y="1343"/>
                    <a:pt x="1781" y="1538"/>
                    <a:pt x="1581" y="1600"/>
                  </a:cubicBezTo>
                  <a:cubicBezTo>
                    <a:pt x="1381" y="1662"/>
                    <a:pt x="993" y="1571"/>
                    <a:pt x="813" y="1516"/>
                  </a:cubicBezTo>
                  <a:cubicBezTo>
                    <a:pt x="633" y="1461"/>
                    <a:pt x="606" y="1345"/>
                    <a:pt x="501" y="1270"/>
                  </a:cubicBezTo>
                  <a:cubicBezTo>
                    <a:pt x="396" y="1195"/>
                    <a:pt x="262" y="1169"/>
                    <a:pt x="183" y="1066"/>
                  </a:cubicBezTo>
                  <a:cubicBezTo>
                    <a:pt x="104" y="963"/>
                    <a:pt x="25" y="819"/>
                    <a:pt x="27" y="652"/>
                  </a:cubicBezTo>
                  <a:close/>
                </a:path>
              </a:pathLst>
            </a:custGeom>
            <a:solidFill>
              <a:srgbClr val="33CCCC"/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696" name="Text Box 8"/>
            <p:cNvSpPr txBox="1">
              <a:spLocks noChangeArrowheads="1"/>
            </p:cNvSpPr>
            <p:nvPr/>
          </p:nvSpPr>
          <p:spPr bwMode="auto">
            <a:xfrm>
              <a:off x="2343" y="3007"/>
              <a:ext cx="546" cy="211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 algn="ctr">
                <a:spcBef>
                  <a:spcPct val="0"/>
                </a:spcBef>
                <a:buClrTx/>
                <a:buSzPct val="85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>
                  <a:solidFill>
                    <a:srgbClr val="000000"/>
                  </a:solidFill>
                </a:rPr>
                <a:t>Internet</a:t>
              </a:r>
            </a:p>
          </p:txBody>
        </p:sp>
        <p:sp>
          <p:nvSpPr>
            <p:cNvPr id="114697" name="Line 9"/>
            <p:cNvSpPr>
              <a:spLocks noChangeShapeType="1"/>
            </p:cNvSpPr>
            <p:nvPr/>
          </p:nvSpPr>
          <p:spPr bwMode="auto">
            <a:xfrm>
              <a:off x="1913" y="3266"/>
              <a:ext cx="1392" cy="0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4698" name="Text Box 10"/>
            <p:cNvSpPr txBox="1">
              <a:spLocks noChangeArrowheads="1"/>
            </p:cNvSpPr>
            <p:nvPr/>
          </p:nvSpPr>
          <p:spPr bwMode="auto">
            <a:xfrm>
              <a:off x="4447" y="2778"/>
              <a:ext cx="641" cy="525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spcBef>
                  <a:spcPct val="0"/>
                </a:spcBef>
                <a:buClrTx/>
                <a:buSzPct val="85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dirty="0">
                  <a:solidFill>
                    <a:srgbClr val="CC0000"/>
                  </a:solidFill>
                  <a:latin typeface="Times New Roman" pitchFamily="18" charset="0"/>
                  <a:cs typeface="Times New Roman" pitchFamily="18" charset="0"/>
                </a:rPr>
                <a:t>controlled</a:t>
              </a:r>
            </a:p>
            <a:p>
              <a:pPr>
                <a:spcBef>
                  <a:spcPct val="0"/>
                </a:spcBef>
                <a:buClrTx/>
                <a:buSzPct val="85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dirty="0">
                  <a:solidFill>
                    <a:srgbClr val="CC0000"/>
                  </a:solidFill>
                  <a:latin typeface="Times New Roman" pitchFamily="18" charset="0"/>
                  <a:cs typeface="Times New Roman" pitchFamily="18" charset="0"/>
                </a:rPr>
                <a:t>by OS</a:t>
              </a:r>
            </a:p>
            <a:p>
              <a:pPr>
                <a:spcBef>
                  <a:spcPct val="0"/>
                </a:spcBef>
                <a:buClrTx/>
                <a:buSzPct val="85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160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4699" name="Text Box 11"/>
            <p:cNvSpPr txBox="1">
              <a:spLocks noChangeArrowheads="1"/>
            </p:cNvSpPr>
            <p:nvPr/>
          </p:nvSpPr>
          <p:spPr bwMode="auto">
            <a:xfrm>
              <a:off x="4433" y="2211"/>
              <a:ext cx="845" cy="339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90000"/>
                </a:lnSpc>
                <a:spcBef>
                  <a:spcPct val="0"/>
                </a:spcBef>
                <a:buClrTx/>
                <a:buSzPct val="85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dirty="0">
                  <a:solidFill>
                    <a:srgbClr val="CC0000"/>
                  </a:solidFill>
                  <a:latin typeface="Times New Roman" pitchFamily="18" charset="0"/>
                  <a:cs typeface="Times New Roman" pitchFamily="18" charset="0"/>
                </a:rPr>
                <a:t>controlled by</a:t>
              </a:r>
            </a:p>
            <a:p>
              <a:pPr>
                <a:lnSpc>
                  <a:spcPct val="90000"/>
                </a:lnSpc>
                <a:spcBef>
                  <a:spcPct val="0"/>
                </a:spcBef>
                <a:buClrTx/>
                <a:buSzPct val="85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dirty="0">
                  <a:solidFill>
                    <a:srgbClr val="CC0000"/>
                  </a:solidFill>
                  <a:latin typeface="Times New Roman" pitchFamily="18" charset="0"/>
                  <a:cs typeface="Times New Roman" pitchFamily="18" charset="0"/>
                </a:rPr>
                <a:t>app developer</a:t>
              </a:r>
            </a:p>
          </p:txBody>
        </p:sp>
        <p:sp>
          <p:nvSpPr>
            <p:cNvPr id="114700" name="Freeform 12"/>
            <p:cNvSpPr>
              <a:spLocks noChangeArrowheads="1"/>
            </p:cNvSpPr>
            <p:nvPr/>
          </p:nvSpPr>
          <p:spPr bwMode="auto">
            <a:xfrm>
              <a:off x="537" y="2147"/>
              <a:ext cx="477" cy="1257"/>
            </a:xfrm>
            <a:custGeom>
              <a:avLst/>
              <a:gdLst>
                <a:gd name="G0" fmla="+- 1040 0 0"/>
                <a:gd name="G1" fmla="+- 1 0 0"/>
                <a:gd name="G2" fmla="+- 1 0 0"/>
                <a:gd name="G3" fmla="+- 1 0 0"/>
                <a:gd name="G4" fmla="+- 1040 0 0"/>
                <a:gd name="T0" fmla="*/ 0 w 478"/>
                <a:gd name="T1" fmla="*/ 2147483647 h 1258"/>
                <a:gd name="T2" fmla="*/ 2147483647 w 478"/>
                <a:gd name="T3" fmla="*/ 0 h 1258"/>
                <a:gd name="T4" fmla="*/ 2147483647 w 478"/>
                <a:gd name="T5" fmla="*/ 2147483647 h 1258"/>
                <a:gd name="T6" fmla="*/ 2147483647 w 478"/>
                <a:gd name="T7" fmla="*/ 2147483647 h 1258"/>
                <a:gd name="T8" fmla="*/ 0 w 478"/>
                <a:gd name="T9" fmla="*/ 2147483647 h 1258"/>
                <a:gd name="T10" fmla="*/ 0 w 478"/>
                <a:gd name="T11" fmla="*/ 0 h 1258"/>
                <a:gd name="T12" fmla="*/ 478 w 478"/>
                <a:gd name="T13" fmla="*/ 1258 h 1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478" h="1258">
                  <a:moveTo>
                    <a:pt x="0" y="1040"/>
                  </a:moveTo>
                  <a:lnTo>
                    <a:pt x="478" y="0"/>
                  </a:lnTo>
                  <a:lnTo>
                    <a:pt x="472" y="1258"/>
                  </a:lnTo>
                  <a:lnTo>
                    <a:pt x="41" y="1246"/>
                  </a:lnTo>
                  <a:lnTo>
                    <a:pt x="0" y="1040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B2B2B2"/>
                </a:gs>
              </a:gsLst>
              <a:lin ang="0" scaled="1"/>
            </a:gradFill>
            <a:ln w="9360" cap="sq">
              <a:solidFill>
                <a:srgbClr val="DDDDDD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701" name="Rectangle 13"/>
            <p:cNvSpPr>
              <a:spLocks noChangeArrowheads="1"/>
            </p:cNvSpPr>
            <p:nvPr/>
          </p:nvSpPr>
          <p:spPr bwMode="auto">
            <a:xfrm>
              <a:off x="1043" y="2119"/>
              <a:ext cx="816" cy="1247"/>
            </a:xfrm>
            <a:prstGeom prst="rect">
              <a:avLst/>
            </a:prstGeom>
            <a:solidFill>
              <a:srgbClr val="000099"/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702" name="Rectangle 14"/>
            <p:cNvSpPr>
              <a:spLocks noChangeArrowheads="1"/>
            </p:cNvSpPr>
            <p:nvPr/>
          </p:nvSpPr>
          <p:spPr bwMode="auto">
            <a:xfrm>
              <a:off x="1019" y="2153"/>
              <a:ext cx="801" cy="1246"/>
            </a:xfrm>
            <a:prstGeom prst="rect">
              <a:avLst/>
            </a:prstGeom>
            <a:solidFill>
              <a:srgbClr val="FFFFFF"/>
            </a:solidFill>
            <a:ln w="2844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703" name="Line 15"/>
            <p:cNvSpPr>
              <a:spLocks noChangeShapeType="1"/>
            </p:cNvSpPr>
            <p:nvPr/>
          </p:nvSpPr>
          <p:spPr bwMode="auto">
            <a:xfrm>
              <a:off x="1025" y="2632"/>
              <a:ext cx="795" cy="1"/>
            </a:xfrm>
            <a:prstGeom prst="line">
              <a:avLst/>
            </a:prstGeom>
            <a:noFill/>
            <a:ln w="2844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4704" name="Text Box 16"/>
            <p:cNvSpPr txBox="1">
              <a:spLocks noChangeArrowheads="1"/>
            </p:cNvSpPr>
            <p:nvPr/>
          </p:nvSpPr>
          <p:spPr bwMode="auto">
            <a:xfrm>
              <a:off x="998" y="2621"/>
              <a:ext cx="829" cy="192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 algn="ctr">
                <a:lnSpc>
                  <a:spcPct val="110000"/>
                </a:lnSpc>
                <a:spcBef>
                  <a:spcPct val="0"/>
                </a:spcBef>
                <a:buClrTx/>
                <a:buSzPct val="85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>
                  <a:solidFill>
                    <a:srgbClr val="969696"/>
                  </a:solidFill>
                  <a:latin typeface="Tahoma" pitchFamily="1" charset="0"/>
                </a:rPr>
                <a:t>transport</a:t>
              </a:r>
            </a:p>
          </p:txBody>
        </p:sp>
        <p:sp>
          <p:nvSpPr>
            <p:cNvPr id="114705" name="Line 17"/>
            <p:cNvSpPr>
              <a:spLocks noChangeShapeType="1"/>
            </p:cNvSpPr>
            <p:nvPr/>
          </p:nvSpPr>
          <p:spPr bwMode="auto">
            <a:xfrm>
              <a:off x="1030" y="2834"/>
              <a:ext cx="795" cy="1"/>
            </a:xfrm>
            <a:prstGeom prst="line">
              <a:avLst/>
            </a:prstGeom>
            <a:noFill/>
            <a:ln w="2844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4706" name="Line 18"/>
            <p:cNvSpPr>
              <a:spLocks noChangeShapeType="1"/>
            </p:cNvSpPr>
            <p:nvPr/>
          </p:nvSpPr>
          <p:spPr bwMode="auto">
            <a:xfrm>
              <a:off x="1021" y="3029"/>
              <a:ext cx="795" cy="1"/>
            </a:xfrm>
            <a:prstGeom prst="line">
              <a:avLst/>
            </a:prstGeom>
            <a:noFill/>
            <a:ln w="2844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4707" name="Line 19"/>
            <p:cNvSpPr>
              <a:spLocks noChangeShapeType="1"/>
            </p:cNvSpPr>
            <p:nvPr/>
          </p:nvSpPr>
          <p:spPr bwMode="auto">
            <a:xfrm>
              <a:off x="1021" y="3209"/>
              <a:ext cx="795" cy="1"/>
            </a:xfrm>
            <a:prstGeom prst="line">
              <a:avLst/>
            </a:prstGeom>
            <a:noFill/>
            <a:ln w="2844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4708" name="Text Box 20"/>
            <p:cNvSpPr txBox="1">
              <a:spLocks noChangeArrowheads="1"/>
            </p:cNvSpPr>
            <p:nvPr/>
          </p:nvSpPr>
          <p:spPr bwMode="auto">
            <a:xfrm>
              <a:off x="1020" y="2147"/>
              <a:ext cx="829" cy="340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 algn="ctr">
                <a:lnSpc>
                  <a:spcPct val="110000"/>
                </a:lnSpc>
                <a:spcBef>
                  <a:spcPct val="0"/>
                </a:spcBef>
                <a:buClrTx/>
                <a:buSzPct val="85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>
                  <a:solidFill>
                    <a:srgbClr val="000000"/>
                  </a:solidFill>
                  <a:latin typeface="Tahoma" pitchFamily="1" charset="0"/>
                </a:rPr>
                <a:t>application</a:t>
              </a:r>
            </a:p>
          </p:txBody>
        </p:sp>
        <p:sp>
          <p:nvSpPr>
            <p:cNvPr id="114709" name="Text Box 21"/>
            <p:cNvSpPr txBox="1">
              <a:spLocks noChangeArrowheads="1"/>
            </p:cNvSpPr>
            <p:nvPr/>
          </p:nvSpPr>
          <p:spPr bwMode="auto">
            <a:xfrm>
              <a:off x="992" y="3191"/>
              <a:ext cx="829" cy="192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 algn="ctr">
                <a:lnSpc>
                  <a:spcPct val="110000"/>
                </a:lnSpc>
                <a:spcBef>
                  <a:spcPct val="0"/>
                </a:spcBef>
                <a:buClrTx/>
                <a:buSzPct val="85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>
                  <a:solidFill>
                    <a:srgbClr val="969696"/>
                  </a:solidFill>
                  <a:latin typeface="Tahoma" pitchFamily="1" charset="0"/>
                </a:rPr>
                <a:t>physical</a:t>
              </a:r>
            </a:p>
          </p:txBody>
        </p:sp>
        <p:sp>
          <p:nvSpPr>
            <p:cNvPr id="114710" name="Text Box 22"/>
            <p:cNvSpPr txBox="1">
              <a:spLocks noChangeArrowheads="1"/>
            </p:cNvSpPr>
            <p:nvPr/>
          </p:nvSpPr>
          <p:spPr bwMode="auto">
            <a:xfrm>
              <a:off x="1004" y="3011"/>
              <a:ext cx="829" cy="192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 algn="ctr">
                <a:lnSpc>
                  <a:spcPct val="110000"/>
                </a:lnSpc>
                <a:spcBef>
                  <a:spcPct val="0"/>
                </a:spcBef>
                <a:buClrTx/>
                <a:buSzPct val="85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>
                  <a:solidFill>
                    <a:srgbClr val="969696"/>
                  </a:solidFill>
                  <a:latin typeface="Tahoma" pitchFamily="1" charset="0"/>
                </a:rPr>
                <a:t>link</a:t>
              </a:r>
            </a:p>
          </p:txBody>
        </p:sp>
        <p:sp>
          <p:nvSpPr>
            <p:cNvPr id="114711" name="Text Box 23"/>
            <p:cNvSpPr txBox="1">
              <a:spLocks noChangeArrowheads="1"/>
            </p:cNvSpPr>
            <p:nvPr/>
          </p:nvSpPr>
          <p:spPr bwMode="auto">
            <a:xfrm>
              <a:off x="998" y="2825"/>
              <a:ext cx="829" cy="192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 algn="ctr">
                <a:lnSpc>
                  <a:spcPct val="110000"/>
                </a:lnSpc>
                <a:spcBef>
                  <a:spcPct val="0"/>
                </a:spcBef>
                <a:buClrTx/>
                <a:buSzPct val="85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>
                  <a:solidFill>
                    <a:srgbClr val="969696"/>
                  </a:solidFill>
                  <a:latin typeface="Tahoma" pitchFamily="1" charset="0"/>
                </a:rPr>
                <a:t>network</a:t>
              </a:r>
            </a:p>
          </p:txBody>
        </p:sp>
        <p:sp>
          <p:nvSpPr>
            <p:cNvPr id="114712" name="Oval 24"/>
            <p:cNvSpPr>
              <a:spLocks noChangeArrowheads="1"/>
            </p:cNvSpPr>
            <p:nvPr/>
          </p:nvSpPr>
          <p:spPr bwMode="auto">
            <a:xfrm>
              <a:off x="1104" y="2320"/>
              <a:ext cx="623" cy="191"/>
            </a:xfrm>
            <a:prstGeom prst="ellipse">
              <a:avLst/>
            </a:prstGeom>
            <a:solidFill>
              <a:srgbClr val="CCFFFF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spcBef>
                  <a:spcPct val="0"/>
                </a:spcBef>
                <a:buClrTx/>
                <a:buSzPct val="85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>
                  <a:solidFill>
                    <a:srgbClr val="000000"/>
                  </a:solidFill>
                </a:rPr>
                <a:t>process</a:t>
              </a:r>
            </a:p>
          </p:txBody>
        </p:sp>
        <p:grpSp>
          <p:nvGrpSpPr>
            <p:cNvPr id="114713" name="Group 25"/>
            <p:cNvGrpSpPr>
              <a:grpSpLocks/>
            </p:cNvGrpSpPr>
            <p:nvPr/>
          </p:nvGrpSpPr>
          <p:grpSpPr bwMode="auto">
            <a:xfrm>
              <a:off x="1260" y="2547"/>
              <a:ext cx="343" cy="141"/>
              <a:chOff x="1260" y="2547"/>
              <a:chExt cx="343" cy="141"/>
            </a:xfrm>
          </p:grpSpPr>
          <p:sp>
            <p:nvSpPr>
              <p:cNvPr id="114714" name="Rectangle 26"/>
              <p:cNvSpPr>
                <a:spLocks noChangeArrowheads="1"/>
              </p:cNvSpPr>
              <p:nvPr/>
            </p:nvSpPr>
            <p:spPr bwMode="auto">
              <a:xfrm>
                <a:off x="1260" y="2547"/>
                <a:ext cx="343" cy="141"/>
              </a:xfrm>
              <a:prstGeom prst="rect">
                <a:avLst/>
              </a:prstGeom>
              <a:solidFill>
                <a:srgbClr val="FFFF00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715" name="Rectangle 27"/>
              <p:cNvSpPr>
                <a:spLocks noChangeArrowheads="1"/>
              </p:cNvSpPr>
              <p:nvPr/>
            </p:nvSpPr>
            <p:spPr bwMode="auto">
              <a:xfrm>
                <a:off x="1327" y="2565"/>
                <a:ext cx="205" cy="107"/>
              </a:xfrm>
              <a:prstGeom prst="rect">
                <a:avLst/>
              </a:prstGeom>
              <a:solidFill>
                <a:srgbClr val="FFFFFF"/>
              </a:solidFill>
              <a:ln w="9360" cap="sq">
                <a:solidFill>
                  <a:srgbClr val="CC99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716" name="Rectangle 28"/>
              <p:cNvSpPr>
                <a:spLocks noChangeArrowheads="1"/>
              </p:cNvSpPr>
              <p:nvPr/>
            </p:nvSpPr>
            <p:spPr bwMode="auto">
              <a:xfrm>
                <a:off x="1545" y="2629"/>
                <a:ext cx="35" cy="37"/>
              </a:xfrm>
              <a:prstGeom prst="rect">
                <a:avLst/>
              </a:prstGeom>
              <a:solidFill>
                <a:srgbClr val="CC9900"/>
              </a:solidFill>
              <a:ln w="9360" cap="sq">
                <a:solidFill>
                  <a:srgbClr val="CC99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717" name="Rectangle 29"/>
              <p:cNvSpPr>
                <a:spLocks noChangeArrowheads="1"/>
              </p:cNvSpPr>
              <p:nvPr/>
            </p:nvSpPr>
            <p:spPr bwMode="auto">
              <a:xfrm>
                <a:off x="1274" y="2631"/>
                <a:ext cx="33" cy="37"/>
              </a:xfrm>
              <a:prstGeom prst="rect">
                <a:avLst/>
              </a:prstGeom>
              <a:solidFill>
                <a:srgbClr val="CC9900"/>
              </a:solidFill>
              <a:ln w="9360" cap="sq">
                <a:solidFill>
                  <a:srgbClr val="CC99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14718" name="Rectangle 30"/>
            <p:cNvSpPr>
              <a:spLocks noChangeArrowheads="1"/>
            </p:cNvSpPr>
            <p:nvPr/>
          </p:nvSpPr>
          <p:spPr bwMode="auto">
            <a:xfrm>
              <a:off x="3350" y="2101"/>
              <a:ext cx="816" cy="1247"/>
            </a:xfrm>
            <a:prstGeom prst="rect">
              <a:avLst/>
            </a:prstGeom>
            <a:solidFill>
              <a:srgbClr val="000099"/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719" name="Rectangle 31"/>
            <p:cNvSpPr>
              <a:spLocks noChangeArrowheads="1"/>
            </p:cNvSpPr>
            <p:nvPr/>
          </p:nvSpPr>
          <p:spPr bwMode="auto">
            <a:xfrm>
              <a:off x="3326" y="2135"/>
              <a:ext cx="801" cy="1246"/>
            </a:xfrm>
            <a:prstGeom prst="rect">
              <a:avLst/>
            </a:prstGeom>
            <a:solidFill>
              <a:srgbClr val="FFFFFF"/>
            </a:solidFill>
            <a:ln w="2844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720" name="Line 32"/>
            <p:cNvSpPr>
              <a:spLocks noChangeShapeType="1"/>
            </p:cNvSpPr>
            <p:nvPr/>
          </p:nvSpPr>
          <p:spPr bwMode="auto">
            <a:xfrm>
              <a:off x="3332" y="2614"/>
              <a:ext cx="795" cy="1"/>
            </a:xfrm>
            <a:prstGeom prst="line">
              <a:avLst/>
            </a:prstGeom>
            <a:noFill/>
            <a:ln w="2844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4721" name="Text Box 33"/>
            <p:cNvSpPr txBox="1">
              <a:spLocks noChangeArrowheads="1"/>
            </p:cNvSpPr>
            <p:nvPr/>
          </p:nvSpPr>
          <p:spPr bwMode="auto">
            <a:xfrm>
              <a:off x="3305" y="2603"/>
              <a:ext cx="829" cy="192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 algn="ctr">
                <a:lnSpc>
                  <a:spcPct val="110000"/>
                </a:lnSpc>
                <a:spcBef>
                  <a:spcPct val="0"/>
                </a:spcBef>
                <a:buClrTx/>
                <a:buSzPct val="85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>
                  <a:solidFill>
                    <a:srgbClr val="969696"/>
                  </a:solidFill>
                  <a:latin typeface="Tahoma" pitchFamily="1" charset="0"/>
                </a:rPr>
                <a:t>transport</a:t>
              </a:r>
            </a:p>
          </p:txBody>
        </p:sp>
        <p:sp>
          <p:nvSpPr>
            <p:cNvPr id="114722" name="Line 34"/>
            <p:cNvSpPr>
              <a:spLocks noChangeShapeType="1"/>
            </p:cNvSpPr>
            <p:nvPr/>
          </p:nvSpPr>
          <p:spPr bwMode="auto">
            <a:xfrm>
              <a:off x="3337" y="2816"/>
              <a:ext cx="795" cy="1"/>
            </a:xfrm>
            <a:prstGeom prst="line">
              <a:avLst/>
            </a:prstGeom>
            <a:noFill/>
            <a:ln w="2844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4723" name="Line 35"/>
            <p:cNvSpPr>
              <a:spLocks noChangeShapeType="1"/>
            </p:cNvSpPr>
            <p:nvPr/>
          </p:nvSpPr>
          <p:spPr bwMode="auto">
            <a:xfrm>
              <a:off x="3328" y="3011"/>
              <a:ext cx="795" cy="1"/>
            </a:xfrm>
            <a:prstGeom prst="line">
              <a:avLst/>
            </a:prstGeom>
            <a:noFill/>
            <a:ln w="2844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4724" name="Line 36"/>
            <p:cNvSpPr>
              <a:spLocks noChangeShapeType="1"/>
            </p:cNvSpPr>
            <p:nvPr/>
          </p:nvSpPr>
          <p:spPr bwMode="auto">
            <a:xfrm>
              <a:off x="3328" y="3191"/>
              <a:ext cx="795" cy="1"/>
            </a:xfrm>
            <a:prstGeom prst="line">
              <a:avLst/>
            </a:prstGeom>
            <a:noFill/>
            <a:ln w="2844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4725" name="Text Box 37"/>
            <p:cNvSpPr txBox="1">
              <a:spLocks noChangeArrowheads="1"/>
            </p:cNvSpPr>
            <p:nvPr/>
          </p:nvSpPr>
          <p:spPr bwMode="auto">
            <a:xfrm>
              <a:off x="3327" y="2129"/>
              <a:ext cx="829" cy="340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 algn="ctr">
                <a:lnSpc>
                  <a:spcPct val="110000"/>
                </a:lnSpc>
                <a:spcBef>
                  <a:spcPct val="0"/>
                </a:spcBef>
                <a:buClrTx/>
                <a:buSzPct val="85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>
                  <a:solidFill>
                    <a:srgbClr val="000000"/>
                  </a:solidFill>
                  <a:latin typeface="Tahoma" pitchFamily="1" charset="0"/>
                </a:rPr>
                <a:t>application</a:t>
              </a:r>
            </a:p>
          </p:txBody>
        </p:sp>
        <p:sp>
          <p:nvSpPr>
            <p:cNvPr id="114726" name="Text Box 38"/>
            <p:cNvSpPr txBox="1">
              <a:spLocks noChangeArrowheads="1"/>
            </p:cNvSpPr>
            <p:nvPr/>
          </p:nvSpPr>
          <p:spPr bwMode="auto">
            <a:xfrm>
              <a:off x="3299" y="3173"/>
              <a:ext cx="829" cy="192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 algn="ctr">
                <a:lnSpc>
                  <a:spcPct val="110000"/>
                </a:lnSpc>
                <a:spcBef>
                  <a:spcPct val="0"/>
                </a:spcBef>
                <a:buClrTx/>
                <a:buSzPct val="85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>
                  <a:solidFill>
                    <a:srgbClr val="969696"/>
                  </a:solidFill>
                  <a:latin typeface="Tahoma" pitchFamily="1" charset="0"/>
                </a:rPr>
                <a:t>physical</a:t>
              </a:r>
            </a:p>
          </p:txBody>
        </p:sp>
        <p:sp>
          <p:nvSpPr>
            <p:cNvPr id="114727" name="Text Box 39"/>
            <p:cNvSpPr txBox="1">
              <a:spLocks noChangeArrowheads="1"/>
            </p:cNvSpPr>
            <p:nvPr/>
          </p:nvSpPr>
          <p:spPr bwMode="auto">
            <a:xfrm>
              <a:off x="3311" y="2993"/>
              <a:ext cx="829" cy="192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 algn="ctr">
                <a:lnSpc>
                  <a:spcPct val="110000"/>
                </a:lnSpc>
                <a:spcBef>
                  <a:spcPct val="0"/>
                </a:spcBef>
                <a:buClrTx/>
                <a:buSzPct val="85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>
                  <a:solidFill>
                    <a:srgbClr val="969696"/>
                  </a:solidFill>
                  <a:latin typeface="Tahoma" pitchFamily="1" charset="0"/>
                </a:rPr>
                <a:t>link</a:t>
              </a:r>
            </a:p>
          </p:txBody>
        </p:sp>
        <p:sp>
          <p:nvSpPr>
            <p:cNvPr id="114728" name="Text Box 40"/>
            <p:cNvSpPr txBox="1">
              <a:spLocks noChangeArrowheads="1"/>
            </p:cNvSpPr>
            <p:nvPr/>
          </p:nvSpPr>
          <p:spPr bwMode="auto">
            <a:xfrm>
              <a:off x="3305" y="2807"/>
              <a:ext cx="829" cy="192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 algn="ctr">
                <a:lnSpc>
                  <a:spcPct val="110000"/>
                </a:lnSpc>
                <a:spcBef>
                  <a:spcPct val="0"/>
                </a:spcBef>
                <a:buClrTx/>
                <a:buSzPct val="85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>
                  <a:solidFill>
                    <a:srgbClr val="969696"/>
                  </a:solidFill>
                  <a:latin typeface="Tahoma" pitchFamily="1" charset="0"/>
                </a:rPr>
                <a:t>network</a:t>
              </a:r>
            </a:p>
          </p:txBody>
        </p:sp>
        <p:sp>
          <p:nvSpPr>
            <p:cNvPr id="114729" name="Oval 41"/>
            <p:cNvSpPr>
              <a:spLocks noChangeArrowheads="1"/>
            </p:cNvSpPr>
            <p:nvPr/>
          </p:nvSpPr>
          <p:spPr bwMode="auto">
            <a:xfrm>
              <a:off x="3411" y="2302"/>
              <a:ext cx="623" cy="191"/>
            </a:xfrm>
            <a:prstGeom prst="ellipse">
              <a:avLst/>
            </a:prstGeom>
            <a:solidFill>
              <a:srgbClr val="CCFFFF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spcBef>
                  <a:spcPct val="0"/>
                </a:spcBef>
                <a:buClrTx/>
                <a:buSzPct val="85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>
                  <a:solidFill>
                    <a:srgbClr val="000000"/>
                  </a:solidFill>
                </a:rPr>
                <a:t>process</a:t>
              </a:r>
            </a:p>
          </p:txBody>
        </p:sp>
        <p:grpSp>
          <p:nvGrpSpPr>
            <p:cNvPr id="114730" name="Group 42"/>
            <p:cNvGrpSpPr>
              <a:grpSpLocks/>
            </p:cNvGrpSpPr>
            <p:nvPr/>
          </p:nvGrpSpPr>
          <p:grpSpPr bwMode="auto">
            <a:xfrm>
              <a:off x="3567" y="2529"/>
              <a:ext cx="343" cy="141"/>
              <a:chOff x="3567" y="2529"/>
              <a:chExt cx="343" cy="141"/>
            </a:xfrm>
          </p:grpSpPr>
          <p:sp>
            <p:nvSpPr>
              <p:cNvPr id="114731" name="Rectangle 43"/>
              <p:cNvSpPr>
                <a:spLocks noChangeArrowheads="1"/>
              </p:cNvSpPr>
              <p:nvPr/>
            </p:nvSpPr>
            <p:spPr bwMode="auto">
              <a:xfrm>
                <a:off x="3567" y="2529"/>
                <a:ext cx="343" cy="141"/>
              </a:xfrm>
              <a:prstGeom prst="rect">
                <a:avLst/>
              </a:prstGeom>
              <a:solidFill>
                <a:srgbClr val="FFFF00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732" name="Rectangle 44"/>
              <p:cNvSpPr>
                <a:spLocks noChangeArrowheads="1"/>
              </p:cNvSpPr>
              <p:nvPr/>
            </p:nvSpPr>
            <p:spPr bwMode="auto">
              <a:xfrm>
                <a:off x="3634" y="2547"/>
                <a:ext cx="205" cy="107"/>
              </a:xfrm>
              <a:prstGeom prst="rect">
                <a:avLst/>
              </a:prstGeom>
              <a:solidFill>
                <a:srgbClr val="FFFFFF"/>
              </a:solidFill>
              <a:ln w="9360" cap="sq">
                <a:solidFill>
                  <a:srgbClr val="CC99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733" name="Rectangle 45"/>
              <p:cNvSpPr>
                <a:spLocks noChangeArrowheads="1"/>
              </p:cNvSpPr>
              <p:nvPr/>
            </p:nvSpPr>
            <p:spPr bwMode="auto">
              <a:xfrm>
                <a:off x="3853" y="2611"/>
                <a:ext cx="35" cy="37"/>
              </a:xfrm>
              <a:prstGeom prst="rect">
                <a:avLst/>
              </a:prstGeom>
              <a:solidFill>
                <a:srgbClr val="CC9900"/>
              </a:solidFill>
              <a:ln w="9360" cap="sq">
                <a:solidFill>
                  <a:srgbClr val="CC99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734" name="Rectangle 46"/>
              <p:cNvSpPr>
                <a:spLocks noChangeArrowheads="1"/>
              </p:cNvSpPr>
              <p:nvPr/>
            </p:nvSpPr>
            <p:spPr bwMode="auto">
              <a:xfrm>
                <a:off x="3582" y="2612"/>
                <a:ext cx="33" cy="37"/>
              </a:xfrm>
              <a:prstGeom prst="rect">
                <a:avLst/>
              </a:prstGeom>
              <a:solidFill>
                <a:srgbClr val="CC9900"/>
              </a:solidFill>
              <a:ln w="9360" cap="sq">
                <a:solidFill>
                  <a:srgbClr val="CC99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14735" name="Line 47"/>
            <p:cNvSpPr>
              <a:spLocks noChangeShapeType="1"/>
            </p:cNvSpPr>
            <p:nvPr/>
          </p:nvSpPr>
          <p:spPr bwMode="auto">
            <a:xfrm flipH="1">
              <a:off x="4076" y="2385"/>
              <a:ext cx="385" cy="0"/>
            </a:xfrm>
            <a:prstGeom prst="line">
              <a:avLst/>
            </a:prstGeom>
            <a:noFill/>
            <a:ln w="19080" cap="sq">
              <a:solidFill>
                <a:srgbClr val="CC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4736" name="Line 48"/>
            <p:cNvSpPr>
              <a:spLocks noChangeShapeType="1"/>
            </p:cNvSpPr>
            <p:nvPr/>
          </p:nvSpPr>
          <p:spPr bwMode="auto">
            <a:xfrm>
              <a:off x="4219" y="2653"/>
              <a:ext cx="0" cy="643"/>
            </a:xfrm>
            <a:prstGeom prst="line">
              <a:avLst/>
            </a:prstGeom>
            <a:noFill/>
            <a:ln w="19080" cap="sq">
              <a:solidFill>
                <a:srgbClr val="CC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4737" name="Line 49"/>
            <p:cNvSpPr>
              <a:spLocks noChangeShapeType="1"/>
            </p:cNvSpPr>
            <p:nvPr/>
          </p:nvSpPr>
          <p:spPr bwMode="auto">
            <a:xfrm flipH="1">
              <a:off x="4233" y="2968"/>
              <a:ext cx="385" cy="0"/>
            </a:xfrm>
            <a:prstGeom prst="line">
              <a:avLst/>
            </a:prstGeom>
            <a:noFill/>
            <a:ln w="19080" cap="sq">
              <a:solidFill>
                <a:srgbClr val="CC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4738" name="Text Box 50"/>
            <p:cNvSpPr txBox="1">
              <a:spLocks noChangeArrowheads="1"/>
            </p:cNvSpPr>
            <p:nvPr/>
          </p:nvSpPr>
          <p:spPr bwMode="auto">
            <a:xfrm>
              <a:off x="2290" y="2184"/>
              <a:ext cx="517" cy="234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90000"/>
                </a:lnSpc>
                <a:spcBef>
                  <a:spcPct val="0"/>
                </a:spcBef>
                <a:buClrTx/>
                <a:buSzPct val="85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i="1" dirty="0">
                  <a:solidFill>
                    <a:srgbClr val="CC0000"/>
                  </a:solidFill>
                  <a:latin typeface="Times New Roman" pitchFamily="18" charset="0"/>
                  <a:cs typeface="Times New Roman" pitchFamily="18" charset="0"/>
                </a:rPr>
                <a:t>socket</a:t>
              </a:r>
            </a:p>
          </p:txBody>
        </p:sp>
        <p:sp>
          <p:nvSpPr>
            <p:cNvPr id="114739" name="Line 51"/>
            <p:cNvSpPr>
              <a:spLocks noChangeShapeType="1"/>
            </p:cNvSpPr>
            <p:nvPr/>
          </p:nvSpPr>
          <p:spPr bwMode="auto">
            <a:xfrm flipV="1">
              <a:off x="1662" y="2309"/>
              <a:ext cx="609" cy="275"/>
            </a:xfrm>
            <a:prstGeom prst="line">
              <a:avLst/>
            </a:prstGeom>
            <a:noFill/>
            <a:ln w="19080" cap="sq">
              <a:solidFill>
                <a:srgbClr val="CC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4740" name="Line 52"/>
            <p:cNvSpPr>
              <a:spLocks noChangeShapeType="1"/>
            </p:cNvSpPr>
            <p:nvPr/>
          </p:nvSpPr>
          <p:spPr bwMode="auto">
            <a:xfrm flipH="1" flipV="1">
              <a:off x="2879" y="2302"/>
              <a:ext cx="611" cy="275"/>
            </a:xfrm>
            <a:prstGeom prst="line">
              <a:avLst/>
            </a:prstGeom>
            <a:noFill/>
            <a:ln w="19080" cap="sq">
              <a:solidFill>
                <a:srgbClr val="CC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4741" name="Group 53"/>
            <p:cNvGrpSpPr>
              <a:grpSpLocks/>
            </p:cNvGrpSpPr>
            <p:nvPr/>
          </p:nvGrpSpPr>
          <p:grpSpPr bwMode="auto">
            <a:xfrm>
              <a:off x="187" y="2951"/>
              <a:ext cx="651" cy="569"/>
              <a:chOff x="187" y="2951"/>
              <a:chExt cx="651" cy="569"/>
            </a:xfrm>
          </p:grpSpPr>
          <p:pic>
            <p:nvPicPr>
              <p:cNvPr id="114742" name="Picture 54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87" y="2951"/>
                <a:ext cx="651" cy="569"/>
              </a:xfrm>
              <a:prstGeom prst="rect">
                <a:avLst/>
              </a:prstGeom>
              <a:noFill/>
              <a:ln w="9525" cap="flat">
                <a:noFill/>
                <a:round/>
                <a:headEnd/>
                <a:tailEnd/>
              </a:ln>
              <a:effectLst/>
            </p:spPr>
          </p:pic>
          <p:sp>
            <p:nvSpPr>
              <p:cNvPr id="114743" name="Freeform 55"/>
              <p:cNvSpPr>
                <a:spLocks noChangeArrowheads="1"/>
              </p:cNvSpPr>
              <p:nvPr/>
            </p:nvSpPr>
            <p:spPr bwMode="auto">
              <a:xfrm flipH="1">
                <a:off x="465" y="3005"/>
                <a:ext cx="316" cy="260"/>
              </a:xfrm>
              <a:custGeom>
                <a:avLst/>
                <a:gdLst>
                  <a:gd name="G0" fmla="+- 1 0 0"/>
                  <a:gd name="G1" fmla="+- 1 0 0"/>
                  <a:gd name="G2" fmla="+- 1 0 0"/>
                  <a:gd name="G3" fmla="+- 1 0 0"/>
                  <a:gd name="G4" fmla="+- 1 0 0"/>
                  <a:gd name="T0" fmla="*/ 0 w 356"/>
                  <a:gd name="T1" fmla="*/ 0 h 368"/>
                  <a:gd name="T2" fmla="*/ 7497 w 356"/>
                  <a:gd name="T3" fmla="*/ 469 h 368"/>
                  <a:gd name="T4" fmla="*/ 8894 w 356"/>
                  <a:gd name="T5" fmla="*/ 9780 h 368"/>
                  <a:gd name="T6" fmla="*/ 1960 w 356"/>
                  <a:gd name="T7" fmla="*/ 12231 h 368"/>
                  <a:gd name="T8" fmla="*/ 0 w 356"/>
                  <a:gd name="T9" fmla="*/ 0 h 368"/>
                  <a:gd name="T10" fmla="*/ 0 w 356"/>
                  <a:gd name="T11" fmla="*/ 0 h 368"/>
                  <a:gd name="T12" fmla="*/ 356 w 356"/>
                  <a:gd name="T13" fmla="*/ 368 h 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T10" t="T11" r="T12" b="T13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0099"/>
                  </a:gs>
                  <a:gs pos="100000">
                    <a:srgbClr val="FFFFFF"/>
                  </a:gs>
                </a:gsLst>
                <a:lin ang="2700000" scaled="1"/>
              </a:gra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4744" name="Group 56"/>
            <p:cNvGrpSpPr>
              <a:grpSpLocks/>
            </p:cNvGrpSpPr>
            <p:nvPr/>
          </p:nvGrpSpPr>
          <p:grpSpPr bwMode="auto">
            <a:xfrm>
              <a:off x="4418" y="3129"/>
              <a:ext cx="651" cy="569"/>
              <a:chOff x="4418" y="3129"/>
              <a:chExt cx="651" cy="569"/>
            </a:xfrm>
          </p:grpSpPr>
          <p:pic>
            <p:nvPicPr>
              <p:cNvPr id="114745" name="Picture 57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4418" y="3129"/>
                <a:ext cx="651" cy="569"/>
              </a:xfrm>
              <a:prstGeom prst="rect">
                <a:avLst/>
              </a:prstGeom>
              <a:noFill/>
              <a:ln w="9525" cap="flat">
                <a:noFill/>
                <a:round/>
                <a:headEnd/>
                <a:tailEnd/>
              </a:ln>
              <a:effectLst/>
            </p:spPr>
          </p:pic>
          <p:sp>
            <p:nvSpPr>
              <p:cNvPr id="114746" name="Freeform 58"/>
              <p:cNvSpPr>
                <a:spLocks noChangeArrowheads="1"/>
              </p:cNvSpPr>
              <p:nvPr/>
            </p:nvSpPr>
            <p:spPr bwMode="auto">
              <a:xfrm>
                <a:off x="4475" y="3184"/>
                <a:ext cx="316" cy="260"/>
              </a:xfrm>
              <a:custGeom>
                <a:avLst/>
                <a:gdLst>
                  <a:gd name="G0" fmla="+- 1 0 0"/>
                  <a:gd name="G1" fmla="+- 1 0 0"/>
                  <a:gd name="G2" fmla="+- 1 0 0"/>
                  <a:gd name="G3" fmla="+- 1 0 0"/>
                  <a:gd name="G4" fmla="+- 1 0 0"/>
                  <a:gd name="T0" fmla="*/ 0 w 356"/>
                  <a:gd name="T1" fmla="*/ 0 h 368"/>
                  <a:gd name="T2" fmla="*/ 7497 w 356"/>
                  <a:gd name="T3" fmla="*/ 469 h 368"/>
                  <a:gd name="T4" fmla="*/ 8894 w 356"/>
                  <a:gd name="T5" fmla="*/ 9780 h 368"/>
                  <a:gd name="T6" fmla="*/ 1960 w 356"/>
                  <a:gd name="T7" fmla="*/ 12231 h 368"/>
                  <a:gd name="T8" fmla="*/ 0 w 356"/>
                  <a:gd name="T9" fmla="*/ 0 h 368"/>
                  <a:gd name="T10" fmla="*/ 0 w 356"/>
                  <a:gd name="T11" fmla="*/ 0 h 368"/>
                  <a:gd name="T12" fmla="*/ 356 w 356"/>
                  <a:gd name="T13" fmla="*/ 368 h 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T10" t="T11" r="T12" b="T13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0099"/>
                  </a:gs>
                  <a:gs pos="100000">
                    <a:srgbClr val="FFFFFF"/>
                  </a:gs>
                </a:gsLst>
                <a:lin ang="2700000" scaled="1"/>
              </a:gra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5" name="Text Box 3"/>
          <p:cNvSpPr txBox="1">
            <a:spLocks noChangeArrowheads="1"/>
          </p:cNvSpPr>
          <p:nvPr/>
        </p:nvSpPr>
        <p:spPr bwMode="auto">
          <a:xfrm>
            <a:off x="612775" y="0"/>
            <a:ext cx="7772400" cy="1143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Socket 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Programming </a:t>
            </a:r>
            <a:endParaRPr lang="en-US" sz="3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5716" name="Text Box 4"/>
          <p:cNvSpPr txBox="1">
            <a:spLocks noChangeArrowheads="1"/>
          </p:cNvSpPr>
          <p:nvPr/>
        </p:nvSpPr>
        <p:spPr bwMode="auto">
          <a:xfrm>
            <a:off x="492125" y="1395413"/>
            <a:ext cx="8021638" cy="15335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/>
          <a:lstStyle/>
          <a:p>
            <a:pPr marL="342900" lvl="1" indent="-341313">
              <a:lnSpc>
                <a:spcPct val="85000"/>
              </a:lnSpc>
              <a:spcBef>
                <a:spcPts val="700"/>
              </a:spcBef>
              <a:buClrTx/>
              <a:buSzPct val="65000"/>
              <a:tabLst>
                <a:tab pos="512763" algn="l"/>
                <a:tab pos="1427163" algn="l"/>
                <a:tab pos="2341563" algn="l"/>
                <a:tab pos="3255963" algn="l"/>
                <a:tab pos="4170363" algn="l"/>
                <a:tab pos="5084763" algn="l"/>
                <a:tab pos="5999163" algn="l"/>
                <a:tab pos="6913563" algn="l"/>
                <a:tab pos="7827963" algn="l"/>
                <a:tab pos="8742363" algn="l"/>
                <a:tab pos="9656763" algn="l"/>
              </a:tabLst>
            </a:pPr>
            <a:r>
              <a:rPr lang="en-US" sz="2800" i="1" dirty="0">
                <a:solidFill>
                  <a:srgbClr val="22228B"/>
                </a:solidFill>
                <a:latin typeface="Times New Roman" pitchFamily="18" charset="0"/>
                <a:cs typeface="Times New Roman" pitchFamily="18" charset="0"/>
              </a:rPr>
              <a:t>Two socket types for two transport services:</a:t>
            </a:r>
          </a:p>
          <a:p>
            <a:pPr marL="341313" lvl="1" indent="-341313">
              <a:lnSpc>
                <a:spcPct val="85000"/>
              </a:lnSpc>
              <a:spcBef>
                <a:spcPts val="700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512763" algn="l"/>
                <a:tab pos="1427163" algn="l"/>
                <a:tab pos="2341563" algn="l"/>
                <a:tab pos="3255963" algn="l"/>
                <a:tab pos="4170363" algn="l"/>
                <a:tab pos="5084763" algn="l"/>
                <a:tab pos="5999163" algn="l"/>
                <a:tab pos="6913563" algn="l"/>
                <a:tab pos="7827963" algn="l"/>
                <a:tab pos="8742363" algn="l"/>
                <a:tab pos="9656763" algn="l"/>
              </a:tabLst>
            </a:pPr>
            <a:r>
              <a:rPr lang="en-US" sz="2800" i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UDP: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unreliable datagram</a:t>
            </a:r>
          </a:p>
          <a:p>
            <a:pPr marL="341313" lvl="1" indent="-341313">
              <a:lnSpc>
                <a:spcPct val="85000"/>
              </a:lnSpc>
              <a:spcBef>
                <a:spcPts val="700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512763" algn="l"/>
                <a:tab pos="1427163" algn="l"/>
                <a:tab pos="2341563" algn="l"/>
                <a:tab pos="3255963" algn="l"/>
                <a:tab pos="4170363" algn="l"/>
                <a:tab pos="5084763" algn="l"/>
                <a:tab pos="5999163" algn="l"/>
                <a:tab pos="6913563" algn="l"/>
                <a:tab pos="7827963" algn="l"/>
                <a:tab pos="8742363" algn="l"/>
                <a:tab pos="9656763" algn="l"/>
              </a:tabLst>
            </a:pPr>
            <a:r>
              <a:rPr lang="en-US" sz="2800" i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TCP: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reliable, byte 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stream-oriented</a:t>
            </a:r>
            <a:endParaRPr lang="en-US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5718" name="Text Box 6"/>
          <p:cNvSpPr txBox="1">
            <a:spLocks noChangeArrowheads="1"/>
          </p:cNvSpPr>
          <p:nvPr/>
        </p:nvSpPr>
        <p:spPr bwMode="auto">
          <a:xfrm>
            <a:off x="285750" y="2981325"/>
            <a:ext cx="8021638" cy="15335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42900" lvl="1" indent="-341313" algn="just">
              <a:lnSpc>
                <a:spcPct val="85000"/>
              </a:lnSpc>
              <a:spcBef>
                <a:spcPts val="700"/>
              </a:spcBef>
              <a:buClrTx/>
              <a:buSzPct val="85000"/>
              <a:buFontTx/>
              <a:buNone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US" sz="2800" i="1" dirty="0">
                <a:solidFill>
                  <a:srgbClr val="22228B"/>
                </a:solidFill>
                <a:latin typeface="Times New Roman" pitchFamily="18" charset="0"/>
                <a:cs typeface="Times New Roman" pitchFamily="18" charset="0"/>
              </a:rPr>
              <a:t>Application Example:</a:t>
            </a:r>
          </a:p>
          <a:p>
            <a:pPr marL="512763" indent="-512763" algn="just">
              <a:lnSpc>
                <a:spcPct val="85000"/>
              </a:lnSpc>
              <a:spcBef>
                <a:spcPts val="700"/>
              </a:spcBef>
              <a:buClr>
                <a:srgbClr val="000099"/>
              </a:buClr>
              <a:buSzPct val="85000"/>
              <a:buFont typeface="Times New Roman" pitchFamily="16" charset="0"/>
              <a:buAutoNum type="arabicPeriod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Client reads a line of characters (data) from its keyboard and sends the data to the server.</a:t>
            </a:r>
          </a:p>
          <a:p>
            <a:pPr marL="512763" indent="-512763" algn="just">
              <a:lnSpc>
                <a:spcPct val="85000"/>
              </a:lnSpc>
              <a:spcBef>
                <a:spcPts val="700"/>
              </a:spcBef>
              <a:buClr>
                <a:srgbClr val="000099"/>
              </a:buClr>
              <a:buSzPct val="85000"/>
              <a:buFont typeface="Times New Roman" pitchFamily="16" charset="0"/>
              <a:buAutoNum type="arabicPeriod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 server receives the data and converts characters to uppercase.</a:t>
            </a:r>
          </a:p>
          <a:p>
            <a:pPr marL="512763" indent="-512763" algn="just">
              <a:lnSpc>
                <a:spcPct val="85000"/>
              </a:lnSpc>
              <a:spcBef>
                <a:spcPts val="700"/>
              </a:spcBef>
              <a:buClr>
                <a:srgbClr val="000099"/>
              </a:buClr>
              <a:buSzPct val="85000"/>
              <a:buFont typeface="Times New Roman" pitchFamily="16" charset="0"/>
              <a:buAutoNum type="arabicPeriod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 server sends the modified data to the client.</a:t>
            </a:r>
          </a:p>
          <a:p>
            <a:pPr marL="512763" indent="-512763" algn="just">
              <a:lnSpc>
                <a:spcPct val="85000"/>
              </a:lnSpc>
              <a:spcBef>
                <a:spcPts val="700"/>
              </a:spcBef>
              <a:buClr>
                <a:srgbClr val="000099"/>
              </a:buClr>
              <a:buSzPct val="85000"/>
              <a:buFont typeface="Times New Roman" pitchFamily="16" charset="0"/>
              <a:buAutoNum type="arabicPeriod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 client receives the modified data and displays the line on its screen.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6" name="Text Box 4"/>
          <p:cNvSpPr txBox="1">
            <a:spLocks noChangeArrowheads="1"/>
          </p:cNvSpPr>
          <p:nvPr/>
        </p:nvSpPr>
        <p:spPr bwMode="auto">
          <a:xfrm>
            <a:off x="423863" y="196850"/>
            <a:ext cx="7772400" cy="9032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Socket 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Programming </a:t>
            </a:r>
            <a:r>
              <a:rPr lang="en-US" sz="3600" i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with TCP</a:t>
            </a:r>
          </a:p>
        </p:txBody>
      </p:sp>
      <p:sp>
        <p:nvSpPr>
          <p:cNvPr id="120837" name="Text Box 5"/>
          <p:cNvSpPr txBox="1">
            <a:spLocks noChangeArrowheads="1"/>
          </p:cNvSpPr>
          <p:nvPr/>
        </p:nvSpPr>
        <p:spPr bwMode="auto">
          <a:xfrm>
            <a:off x="514350" y="1352550"/>
            <a:ext cx="3810000" cy="46482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/>
          <a:lstStyle/>
          <a:p>
            <a:pPr marL="342900" indent="-341313">
              <a:lnSpc>
                <a:spcPct val="85000"/>
              </a:lnSpc>
              <a:spcBef>
                <a:spcPts val="600"/>
              </a:spcBef>
              <a:buClrTx/>
              <a:buSzPct val="6500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2400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Client must contact server</a:t>
            </a:r>
          </a:p>
          <a:p>
            <a:pPr marL="341313" indent="-339725">
              <a:lnSpc>
                <a:spcPct val="85000"/>
              </a:lnSpc>
              <a:spcBef>
                <a:spcPts val="550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server process must first be running</a:t>
            </a:r>
          </a:p>
          <a:p>
            <a:pPr marL="341313" indent="-339725">
              <a:lnSpc>
                <a:spcPct val="85000"/>
              </a:lnSpc>
              <a:spcBef>
                <a:spcPts val="550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server must have created socket (door) that welcomes client</a:t>
            </a:r>
            <a:r>
              <a:rPr lang="ja-JP" sz="22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en-US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 contact</a:t>
            </a:r>
          </a:p>
          <a:p>
            <a:pPr marL="341313" indent="-339725">
              <a:lnSpc>
                <a:spcPct val="85000"/>
              </a:lnSpc>
              <a:spcBef>
                <a:spcPts val="550"/>
              </a:spcBef>
              <a:buClr>
                <a:srgbClr val="000099"/>
              </a:buClr>
              <a:buSzPct val="6500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2400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Client contacts server by:</a:t>
            </a:r>
          </a:p>
          <a:p>
            <a:pPr marL="341313" indent="-339725">
              <a:lnSpc>
                <a:spcPct val="85000"/>
              </a:lnSpc>
              <a:spcBef>
                <a:spcPts val="550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Creating TCP socket, specifying IP address, port number of server process</a:t>
            </a:r>
          </a:p>
          <a:p>
            <a:pPr marL="341313" indent="-339725">
              <a:lnSpc>
                <a:spcPct val="85000"/>
              </a:lnSpc>
              <a:spcBef>
                <a:spcPts val="550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2200" i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when client creates socket:</a:t>
            </a:r>
            <a:r>
              <a:rPr lang="en-US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client TCP establishes connection to server TCP</a:t>
            </a:r>
            <a:endParaRPr lang="en-US" sz="2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0838" name="Text Box 6"/>
          <p:cNvSpPr txBox="1">
            <a:spLocks noChangeArrowheads="1"/>
          </p:cNvSpPr>
          <p:nvPr/>
        </p:nvSpPr>
        <p:spPr bwMode="auto">
          <a:xfrm>
            <a:off x="4495800" y="1390650"/>
            <a:ext cx="3962400" cy="30003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/>
          <a:lstStyle/>
          <a:p>
            <a:pPr marL="341313" indent="-341313">
              <a:lnSpc>
                <a:spcPct val="85000"/>
              </a:lnSpc>
              <a:spcBef>
                <a:spcPts val="550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when contacted by client, </a:t>
            </a:r>
            <a:r>
              <a:rPr lang="en-US" sz="2200" i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server TCP creates new socket</a:t>
            </a:r>
            <a:r>
              <a:rPr lang="en-US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for server process to communicate with that particular client</a:t>
            </a:r>
          </a:p>
          <a:p>
            <a:pPr marL="741363" lvl="1" indent="-284163">
              <a:lnSpc>
                <a:spcPct val="85000"/>
              </a:lnSpc>
              <a:spcBef>
                <a:spcPts val="550"/>
              </a:spcBef>
              <a:buClr>
                <a:srgbClr val="000099"/>
              </a:buClr>
              <a:buFont typeface="Wingdings" pitchFamily="2" charset="2"/>
              <a:buChar char="q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allows server to talk with multiple clients</a:t>
            </a:r>
          </a:p>
          <a:p>
            <a:pPr marL="741363" lvl="1" indent="-284163">
              <a:lnSpc>
                <a:spcPct val="85000"/>
              </a:lnSpc>
              <a:spcBef>
                <a:spcPts val="550"/>
              </a:spcBef>
              <a:buClr>
                <a:srgbClr val="000099"/>
              </a:buClr>
              <a:buFont typeface="Wingdings" pitchFamily="2" charset="2"/>
              <a:buChar char="q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source port numbers used to distinguish </a:t>
            </a:r>
            <a:r>
              <a:rPr lang="en-US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clients</a:t>
            </a:r>
            <a:endParaRPr lang="en-US" sz="2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0839" name="Text Box 7"/>
          <p:cNvSpPr txBox="1">
            <a:spLocks noChangeArrowheads="1"/>
          </p:cNvSpPr>
          <p:nvPr/>
        </p:nvSpPr>
        <p:spPr bwMode="auto">
          <a:xfrm>
            <a:off x="3830639" y="4935538"/>
            <a:ext cx="5160962" cy="103631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square" lIns="90000" tIns="46800" rIns="90000" bIns="46800" anchor="ctr">
            <a:spAutoFit/>
          </a:bodyPr>
          <a:lstStyle/>
          <a:p>
            <a:pPr algn="just">
              <a:lnSpc>
                <a:spcPct val="85000"/>
              </a:lnSpc>
              <a:spcBef>
                <a:spcPct val="0"/>
              </a:spcBef>
              <a:buClrTx/>
              <a:buSzPct val="8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TCP provides reliable, </a:t>
            </a:r>
            <a:r>
              <a:rPr lang="en-US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in-order byte-stream transfer (</a:t>
            </a:r>
            <a:r>
              <a:rPr lang="ja-JP" sz="240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pipe</a:t>
            </a:r>
            <a:r>
              <a:rPr lang="ja-JP" sz="240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en-US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)  between 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client and server</a:t>
            </a:r>
          </a:p>
        </p:txBody>
      </p:sp>
      <p:grpSp>
        <p:nvGrpSpPr>
          <p:cNvPr id="120840" name="Group 8"/>
          <p:cNvGrpSpPr>
            <a:grpSpLocks/>
          </p:cNvGrpSpPr>
          <p:nvPr/>
        </p:nvGrpSpPr>
        <p:grpSpPr bwMode="auto">
          <a:xfrm>
            <a:off x="3933825" y="4519613"/>
            <a:ext cx="4202113" cy="460375"/>
            <a:chOff x="2478" y="2847"/>
            <a:chExt cx="2647" cy="290"/>
          </a:xfrm>
        </p:grpSpPr>
        <p:sp>
          <p:nvSpPr>
            <p:cNvPr id="120841" name="Rectangle 9"/>
            <p:cNvSpPr>
              <a:spLocks noChangeArrowheads="1"/>
            </p:cNvSpPr>
            <p:nvPr/>
          </p:nvSpPr>
          <p:spPr bwMode="auto">
            <a:xfrm>
              <a:off x="3006" y="2850"/>
              <a:ext cx="115" cy="287"/>
            </a:xfrm>
            <a:prstGeom prst="rect">
              <a:avLst/>
            </a:prstGeom>
            <a:solidFill>
              <a:srgbClr val="FFFFFF"/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42" name="Text Box 10"/>
            <p:cNvSpPr txBox="1">
              <a:spLocks noChangeArrowheads="1"/>
            </p:cNvSpPr>
            <p:nvPr/>
          </p:nvSpPr>
          <p:spPr bwMode="auto">
            <a:xfrm>
              <a:off x="2478" y="2847"/>
              <a:ext cx="2647" cy="289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spcBef>
                  <a:spcPct val="0"/>
                </a:spcBef>
                <a:buClrTx/>
                <a:buSzPct val="85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400">
                  <a:solidFill>
                    <a:srgbClr val="CC0000"/>
                  </a:solidFill>
                  <a:latin typeface="Gill Sans MT" pitchFamily="1" charset="0"/>
                </a:rPr>
                <a:t>application viewpoint: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9" name="Text Box 3"/>
          <p:cNvSpPr txBox="1">
            <a:spLocks noChangeArrowheads="1"/>
          </p:cNvSpPr>
          <p:nvPr/>
        </p:nvSpPr>
        <p:spPr bwMode="auto">
          <a:xfrm>
            <a:off x="422275" y="88900"/>
            <a:ext cx="7772400" cy="9477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Client/Server </a:t>
            </a: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ocket </a:t>
            </a: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nteraction</a:t>
            </a: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 TCP</a:t>
            </a:r>
          </a:p>
        </p:txBody>
      </p:sp>
      <p:grpSp>
        <p:nvGrpSpPr>
          <p:cNvPr id="121860" name="Group 4"/>
          <p:cNvGrpSpPr>
            <a:grpSpLocks/>
          </p:cNvGrpSpPr>
          <p:nvPr/>
        </p:nvGrpSpPr>
        <p:grpSpPr bwMode="auto">
          <a:xfrm>
            <a:off x="1352550" y="3014663"/>
            <a:ext cx="1930400" cy="928687"/>
            <a:chOff x="852" y="1899"/>
            <a:chExt cx="1216" cy="585"/>
          </a:xfrm>
        </p:grpSpPr>
        <p:sp>
          <p:nvSpPr>
            <p:cNvPr id="121861" name="Text Box 5"/>
            <p:cNvSpPr txBox="1">
              <a:spLocks noChangeArrowheads="1"/>
            </p:cNvSpPr>
            <p:nvPr/>
          </p:nvSpPr>
          <p:spPr bwMode="auto">
            <a:xfrm>
              <a:off x="852" y="1899"/>
              <a:ext cx="1064" cy="327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>
                <a:spcBef>
                  <a:spcPct val="0"/>
                </a:spcBef>
                <a:buClrTx/>
                <a:buSzPct val="85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>
                  <a:solidFill>
                    <a:srgbClr val="000000"/>
                  </a:solidFill>
                </a:rPr>
                <a:t>wait for incoming</a:t>
              </a:r>
            </a:p>
            <a:p>
              <a:pPr>
                <a:spcBef>
                  <a:spcPct val="0"/>
                </a:spcBef>
                <a:buClrTx/>
                <a:buSzPct val="85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>
                  <a:solidFill>
                    <a:srgbClr val="000000"/>
                  </a:solidFill>
                </a:rPr>
                <a:t>connection request</a:t>
              </a:r>
            </a:p>
          </p:txBody>
        </p:sp>
        <p:sp>
          <p:nvSpPr>
            <p:cNvPr id="121862" name="Text Box 6"/>
            <p:cNvSpPr txBox="1">
              <a:spLocks noChangeArrowheads="1"/>
            </p:cNvSpPr>
            <p:nvPr/>
          </p:nvSpPr>
          <p:spPr bwMode="auto">
            <a:xfrm>
              <a:off x="859" y="2157"/>
              <a:ext cx="1209" cy="327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>
                <a:spcBef>
                  <a:spcPct val="0"/>
                </a:spcBef>
                <a:buClrTx/>
                <a:buSzPct val="85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>
                  <a:solidFill>
                    <a:srgbClr val="CC0000"/>
                  </a:solidFill>
                </a:rPr>
                <a:t>connectionSocket =</a:t>
              </a:r>
            </a:p>
            <a:p>
              <a:pPr>
                <a:spcBef>
                  <a:spcPct val="0"/>
                </a:spcBef>
                <a:buClrTx/>
                <a:buSzPct val="85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>
                  <a:solidFill>
                    <a:srgbClr val="CC0000"/>
                  </a:solidFill>
                </a:rPr>
                <a:t>serverSocket.accept()</a:t>
              </a:r>
            </a:p>
          </p:txBody>
        </p:sp>
      </p:grpSp>
      <p:grpSp>
        <p:nvGrpSpPr>
          <p:cNvPr id="121863" name="Group 7"/>
          <p:cNvGrpSpPr>
            <a:grpSpLocks/>
          </p:cNvGrpSpPr>
          <p:nvPr/>
        </p:nvGrpSpPr>
        <p:grpSpPr bwMode="auto">
          <a:xfrm>
            <a:off x="1338263" y="1778000"/>
            <a:ext cx="2355850" cy="1312863"/>
            <a:chOff x="843" y="1120"/>
            <a:chExt cx="1484" cy="827"/>
          </a:xfrm>
        </p:grpSpPr>
        <p:grpSp>
          <p:nvGrpSpPr>
            <p:cNvPr id="121864" name="Group 8"/>
            <p:cNvGrpSpPr>
              <a:grpSpLocks/>
            </p:cNvGrpSpPr>
            <p:nvPr/>
          </p:nvGrpSpPr>
          <p:grpSpPr bwMode="auto">
            <a:xfrm>
              <a:off x="843" y="1120"/>
              <a:ext cx="1484" cy="583"/>
              <a:chOff x="843" y="1120"/>
              <a:chExt cx="1484" cy="583"/>
            </a:xfrm>
          </p:grpSpPr>
          <p:sp>
            <p:nvSpPr>
              <p:cNvPr id="121865" name="Text Box 9"/>
              <p:cNvSpPr txBox="1">
                <a:spLocks noChangeArrowheads="1"/>
              </p:cNvSpPr>
              <p:nvPr/>
            </p:nvSpPr>
            <p:spPr bwMode="auto">
              <a:xfrm>
                <a:off x="843" y="1120"/>
                <a:ext cx="1212" cy="461"/>
              </a:xfrm>
              <a:prstGeom prst="rect">
                <a:avLst/>
              </a:prstGeom>
              <a:noFill/>
              <a:ln w="9525" cap="flat">
                <a:noFill/>
                <a:round/>
                <a:headEnd/>
                <a:tailEnd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pPr>
                  <a:spcBef>
                    <a:spcPct val="0"/>
                  </a:spcBef>
                  <a:buClrTx/>
                  <a:buSzPct val="85000"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1400">
                    <a:solidFill>
                      <a:srgbClr val="000000"/>
                    </a:solidFill>
                  </a:rPr>
                  <a:t>create socket,</a:t>
                </a:r>
              </a:p>
              <a:p>
                <a:pPr>
                  <a:spcBef>
                    <a:spcPct val="0"/>
                  </a:spcBef>
                  <a:buClrTx/>
                  <a:buSzPct val="85000"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1400">
                    <a:solidFill>
                      <a:srgbClr val="000000"/>
                    </a:solidFill>
                  </a:rPr>
                  <a:t>port=</a:t>
                </a:r>
                <a:r>
                  <a:rPr lang="en-US" sz="1400" b="1">
                    <a:solidFill>
                      <a:srgbClr val="000000"/>
                    </a:solidFill>
                    <a:latin typeface="Courier New" pitchFamily="1" charset="0"/>
                  </a:rPr>
                  <a:t>x</a:t>
                </a:r>
                <a:r>
                  <a:rPr lang="en-US" sz="1400">
                    <a:solidFill>
                      <a:srgbClr val="000000"/>
                    </a:solidFill>
                  </a:rPr>
                  <a:t>, for incoming request:</a:t>
                </a:r>
              </a:p>
            </p:txBody>
          </p:sp>
          <p:sp>
            <p:nvSpPr>
              <p:cNvPr id="121866" name="Text Box 10"/>
              <p:cNvSpPr txBox="1">
                <a:spLocks noChangeArrowheads="1"/>
              </p:cNvSpPr>
              <p:nvPr/>
            </p:nvSpPr>
            <p:spPr bwMode="auto">
              <a:xfrm>
                <a:off x="847" y="1511"/>
                <a:ext cx="1480" cy="192"/>
              </a:xfrm>
              <a:prstGeom prst="rect">
                <a:avLst/>
              </a:prstGeom>
              <a:noFill/>
              <a:ln w="9525" cap="flat">
                <a:noFill/>
                <a:round/>
                <a:headEnd/>
                <a:tailEnd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pPr>
                  <a:spcBef>
                    <a:spcPts val="350"/>
                  </a:spcBef>
                  <a:buClrTx/>
                  <a:buSzPct val="85000"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1400">
                    <a:solidFill>
                      <a:srgbClr val="CC0000"/>
                    </a:solidFill>
                  </a:rPr>
                  <a:t>serverSocket = socket()</a:t>
                </a:r>
              </a:p>
            </p:txBody>
          </p:sp>
        </p:grpSp>
        <p:sp>
          <p:nvSpPr>
            <p:cNvPr id="121867" name="Line 11"/>
            <p:cNvSpPr>
              <a:spLocks noChangeShapeType="1"/>
            </p:cNvSpPr>
            <p:nvPr/>
          </p:nvSpPr>
          <p:spPr bwMode="auto">
            <a:xfrm>
              <a:off x="1306" y="1745"/>
              <a:ext cx="0" cy="203"/>
            </a:xfrm>
            <a:prstGeom prst="line">
              <a:avLst/>
            </a:prstGeom>
            <a:noFill/>
            <a:ln w="28440" cap="sq">
              <a:solidFill>
                <a:srgbClr val="000099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1868" name="Group 12"/>
          <p:cNvGrpSpPr>
            <a:grpSpLocks/>
          </p:cNvGrpSpPr>
          <p:nvPr/>
        </p:nvGrpSpPr>
        <p:grpSpPr bwMode="auto">
          <a:xfrm>
            <a:off x="5132388" y="3022600"/>
            <a:ext cx="2359025" cy="727075"/>
            <a:chOff x="3233" y="1904"/>
            <a:chExt cx="1486" cy="458"/>
          </a:xfrm>
        </p:grpSpPr>
        <p:sp>
          <p:nvSpPr>
            <p:cNvPr id="121869" name="Text Box 13"/>
            <p:cNvSpPr txBox="1">
              <a:spLocks noChangeArrowheads="1"/>
            </p:cNvSpPr>
            <p:nvPr/>
          </p:nvSpPr>
          <p:spPr bwMode="auto">
            <a:xfrm>
              <a:off x="3233" y="1904"/>
              <a:ext cx="1458" cy="327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>
                <a:spcBef>
                  <a:spcPct val="0"/>
                </a:spcBef>
                <a:buClrTx/>
                <a:buSzPct val="85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>
                  <a:solidFill>
                    <a:srgbClr val="000000"/>
                  </a:solidFill>
                </a:rPr>
                <a:t>create socket,</a:t>
              </a:r>
            </a:p>
            <a:p>
              <a:pPr>
                <a:spcBef>
                  <a:spcPct val="0"/>
                </a:spcBef>
                <a:buClrTx/>
                <a:buSzPct val="85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>
                  <a:solidFill>
                    <a:srgbClr val="000000"/>
                  </a:solidFill>
                </a:rPr>
                <a:t>connect to </a:t>
              </a:r>
              <a:r>
                <a:rPr lang="en-US" sz="1400" b="1">
                  <a:solidFill>
                    <a:srgbClr val="000000"/>
                  </a:solidFill>
                  <a:latin typeface="Courier New" pitchFamily="1" charset="0"/>
                </a:rPr>
                <a:t>hostid</a:t>
              </a:r>
              <a:r>
                <a:rPr lang="en-US" sz="1400">
                  <a:solidFill>
                    <a:srgbClr val="000000"/>
                  </a:solidFill>
                </a:rPr>
                <a:t>, port=</a:t>
              </a:r>
              <a:r>
                <a:rPr lang="en-US" sz="1400" b="1">
                  <a:solidFill>
                    <a:srgbClr val="000000"/>
                  </a:solidFill>
                  <a:latin typeface="Courier New" pitchFamily="1" charset="0"/>
                </a:rPr>
                <a:t>x</a:t>
              </a:r>
            </a:p>
          </p:txBody>
        </p:sp>
        <p:sp>
          <p:nvSpPr>
            <p:cNvPr id="121870" name="Text Box 14"/>
            <p:cNvSpPr txBox="1">
              <a:spLocks noChangeArrowheads="1"/>
            </p:cNvSpPr>
            <p:nvPr/>
          </p:nvSpPr>
          <p:spPr bwMode="auto">
            <a:xfrm>
              <a:off x="3235" y="2170"/>
              <a:ext cx="1484" cy="192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pPr>
                <a:spcBef>
                  <a:spcPct val="0"/>
                </a:spcBef>
                <a:buClrTx/>
                <a:buSzPct val="85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>
                  <a:solidFill>
                    <a:srgbClr val="CC0000"/>
                  </a:solidFill>
                </a:rPr>
                <a:t>clientSocket = socket()</a:t>
              </a:r>
            </a:p>
          </p:txBody>
        </p:sp>
      </p:grpSp>
      <p:sp>
        <p:nvSpPr>
          <p:cNvPr id="121871" name="Text Box 15"/>
          <p:cNvSpPr txBox="1">
            <a:spLocks noChangeArrowheads="1"/>
          </p:cNvSpPr>
          <p:nvPr/>
        </p:nvSpPr>
        <p:spPr bwMode="auto">
          <a:xfrm>
            <a:off x="134938" y="1139825"/>
            <a:ext cx="4711700" cy="5207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spcBef>
                <a:spcPts val="1500"/>
              </a:spcBef>
              <a:buClrTx/>
              <a:buSzPct val="8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>
                <a:solidFill>
                  <a:srgbClr val="000000"/>
                </a:solidFill>
                <a:latin typeface="Gill Sans MT" pitchFamily="1" charset="0"/>
              </a:rPr>
              <a:t>server</a:t>
            </a:r>
            <a:r>
              <a:rPr lang="en-US" sz="2400">
                <a:solidFill>
                  <a:srgbClr val="000000"/>
                </a:solidFill>
                <a:latin typeface="Gill Sans MT" pitchFamily="1" charset="0"/>
              </a:rPr>
              <a:t> (running</a:t>
            </a:r>
            <a:r>
              <a:rPr lang="en-US">
                <a:solidFill>
                  <a:srgbClr val="000000"/>
                </a:solidFill>
                <a:latin typeface="Gill Sans MT" pitchFamily="1" charset="0"/>
              </a:rPr>
              <a:t> on</a:t>
            </a:r>
            <a:r>
              <a:rPr lang="en-US" sz="1800">
                <a:solidFill>
                  <a:srgbClr val="000000"/>
                </a:solidFill>
                <a:latin typeface="Comic Sans MS" pitchFamily="1" charset="0"/>
              </a:rPr>
              <a:t> </a:t>
            </a:r>
            <a:r>
              <a:rPr lang="en-US" sz="1800" b="1">
                <a:solidFill>
                  <a:srgbClr val="000000"/>
                </a:solidFill>
                <a:latin typeface="Courier New" pitchFamily="1" charset="0"/>
              </a:rPr>
              <a:t>hostid</a:t>
            </a:r>
            <a:r>
              <a:rPr lang="en-US" sz="2400">
                <a:solidFill>
                  <a:srgbClr val="000000"/>
                </a:solidFill>
                <a:latin typeface="Gill Sans MT" pitchFamily="1" charset="0"/>
              </a:rPr>
              <a:t>)</a:t>
            </a:r>
          </a:p>
        </p:txBody>
      </p:sp>
      <p:sp>
        <p:nvSpPr>
          <p:cNvPr id="121872" name="Text Box 16"/>
          <p:cNvSpPr txBox="1">
            <a:spLocks noChangeArrowheads="1"/>
          </p:cNvSpPr>
          <p:nvPr/>
        </p:nvSpPr>
        <p:spPr bwMode="auto">
          <a:xfrm>
            <a:off x="5162550" y="1135063"/>
            <a:ext cx="1460500" cy="5207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spcBef>
                <a:spcPts val="1750"/>
              </a:spcBef>
              <a:buClrTx/>
              <a:buSzPct val="8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>
                <a:solidFill>
                  <a:srgbClr val="000000"/>
                </a:solidFill>
                <a:latin typeface="Gill Sans MT" pitchFamily="1" charset="0"/>
              </a:rPr>
              <a:t>client</a:t>
            </a:r>
          </a:p>
        </p:txBody>
      </p:sp>
      <p:grpSp>
        <p:nvGrpSpPr>
          <p:cNvPr id="121873" name="Group 17"/>
          <p:cNvGrpSpPr>
            <a:grpSpLocks/>
          </p:cNvGrpSpPr>
          <p:nvPr/>
        </p:nvGrpSpPr>
        <p:grpSpPr bwMode="auto">
          <a:xfrm>
            <a:off x="2978150" y="3808413"/>
            <a:ext cx="4044950" cy="1370012"/>
            <a:chOff x="1876" y="2399"/>
            <a:chExt cx="2548" cy="863"/>
          </a:xfrm>
        </p:grpSpPr>
        <p:sp>
          <p:nvSpPr>
            <p:cNvPr id="121874" name="Line 18"/>
            <p:cNvSpPr>
              <a:spLocks noChangeShapeType="1"/>
            </p:cNvSpPr>
            <p:nvPr/>
          </p:nvSpPr>
          <p:spPr bwMode="auto">
            <a:xfrm flipH="1">
              <a:off x="3819" y="2837"/>
              <a:ext cx="7" cy="425"/>
            </a:xfrm>
            <a:prstGeom prst="line">
              <a:avLst/>
            </a:prstGeom>
            <a:noFill/>
            <a:ln w="28440" cap="sq">
              <a:solidFill>
                <a:srgbClr val="000099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1875" name="Group 19"/>
            <p:cNvGrpSpPr>
              <a:grpSpLocks/>
            </p:cNvGrpSpPr>
            <p:nvPr/>
          </p:nvGrpSpPr>
          <p:grpSpPr bwMode="auto">
            <a:xfrm>
              <a:off x="1876" y="2399"/>
              <a:ext cx="2548" cy="515"/>
              <a:chOff x="1876" y="2399"/>
              <a:chExt cx="2548" cy="515"/>
            </a:xfrm>
          </p:grpSpPr>
          <p:sp>
            <p:nvSpPr>
              <p:cNvPr id="121876" name="Text Box 20"/>
              <p:cNvSpPr txBox="1">
                <a:spLocks noChangeArrowheads="1"/>
              </p:cNvSpPr>
              <p:nvPr/>
            </p:nvSpPr>
            <p:spPr bwMode="auto">
              <a:xfrm>
                <a:off x="3360" y="2547"/>
                <a:ext cx="1064" cy="327"/>
              </a:xfrm>
              <a:prstGeom prst="rect">
                <a:avLst/>
              </a:prstGeom>
              <a:noFill/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pPr>
                  <a:spcBef>
                    <a:spcPct val="0"/>
                  </a:spcBef>
                  <a:buClrTx/>
                  <a:buSzPct val="85000"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1400">
                    <a:solidFill>
                      <a:srgbClr val="000000"/>
                    </a:solidFill>
                  </a:rPr>
                  <a:t>send request using</a:t>
                </a:r>
              </a:p>
              <a:p>
                <a:pPr>
                  <a:spcBef>
                    <a:spcPct val="0"/>
                  </a:spcBef>
                  <a:buClrTx/>
                  <a:buSzPct val="85000"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1400">
                    <a:solidFill>
                      <a:srgbClr val="CC0000"/>
                    </a:solidFill>
                  </a:rPr>
                  <a:t>clientSocket</a:t>
                </a:r>
              </a:p>
            </p:txBody>
          </p:sp>
          <p:sp>
            <p:nvSpPr>
              <p:cNvPr id="121877" name="Line 21"/>
              <p:cNvSpPr>
                <a:spLocks noChangeShapeType="1"/>
              </p:cNvSpPr>
              <p:nvPr/>
            </p:nvSpPr>
            <p:spPr bwMode="auto">
              <a:xfrm>
                <a:off x="3820" y="2399"/>
                <a:ext cx="0" cy="203"/>
              </a:xfrm>
              <a:prstGeom prst="line">
                <a:avLst/>
              </a:prstGeom>
              <a:noFill/>
              <a:ln w="28440" cap="sq">
                <a:solidFill>
                  <a:srgbClr val="000099"/>
                </a:solidFill>
                <a:miter lim="800000"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878" name="Line 22"/>
              <p:cNvSpPr>
                <a:spLocks noChangeShapeType="1"/>
              </p:cNvSpPr>
              <p:nvPr/>
            </p:nvSpPr>
            <p:spPr bwMode="auto">
              <a:xfrm flipH="1">
                <a:off x="1875" y="2663"/>
                <a:ext cx="1519" cy="251"/>
              </a:xfrm>
              <a:prstGeom prst="line">
                <a:avLst/>
              </a:prstGeom>
              <a:noFill/>
              <a:ln w="28440" cap="sq">
                <a:solidFill>
                  <a:srgbClr val="CC0000"/>
                </a:solidFill>
                <a:miter lim="800000"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21879" name="Group 23"/>
          <p:cNvGrpSpPr>
            <a:grpSpLocks/>
          </p:cNvGrpSpPr>
          <p:nvPr/>
        </p:nvGrpSpPr>
        <p:grpSpPr bwMode="auto">
          <a:xfrm>
            <a:off x="1344613" y="3903663"/>
            <a:ext cx="4098925" cy="1487487"/>
            <a:chOff x="847" y="2459"/>
            <a:chExt cx="2582" cy="937"/>
          </a:xfrm>
        </p:grpSpPr>
        <p:sp>
          <p:nvSpPr>
            <p:cNvPr id="121880" name="Text Box 24"/>
            <p:cNvSpPr txBox="1">
              <a:spLocks noChangeArrowheads="1"/>
            </p:cNvSpPr>
            <p:nvPr/>
          </p:nvSpPr>
          <p:spPr bwMode="auto">
            <a:xfrm>
              <a:off x="847" y="2661"/>
              <a:ext cx="1002" cy="327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>
                <a:spcBef>
                  <a:spcPct val="0"/>
                </a:spcBef>
                <a:buClrTx/>
                <a:buSzPct val="85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>
                  <a:solidFill>
                    <a:srgbClr val="000000"/>
                  </a:solidFill>
                </a:rPr>
                <a:t>read request from</a:t>
              </a:r>
            </a:p>
            <a:p>
              <a:pPr>
                <a:spcBef>
                  <a:spcPct val="0"/>
                </a:spcBef>
                <a:buClrTx/>
                <a:buSzPct val="85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>
                  <a:solidFill>
                    <a:srgbClr val="CC0000"/>
                  </a:solidFill>
                </a:rPr>
                <a:t>connectionSocke</a:t>
              </a:r>
              <a:r>
                <a:rPr lang="en-US" sz="1400">
                  <a:solidFill>
                    <a:srgbClr val="FF0000"/>
                  </a:solidFill>
                </a:rPr>
                <a:t>t</a:t>
              </a:r>
            </a:p>
          </p:txBody>
        </p:sp>
        <p:sp>
          <p:nvSpPr>
            <p:cNvPr id="121881" name="Text Box 25"/>
            <p:cNvSpPr txBox="1">
              <a:spLocks noChangeArrowheads="1"/>
            </p:cNvSpPr>
            <p:nvPr/>
          </p:nvSpPr>
          <p:spPr bwMode="auto">
            <a:xfrm>
              <a:off x="876" y="3069"/>
              <a:ext cx="1002" cy="327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>
                <a:spcBef>
                  <a:spcPct val="0"/>
                </a:spcBef>
                <a:buClrTx/>
                <a:buSzPct val="85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>
                  <a:solidFill>
                    <a:srgbClr val="000000"/>
                  </a:solidFill>
                </a:rPr>
                <a:t>write reply to</a:t>
              </a:r>
            </a:p>
            <a:p>
              <a:pPr>
                <a:spcBef>
                  <a:spcPct val="0"/>
                </a:spcBef>
                <a:buClrTx/>
                <a:buSzPct val="85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>
                  <a:solidFill>
                    <a:srgbClr val="CC0000"/>
                  </a:solidFill>
                </a:rPr>
                <a:t>connectionSocket</a:t>
              </a:r>
            </a:p>
          </p:txBody>
        </p:sp>
        <p:sp>
          <p:nvSpPr>
            <p:cNvPr id="121882" name="Line 26"/>
            <p:cNvSpPr>
              <a:spLocks noChangeShapeType="1"/>
            </p:cNvSpPr>
            <p:nvPr/>
          </p:nvSpPr>
          <p:spPr bwMode="auto">
            <a:xfrm>
              <a:off x="1306" y="2459"/>
              <a:ext cx="0" cy="239"/>
            </a:xfrm>
            <a:prstGeom prst="line">
              <a:avLst/>
            </a:prstGeom>
            <a:noFill/>
            <a:ln w="28440" cap="sq">
              <a:solidFill>
                <a:srgbClr val="000099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1883" name="Line 27"/>
            <p:cNvSpPr>
              <a:spLocks noChangeShapeType="1"/>
            </p:cNvSpPr>
            <p:nvPr/>
          </p:nvSpPr>
          <p:spPr bwMode="auto">
            <a:xfrm flipH="1">
              <a:off x="1311" y="2963"/>
              <a:ext cx="7" cy="155"/>
            </a:xfrm>
            <a:prstGeom prst="line">
              <a:avLst/>
            </a:prstGeom>
            <a:noFill/>
            <a:ln w="28440" cap="sq">
              <a:solidFill>
                <a:srgbClr val="000099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1884" name="Line 28"/>
            <p:cNvSpPr>
              <a:spLocks noChangeShapeType="1"/>
            </p:cNvSpPr>
            <p:nvPr/>
          </p:nvSpPr>
          <p:spPr bwMode="auto">
            <a:xfrm>
              <a:off x="1894" y="3179"/>
              <a:ext cx="1535" cy="179"/>
            </a:xfrm>
            <a:prstGeom prst="line">
              <a:avLst/>
            </a:prstGeom>
            <a:noFill/>
            <a:ln w="28440" cap="sq">
              <a:solidFill>
                <a:srgbClr val="CC000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1886" name="Line 30"/>
          <p:cNvSpPr>
            <a:spLocks noChangeShapeType="1"/>
          </p:cNvSpPr>
          <p:nvPr/>
        </p:nvSpPr>
        <p:spPr bwMode="auto">
          <a:xfrm>
            <a:off x="804863" y="1589088"/>
            <a:ext cx="3341687" cy="1587"/>
          </a:xfrm>
          <a:prstGeom prst="line">
            <a:avLst/>
          </a:prstGeom>
          <a:noFill/>
          <a:ln w="19080" cap="sq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121887" name="Group 31"/>
          <p:cNvGrpSpPr>
            <a:grpSpLocks/>
          </p:cNvGrpSpPr>
          <p:nvPr/>
        </p:nvGrpSpPr>
        <p:grpSpPr bwMode="auto">
          <a:xfrm>
            <a:off x="2967038" y="3089275"/>
            <a:ext cx="2198687" cy="612775"/>
            <a:chOff x="1869" y="1946"/>
            <a:chExt cx="1385" cy="386"/>
          </a:xfrm>
        </p:grpSpPr>
        <p:sp>
          <p:nvSpPr>
            <p:cNvPr id="121888" name="Line 32"/>
            <p:cNvSpPr>
              <a:spLocks noChangeShapeType="1"/>
            </p:cNvSpPr>
            <p:nvPr/>
          </p:nvSpPr>
          <p:spPr bwMode="auto">
            <a:xfrm>
              <a:off x="1869" y="2138"/>
              <a:ext cx="1385" cy="0"/>
            </a:xfrm>
            <a:prstGeom prst="line">
              <a:avLst/>
            </a:prstGeom>
            <a:noFill/>
            <a:ln w="38160" cap="sq">
              <a:solidFill>
                <a:srgbClr val="CC0000"/>
              </a:solidFill>
              <a:prstDash val="dash"/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1889" name="Text Box 33"/>
            <p:cNvSpPr txBox="1">
              <a:spLocks noChangeArrowheads="1"/>
            </p:cNvSpPr>
            <p:nvPr/>
          </p:nvSpPr>
          <p:spPr bwMode="auto">
            <a:xfrm>
              <a:off x="1934" y="1946"/>
              <a:ext cx="1199" cy="386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lnSpc>
                  <a:spcPct val="90000"/>
                </a:lnSpc>
                <a:spcBef>
                  <a:spcPct val="0"/>
                </a:spcBef>
                <a:buClrTx/>
                <a:buSzPct val="85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CC0000"/>
                  </a:solidFill>
                </a:rPr>
                <a:t>TCP </a:t>
              </a:r>
            </a:p>
            <a:p>
              <a:pPr algn="ctr">
                <a:lnSpc>
                  <a:spcPct val="90000"/>
                </a:lnSpc>
                <a:spcBef>
                  <a:spcPct val="0"/>
                </a:spcBef>
                <a:buClrTx/>
                <a:buSzPct val="85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CC0000"/>
                  </a:solidFill>
                </a:rPr>
                <a:t>connection setup</a:t>
              </a:r>
            </a:p>
          </p:txBody>
        </p:sp>
      </p:grpSp>
      <p:sp>
        <p:nvSpPr>
          <p:cNvPr id="121890" name="Line 34"/>
          <p:cNvSpPr>
            <a:spLocks noChangeShapeType="1"/>
          </p:cNvSpPr>
          <p:nvPr/>
        </p:nvSpPr>
        <p:spPr bwMode="auto">
          <a:xfrm>
            <a:off x="5545138" y="1600200"/>
            <a:ext cx="676275" cy="1588"/>
          </a:xfrm>
          <a:prstGeom prst="line">
            <a:avLst/>
          </a:prstGeom>
          <a:noFill/>
          <a:ln w="19080" cap="sq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121891" name="Group 35"/>
          <p:cNvGrpSpPr>
            <a:grpSpLocks/>
          </p:cNvGrpSpPr>
          <p:nvPr/>
        </p:nvGrpSpPr>
        <p:grpSpPr bwMode="auto">
          <a:xfrm>
            <a:off x="1298575" y="4251325"/>
            <a:ext cx="5441950" cy="1951038"/>
            <a:chOff x="818" y="2678"/>
            <a:chExt cx="3428" cy="1229"/>
          </a:xfrm>
        </p:grpSpPr>
        <p:sp>
          <p:nvSpPr>
            <p:cNvPr id="121892" name="Text Box 36"/>
            <p:cNvSpPr txBox="1">
              <a:spLocks noChangeArrowheads="1"/>
            </p:cNvSpPr>
            <p:nvPr/>
          </p:nvSpPr>
          <p:spPr bwMode="auto">
            <a:xfrm>
              <a:off x="851" y="3478"/>
              <a:ext cx="1002" cy="327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>
                <a:spcBef>
                  <a:spcPct val="0"/>
                </a:spcBef>
                <a:buClrTx/>
                <a:buSzPct val="85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>
                  <a:solidFill>
                    <a:srgbClr val="000000"/>
                  </a:solidFill>
                </a:rPr>
                <a:t>close</a:t>
              </a:r>
            </a:p>
            <a:p>
              <a:pPr>
                <a:spcBef>
                  <a:spcPct val="0"/>
                </a:spcBef>
                <a:buClrTx/>
                <a:buSzPct val="85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>
                  <a:solidFill>
                    <a:srgbClr val="CC0000"/>
                  </a:solidFill>
                </a:rPr>
                <a:t>connectionSocket</a:t>
              </a:r>
            </a:p>
          </p:txBody>
        </p:sp>
        <p:sp>
          <p:nvSpPr>
            <p:cNvPr id="121893" name="Line 37"/>
            <p:cNvSpPr>
              <a:spLocks noChangeShapeType="1"/>
            </p:cNvSpPr>
            <p:nvPr/>
          </p:nvSpPr>
          <p:spPr bwMode="auto">
            <a:xfrm>
              <a:off x="1304" y="3402"/>
              <a:ext cx="0" cy="203"/>
            </a:xfrm>
            <a:prstGeom prst="line">
              <a:avLst/>
            </a:prstGeom>
            <a:noFill/>
            <a:ln w="28440" cap="sq">
              <a:solidFill>
                <a:srgbClr val="000099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1894" name="Freeform 38"/>
            <p:cNvSpPr>
              <a:spLocks/>
            </p:cNvSpPr>
            <p:nvPr/>
          </p:nvSpPr>
          <p:spPr bwMode="auto">
            <a:xfrm>
              <a:off x="818" y="2678"/>
              <a:ext cx="491" cy="305"/>
            </a:xfrm>
            <a:custGeom>
              <a:avLst/>
              <a:gdLst>
                <a:gd name="G0" fmla="+- 1 0 0"/>
                <a:gd name="G1" fmla="+- 1 0 0"/>
                <a:gd name="G2" fmla="+- 2112 0 0"/>
                <a:gd name="G3" fmla="+- 1 0 0"/>
                <a:gd name="G4" fmla="+- 1 0 0"/>
                <a:gd name="T0" fmla="*/ 492 w 492"/>
                <a:gd name="T1" fmla="*/ 0 h 2112"/>
                <a:gd name="T2" fmla="*/ 492 w 492"/>
                <a:gd name="T3" fmla="*/ 0 h 2112"/>
                <a:gd name="T4" fmla="*/ 0 w 492"/>
                <a:gd name="T5" fmla="*/ 0 h 2112"/>
                <a:gd name="T6" fmla="*/ 0 w 492"/>
                <a:gd name="T7" fmla="*/ 0 h 2112"/>
                <a:gd name="T8" fmla="*/ 402 w 492"/>
                <a:gd name="T9" fmla="*/ 0 h 2112"/>
                <a:gd name="T10" fmla="*/ 0 w 492"/>
                <a:gd name="T11" fmla="*/ 0 h 2112"/>
                <a:gd name="T12" fmla="*/ 492 w 492"/>
                <a:gd name="T13" fmla="*/ 2112 h 2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492" h="2112">
                  <a:moveTo>
                    <a:pt x="492" y="1968"/>
                  </a:moveTo>
                  <a:lnTo>
                    <a:pt x="492" y="2112"/>
                  </a:lnTo>
                  <a:lnTo>
                    <a:pt x="0" y="2112"/>
                  </a:lnTo>
                  <a:lnTo>
                    <a:pt x="0" y="0"/>
                  </a:lnTo>
                  <a:lnTo>
                    <a:pt x="402" y="0"/>
                  </a:lnTo>
                </a:path>
              </a:pathLst>
            </a:custGeom>
            <a:noFill/>
            <a:ln w="28440" cap="sq">
              <a:solidFill>
                <a:srgbClr val="000099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21895" name="Group 39"/>
            <p:cNvGrpSpPr>
              <a:grpSpLocks/>
            </p:cNvGrpSpPr>
            <p:nvPr/>
          </p:nvGrpSpPr>
          <p:grpSpPr bwMode="auto">
            <a:xfrm>
              <a:off x="3377" y="3214"/>
              <a:ext cx="869" cy="693"/>
              <a:chOff x="3377" y="3214"/>
              <a:chExt cx="869" cy="693"/>
            </a:xfrm>
          </p:grpSpPr>
          <p:sp>
            <p:nvSpPr>
              <p:cNvPr id="121896" name="Text Box 40"/>
              <p:cNvSpPr txBox="1">
                <a:spLocks noChangeArrowheads="1"/>
              </p:cNvSpPr>
              <p:nvPr/>
            </p:nvSpPr>
            <p:spPr bwMode="auto">
              <a:xfrm>
                <a:off x="3377" y="3214"/>
                <a:ext cx="869" cy="327"/>
              </a:xfrm>
              <a:prstGeom prst="rect">
                <a:avLst/>
              </a:prstGeom>
              <a:noFill/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pPr>
                  <a:spcBef>
                    <a:spcPct val="0"/>
                  </a:spcBef>
                  <a:buClrTx/>
                  <a:buSzPct val="85000"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1400">
                    <a:solidFill>
                      <a:srgbClr val="000000"/>
                    </a:solidFill>
                  </a:rPr>
                  <a:t>read reply from</a:t>
                </a:r>
              </a:p>
              <a:p>
                <a:pPr>
                  <a:spcBef>
                    <a:spcPct val="0"/>
                  </a:spcBef>
                  <a:buClrTx/>
                  <a:buSzPct val="85000"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1400">
                    <a:solidFill>
                      <a:srgbClr val="CC0000"/>
                    </a:solidFill>
                  </a:rPr>
                  <a:t>clientSocket</a:t>
                </a:r>
              </a:p>
            </p:txBody>
          </p:sp>
          <p:sp>
            <p:nvSpPr>
              <p:cNvPr id="121897" name="Text Box 41"/>
              <p:cNvSpPr txBox="1">
                <a:spLocks noChangeArrowheads="1"/>
              </p:cNvSpPr>
              <p:nvPr/>
            </p:nvSpPr>
            <p:spPr bwMode="auto">
              <a:xfrm>
                <a:off x="3402" y="3580"/>
                <a:ext cx="721" cy="327"/>
              </a:xfrm>
              <a:prstGeom prst="rect">
                <a:avLst/>
              </a:prstGeom>
              <a:noFill/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pPr>
                  <a:spcBef>
                    <a:spcPct val="0"/>
                  </a:spcBef>
                  <a:buClrTx/>
                  <a:buSzPct val="85000"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1400">
                    <a:solidFill>
                      <a:srgbClr val="000000"/>
                    </a:solidFill>
                  </a:rPr>
                  <a:t>close</a:t>
                </a:r>
              </a:p>
              <a:p>
                <a:pPr>
                  <a:spcBef>
                    <a:spcPct val="0"/>
                  </a:spcBef>
                  <a:buClrTx/>
                  <a:buSzPct val="85000"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1400">
                    <a:solidFill>
                      <a:srgbClr val="CC0000"/>
                    </a:solidFill>
                  </a:rPr>
                  <a:t>clientSocket</a:t>
                </a:r>
              </a:p>
            </p:txBody>
          </p:sp>
          <p:sp>
            <p:nvSpPr>
              <p:cNvPr id="121898" name="Line 42"/>
              <p:cNvSpPr>
                <a:spLocks noChangeShapeType="1"/>
              </p:cNvSpPr>
              <p:nvPr/>
            </p:nvSpPr>
            <p:spPr bwMode="auto">
              <a:xfrm>
                <a:off x="3830" y="3528"/>
                <a:ext cx="0" cy="203"/>
              </a:xfrm>
              <a:prstGeom prst="line">
                <a:avLst/>
              </a:prstGeom>
              <a:noFill/>
              <a:ln w="28440" cap="sq">
                <a:solidFill>
                  <a:srgbClr val="000099"/>
                </a:solidFill>
                <a:miter lim="800000"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7" dur="500"/>
                                        <p:tgtEl>
                                          <p:spTgt spid="121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Effect">
                      <p:stCondLst>
                        <p:cond delay="indefinite"/>
                      </p:stCondLst>
                      <p:childTnLst>
                        <p:par>
                          <p:cTn id="9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2" dur="500"/>
                                        <p:tgtEl>
                                          <p:spTgt spid="121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Effect">
                      <p:stCondLst>
                        <p:cond delay="indefinite"/>
                      </p:stCondLst>
                      <p:childTnLst>
                        <p:par>
                          <p:cTn id="14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7" dur="500"/>
                                        <p:tgtEl>
                                          <p:spTgt spid="121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Effect">
                      <p:stCondLst>
                        <p:cond delay="indefinite"/>
                      </p:stCondLst>
                      <p:childTnLst>
                        <p:par>
                          <p:cTn id="19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2" dur="500"/>
                                        <p:tgtEl>
                                          <p:spTgt spid="121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Effect">
                      <p:stCondLst>
                        <p:cond delay="indefinite"/>
                      </p:stCondLst>
                      <p:childTnLst>
                        <p:par>
                          <p:cTn id="24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 additive="repl">
                                        <p:cTn id="26" dur="500"/>
                                        <p:tgtEl>
                                          <p:spTgt spid="121887"/>
                                        </p:tgtEl>
                                      </p:cBhvr>
                                    </p:animEffect>
                                    <p:set>
                                      <p:cBhvr additive="repl"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30" dur="500"/>
                                        <p:tgtEl>
                                          <p:spTgt spid="121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Effect">
                      <p:stCondLst>
                        <p:cond delay="indefinite"/>
                      </p:stCondLst>
                      <p:childTnLst>
                        <p:par>
                          <p:cTn id="32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35" dur="500"/>
                                        <p:tgtEl>
                                          <p:spTgt spid="121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Effect">
                      <p:stCondLst>
                        <p:cond delay="indefinite"/>
                      </p:stCondLst>
                      <p:childTnLst>
                        <p:par>
                          <p:cTn id="37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40" dur="500"/>
                                        <p:tgtEl>
                                          <p:spTgt spid="121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5" name="Freeform 3"/>
          <p:cNvSpPr>
            <a:spLocks noChangeArrowheads="1"/>
          </p:cNvSpPr>
          <p:nvPr/>
        </p:nvSpPr>
        <p:spPr bwMode="auto">
          <a:xfrm>
            <a:off x="4751389" y="706438"/>
            <a:ext cx="3894137" cy="3192462"/>
          </a:xfrm>
          <a:custGeom>
            <a:avLst/>
            <a:gdLst>
              <a:gd name="G0" fmla="+- 1 0 0"/>
              <a:gd name="G1" fmla="+- 1 0 0"/>
              <a:gd name="G2" fmla="+- 1 0 0"/>
              <a:gd name="G3" fmla="+- 0 0 0"/>
              <a:gd name="G4" fmla="+- 0 0 0"/>
              <a:gd name="G5" fmla="+- 949 0 0"/>
              <a:gd name="T0" fmla="*/ 1005 256 1"/>
              <a:gd name="T1" fmla="*/ 0 256 1"/>
              <a:gd name="G6" fmla="+- 0 T0 T1"/>
              <a:gd name="G7" fmla="sin 0 G6"/>
              <a:gd name="G8" fmla="+- 1 0 0"/>
              <a:gd name="G9" fmla="+- 1 0 0"/>
              <a:gd name="G10" fmla="+- 1 0 0"/>
              <a:gd name="G11" fmla="+- 1 0 0"/>
              <a:gd name="T2" fmla="*/ 0 256 1"/>
              <a:gd name="T3" fmla="*/ 0 256 1"/>
              <a:gd name="G12" fmla="+- 0 T2 T3"/>
              <a:gd name="G13" fmla="sin 54736 G12"/>
              <a:gd name="T4" fmla="*/ 0 256 1"/>
              <a:gd name="T5" fmla="*/ 0 256 1"/>
              <a:gd name="G14" fmla="+- 0 T4 T5"/>
              <a:gd name="G15" fmla="cos 56050 G14"/>
              <a:gd name="G16" fmla="+- G13 0 G15"/>
              <a:gd name="G17" fmla="*/ G16 65535 1"/>
              <a:gd name="G18" fmla="+- G17 10800 0"/>
              <a:gd name="G19" fmla="+- 1 0 0"/>
              <a:gd name="G20" fmla="+- 1 0 0"/>
              <a:gd name="G21" fmla="+- 1 0 0"/>
              <a:gd name="G22" fmla="+- 1 0 0"/>
              <a:gd name="G23" fmla="+- 1 0 0"/>
              <a:gd name="G24" fmla="+- 1 0 0"/>
              <a:gd name="G25" fmla="+- 1 0 0"/>
              <a:gd name="G26" fmla="+- 1 0 0"/>
              <a:gd name="G27" fmla="+- 1 0 0"/>
              <a:gd name="G28" fmla="+- 0 0 0"/>
              <a:gd name="G29" fmla="+- 1 0 0"/>
              <a:gd name="G30" fmla="+- 1 0 0"/>
              <a:gd name="G31" fmla="+- 0 0 0"/>
              <a:gd name="G32" fmla="+- 1 0 0"/>
              <a:gd name="G33" fmla="+- 1 0 0"/>
              <a:gd name="G34" fmla="+- 1 0 0"/>
              <a:gd name="G35" fmla="+- 1 0 0"/>
              <a:gd name="G36" fmla="+- 1 0 0"/>
              <a:gd name="G37" fmla="+- 1 0 0"/>
              <a:gd name="G38" fmla="+- 958 0 0"/>
              <a:gd name="G39" fmla="+- 1 0 0"/>
              <a:gd name="G40" fmla="+- 1 0 0"/>
              <a:gd name="G41" fmla="+- 1 0 0"/>
              <a:gd name="G42" fmla="+- 1 0 0"/>
              <a:gd name="G43" fmla="+- 1 0 0"/>
              <a:gd name="G44" fmla="+- 1 0 0"/>
              <a:gd name="G45" fmla="+- 1 0 0"/>
              <a:gd name="G46" fmla="+- 1 0 0"/>
              <a:gd name="G47" fmla="+- 1 0 0"/>
              <a:gd name="G48" fmla="+- 1 0 0"/>
              <a:gd name="G49" fmla="+- 1 0 0"/>
              <a:gd name="G50" fmla="+- 1 0 0"/>
              <a:gd name="G51" fmla="+- 1 0 0"/>
              <a:gd name="G52" fmla="+- 1 0 0"/>
              <a:gd name="G53" fmla="*/ 1 35987 45568"/>
              <a:gd name="G54" fmla="*/ 1 35987 55552"/>
              <a:gd name="G55" fmla="*/ G54 1 180"/>
              <a:gd name="G56" fmla="*/ G53 1 G55"/>
              <a:gd name="G57" fmla="+- 1 0 0"/>
              <a:gd name="T6" fmla="*/ 0 256 1"/>
              <a:gd name="T7" fmla="*/ 0 256 1"/>
              <a:gd name="G58" fmla="+- 0 T6 T7"/>
              <a:gd name="G59" fmla="cos 54736 G58"/>
              <a:gd name="T8" fmla="*/ 0 256 1"/>
              <a:gd name="T9" fmla="*/ 0 256 1"/>
              <a:gd name="G60" fmla="+- 0 T8 T9"/>
              <a:gd name="G61" fmla="sin 55192 G60"/>
              <a:gd name="G62" fmla="+- G59 G61 0"/>
              <a:gd name="G63" fmla="+- G62 10800 0"/>
              <a:gd name="G64" fmla="+- 1 0 0"/>
              <a:gd name="G65" fmla="+- 1 0 0"/>
              <a:gd name="G66" fmla="+- 0 0 0"/>
              <a:gd name="G67" fmla="+- 1 0 0"/>
              <a:gd name="G68" fmla="+- 1 0 0"/>
              <a:gd name="G69" fmla="+- 1 0 0"/>
              <a:gd name="G70" fmla="+- 1 0 0"/>
              <a:gd name="G71" fmla="+- 1 0 0"/>
              <a:gd name="G72" fmla="+- 1 0 0"/>
              <a:gd name="G73" fmla="+- 1 0 0"/>
              <a:gd name="G74" fmla="+- 1 0 0"/>
              <a:gd name="G75" fmla="+- 1 0 0"/>
              <a:gd name="G76" fmla="+- 1 0 0"/>
              <a:gd name="G77" fmla="+- 1 0 0"/>
              <a:gd name="G78" fmla="+- 1 0 0"/>
              <a:gd name="G79" fmla="+- 1 0 0"/>
              <a:gd name="G80" fmla="+- 1 0 0"/>
              <a:gd name="G81" fmla="+- 1 0 0"/>
              <a:gd name="G82" fmla="+- 1 0 0"/>
              <a:gd name="G83" fmla="+- 1 0 0"/>
              <a:gd name="G84" fmla="+- 1 0 0"/>
              <a:gd name="T10" fmla="*/ 2147483647 w 2453"/>
              <a:gd name="T11" fmla="*/ 2147483647 h 2011"/>
              <a:gd name="T12" fmla="*/ 2147483647 w 2453"/>
              <a:gd name="T13" fmla="*/ 2147483647 h 2011"/>
              <a:gd name="T14" fmla="*/ 2147483647 w 2453"/>
              <a:gd name="T15" fmla="*/ 2147483647 h 2011"/>
              <a:gd name="T16" fmla="*/ 2147483647 w 2453"/>
              <a:gd name="T17" fmla="*/ 2147483647 h 2011"/>
              <a:gd name="T18" fmla="*/ 2147483647 w 2453"/>
              <a:gd name="T19" fmla="*/ 2147483647 h 2011"/>
              <a:gd name="T20" fmla="*/ 2147483647 w 2453"/>
              <a:gd name="T21" fmla="*/ 2147483647 h 2011"/>
              <a:gd name="T22" fmla="*/ 2147483647 w 2453"/>
              <a:gd name="T23" fmla="*/ 2147483647 h 2011"/>
              <a:gd name="T24" fmla="*/ 2147483647 w 2453"/>
              <a:gd name="T25" fmla="*/ 2147483647 h 2011"/>
              <a:gd name="T26" fmla="*/ 2147483647 w 2453"/>
              <a:gd name="T27" fmla="*/ 2147483647 h 2011"/>
              <a:gd name="T28" fmla="*/ 2147483647 w 2453"/>
              <a:gd name="T29" fmla="*/ 2147483647 h 2011"/>
              <a:gd name="T30" fmla="*/ 2147483647 w 2453"/>
              <a:gd name="T31" fmla="*/ 2147483647 h 2011"/>
              <a:gd name="T32" fmla="*/ 2147483647 w 2453"/>
              <a:gd name="T33" fmla="*/ 2147483647 h 2011"/>
              <a:gd name="T34" fmla="*/ 2147483647 w 2453"/>
              <a:gd name="T35" fmla="*/ 2147483647 h 2011"/>
              <a:gd name="T36" fmla="*/ 2147483647 w 2453"/>
              <a:gd name="T37" fmla="*/ 2147483647 h 2011"/>
              <a:gd name="T38" fmla="*/ 2147483647 w 2453"/>
              <a:gd name="T39" fmla="*/ 2147483647 h 2011"/>
              <a:gd name="T40" fmla="*/ 2147483647 w 2453"/>
              <a:gd name="T41" fmla="*/ 2147483647 h 2011"/>
              <a:gd name="T42" fmla="*/ 2147483647 w 2453"/>
              <a:gd name="T43" fmla="*/ 2147483647 h 2011"/>
              <a:gd name="T44" fmla="*/ 2147483647 w 2453"/>
              <a:gd name="T45" fmla="*/ 2147483647 h 2011"/>
              <a:gd name="T46" fmla="*/ 2147483647 w 2453"/>
              <a:gd name="T47" fmla="*/ 2147483647 h 2011"/>
              <a:gd name="T48" fmla="*/ 2147483647 w 2453"/>
              <a:gd name="T49" fmla="*/ 2147483647 h 2011"/>
              <a:gd name="T50" fmla="*/ 2147483647 w 2453"/>
              <a:gd name="T51" fmla="*/ 2147483647 h 2011"/>
              <a:gd name="T52" fmla="*/ 2147483647 w 2453"/>
              <a:gd name="T53" fmla="*/ 2147483647 h 2011"/>
              <a:gd name="T54" fmla="*/ 2147483647 w 2453"/>
              <a:gd name="T55" fmla="*/ 2147483647 h 2011"/>
              <a:gd name="T56" fmla="*/ 2147483647 w 2453"/>
              <a:gd name="T57" fmla="*/ 2147483647 h 2011"/>
            </a:gdLst>
            <a:ahLst/>
            <a:cxnLst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453" h="2011">
                <a:moveTo>
                  <a:pt x="84" y="632"/>
                </a:moveTo>
                <a:cubicBezTo>
                  <a:pt x="51" y="704"/>
                  <a:pt x="28" y="747"/>
                  <a:pt x="16" y="809"/>
                </a:cubicBezTo>
                <a:cubicBezTo>
                  <a:pt x="4" y="871"/>
                  <a:pt x="0" y="949"/>
                  <a:pt x="9" y="1005"/>
                </a:cubicBezTo>
                <a:cubicBezTo>
                  <a:pt x="18" y="1061"/>
                  <a:pt x="44" y="1087"/>
                  <a:pt x="70" y="1147"/>
                </a:cubicBezTo>
                <a:cubicBezTo>
                  <a:pt x="96" y="1207"/>
                  <a:pt x="130" y="1314"/>
                  <a:pt x="165" y="1364"/>
                </a:cubicBezTo>
                <a:cubicBezTo>
                  <a:pt x="200" y="1414"/>
                  <a:pt x="216" y="1402"/>
                  <a:pt x="280" y="1446"/>
                </a:cubicBezTo>
                <a:cubicBezTo>
                  <a:pt x="344" y="1490"/>
                  <a:pt x="404" y="1587"/>
                  <a:pt x="549" y="1627"/>
                </a:cubicBezTo>
                <a:cubicBezTo>
                  <a:pt x="694" y="1667"/>
                  <a:pt x="987" y="1631"/>
                  <a:pt x="1152" y="1687"/>
                </a:cubicBezTo>
                <a:cubicBezTo>
                  <a:pt x="1317" y="1743"/>
                  <a:pt x="1455" y="1919"/>
                  <a:pt x="1542" y="1965"/>
                </a:cubicBezTo>
                <a:cubicBezTo>
                  <a:pt x="1629" y="2011"/>
                  <a:pt x="1610" y="1968"/>
                  <a:pt x="1675" y="1965"/>
                </a:cubicBezTo>
                <a:cubicBezTo>
                  <a:pt x="1740" y="1962"/>
                  <a:pt x="1816" y="1974"/>
                  <a:pt x="1933" y="1945"/>
                </a:cubicBezTo>
                <a:cubicBezTo>
                  <a:pt x="2050" y="1916"/>
                  <a:pt x="2299" y="1866"/>
                  <a:pt x="2376" y="1793"/>
                </a:cubicBezTo>
                <a:cubicBezTo>
                  <a:pt x="2453" y="1720"/>
                  <a:pt x="2410" y="1591"/>
                  <a:pt x="2396" y="1508"/>
                </a:cubicBezTo>
                <a:cubicBezTo>
                  <a:pt x="2382" y="1425"/>
                  <a:pt x="2301" y="1408"/>
                  <a:pt x="2293" y="1297"/>
                </a:cubicBezTo>
                <a:cubicBezTo>
                  <a:pt x="2285" y="1186"/>
                  <a:pt x="2339" y="950"/>
                  <a:pt x="2347" y="843"/>
                </a:cubicBezTo>
                <a:cubicBezTo>
                  <a:pt x="2355" y="736"/>
                  <a:pt x="2368" y="717"/>
                  <a:pt x="2340" y="653"/>
                </a:cubicBezTo>
                <a:cubicBezTo>
                  <a:pt x="2312" y="589"/>
                  <a:pt x="2247" y="537"/>
                  <a:pt x="2177" y="456"/>
                </a:cubicBezTo>
                <a:cubicBezTo>
                  <a:pt x="2107" y="375"/>
                  <a:pt x="2016" y="235"/>
                  <a:pt x="1920" y="165"/>
                </a:cubicBezTo>
                <a:cubicBezTo>
                  <a:pt x="1824" y="95"/>
                  <a:pt x="1716" y="61"/>
                  <a:pt x="1601" y="36"/>
                </a:cubicBezTo>
                <a:cubicBezTo>
                  <a:pt x="1486" y="11"/>
                  <a:pt x="1343" y="0"/>
                  <a:pt x="1229" y="16"/>
                </a:cubicBezTo>
                <a:cubicBezTo>
                  <a:pt x="1115" y="32"/>
                  <a:pt x="1042" y="90"/>
                  <a:pt x="917" y="131"/>
                </a:cubicBezTo>
                <a:cubicBezTo>
                  <a:pt x="792" y="172"/>
                  <a:pt x="595" y="219"/>
                  <a:pt x="477" y="260"/>
                </a:cubicBezTo>
                <a:cubicBezTo>
                  <a:pt x="359" y="301"/>
                  <a:pt x="280" y="311"/>
                  <a:pt x="212" y="375"/>
                </a:cubicBezTo>
                <a:cubicBezTo>
                  <a:pt x="144" y="439"/>
                  <a:pt x="117" y="560"/>
                  <a:pt x="84" y="632"/>
                </a:cubicBezTo>
                <a:close/>
              </a:path>
            </a:pathLst>
          </a:custGeom>
          <a:solidFill>
            <a:srgbClr val="00CCFF"/>
          </a:solidFill>
          <a:ln w="9525" cap="flat">
            <a:noFill/>
            <a:round/>
            <a:headEnd/>
            <a:tailEnd/>
          </a:ln>
          <a:effectLst/>
        </p:spPr>
        <p:txBody>
          <a:bodyPr wrap="none" lIns="91430" tIns="45715" rIns="91430" bIns="45715" anchor="ctr"/>
          <a:lstStyle/>
          <a:p>
            <a:endParaRPr lang="en-US"/>
          </a:p>
        </p:txBody>
      </p:sp>
      <p:sp>
        <p:nvSpPr>
          <p:cNvPr id="120836" name="Text Box 4"/>
          <p:cNvSpPr txBox="1">
            <a:spLocks noChangeArrowheads="1"/>
          </p:cNvSpPr>
          <p:nvPr/>
        </p:nvSpPr>
        <p:spPr bwMode="auto">
          <a:xfrm>
            <a:off x="533400" y="96839"/>
            <a:ext cx="8034338" cy="97313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1430" tIns="45715" rIns="91430" bIns="45715" anchor="ctr"/>
          <a:lstStyle/>
          <a:p>
            <a:pPr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Day </a:t>
            </a: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in the 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Life</a:t>
            </a: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Scenario</a:t>
            </a:r>
            <a:endParaRPr lang="en-US" sz="3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0837" name="Freeform 5"/>
          <p:cNvSpPr>
            <a:spLocks noChangeArrowheads="1"/>
          </p:cNvSpPr>
          <p:nvPr/>
        </p:nvSpPr>
        <p:spPr bwMode="auto">
          <a:xfrm>
            <a:off x="611188" y="1273175"/>
            <a:ext cx="3554412" cy="2754313"/>
          </a:xfrm>
          <a:custGeom>
            <a:avLst/>
            <a:gdLst>
              <a:gd name="G0" fmla="+- 1 0 0"/>
              <a:gd name="G1" fmla="+- 1 0 0"/>
              <a:gd name="G2" fmla="+- 1 0 0"/>
              <a:gd name="G3" fmla="+- 1 0 0"/>
              <a:gd name="G4" fmla="+- 1 0 0"/>
              <a:gd name="G5" fmla="+- 1 0 0"/>
              <a:gd name="G6" fmla="+- 1 0 0"/>
              <a:gd name="G7" fmla="+- 1 0 0"/>
              <a:gd name="T0" fmla="*/ 0 256 1"/>
              <a:gd name="T1" fmla="*/ 0 256 1"/>
              <a:gd name="G8" fmla="+- 0 T0 T1"/>
              <a:gd name="G9" fmla="sin 54736 G8"/>
              <a:gd name="T2" fmla="*/ 0 256 1"/>
              <a:gd name="T3" fmla="*/ 0 256 1"/>
              <a:gd name="G10" fmla="+- 0 T2 T3"/>
              <a:gd name="G11" fmla="cos 54820 G10"/>
              <a:gd name="G12" fmla="+- G9 0 G11"/>
              <a:gd name="G13" fmla="*/ G12 65535 1"/>
              <a:gd name="G14" fmla="+- G13 10800 0"/>
              <a:gd name="G15" fmla="+- 1 0 0"/>
              <a:gd name="G16" fmla="+- 0 0 0"/>
              <a:gd name="G17" fmla="+- 1 0 0"/>
              <a:gd name="G18" fmla="+- 1 0 0"/>
              <a:gd name="G19" fmla="+- 1 0 0"/>
              <a:gd name="G20" fmla="+- 1 0 0"/>
              <a:gd name="G21" fmla="+- 1 0 0"/>
              <a:gd name="G22" fmla="+- 612 0 0"/>
              <a:gd name="G23" fmla="+- 1 0 0"/>
              <a:gd name="G24" fmla="+- 1 0 0"/>
              <a:gd name="G25" fmla="+- 1 0 0"/>
              <a:gd name="G26" fmla="+- 1 0 0"/>
              <a:gd name="G27" fmla="+- 1 0 0"/>
              <a:gd name="G28" fmla="+- 1 0 0"/>
              <a:gd name="G29" fmla="+- 1 0 0"/>
              <a:gd name="G30" fmla="+- 1 0 0"/>
              <a:gd name="G31" fmla="+- 1 0 0"/>
              <a:gd name="G32" fmla="+- 1 0 0"/>
              <a:gd name="G33" fmla="+- 1 0 0"/>
              <a:gd name="G34" fmla="+- 1 0 0"/>
              <a:gd name="G35" fmla="+- 1 0 0"/>
              <a:gd name="G36" fmla="+- 1 0 0"/>
              <a:gd name="G37" fmla="+- 1 0 0"/>
              <a:gd name="G38" fmla="+- 1 0 0"/>
              <a:gd name="G39" fmla="+- 1 0 0"/>
              <a:gd name="G40" fmla="+- 1 0 0"/>
              <a:gd name="G41" fmla="+- 1 0 0"/>
              <a:gd name="G42" fmla="+- 1 0 0"/>
              <a:gd name="T4" fmla="*/ 2147483647 w 2406"/>
              <a:gd name="T5" fmla="*/ 2147483647 h 958"/>
              <a:gd name="T6" fmla="*/ 2147483647 w 2406"/>
              <a:gd name="T7" fmla="*/ 2147483647 h 958"/>
              <a:gd name="T8" fmla="*/ 2147483647 w 2406"/>
              <a:gd name="T9" fmla="*/ 2147483647 h 958"/>
              <a:gd name="T10" fmla="*/ 2147483647 w 2406"/>
              <a:gd name="T11" fmla="*/ 2147483647 h 958"/>
              <a:gd name="T12" fmla="*/ 2147483647 w 2406"/>
              <a:gd name="T13" fmla="*/ 2147483647 h 958"/>
              <a:gd name="T14" fmla="*/ 2147483647 w 2406"/>
              <a:gd name="T15" fmla="*/ 2147483647 h 958"/>
              <a:gd name="T16" fmla="*/ 2147483647 w 2406"/>
              <a:gd name="T17" fmla="*/ 2147483647 h 958"/>
              <a:gd name="T18" fmla="*/ 2147483647 w 2406"/>
              <a:gd name="T19" fmla="*/ 2147483647 h 958"/>
              <a:gd name="T20" fmla="*/ 2147483647 w 2406"/>
              <a:gd name="T21" fmla="*/ 2147483647 h 958"/>
              <a:gd name="T22" fmla="*/ 2147483647 w 2406"/>
              <a:gd name="T23" fmla="*/ 2147483647 h 958"/>
              <a:gd name="T24" fmla="*/ 2147483647 w 2406"/>
              <a:gd name="T25" fmla="*/ 2147483647 h 958"/>
              <a:gd name="T26" fmla="*/ 2147483647 w 2406"/>
              <a:gd name="T27" fmla="*/ 2147483647 h 958"/>
              <a:gd name="T28" fmla="*/ 2147483647 w 2406"/>
              <a:gd name="T29" fmla="*/ 2147483647 h 958"/>
              <a:gd name="T30" fmla="*/ 0 w 2406"/>
              <a:gd name="T31" fmla="*/ 0 h 958"/>
              <a:gd name="T32" fmla="*/ 2406 w 2406"/>
              <a:gd name="T33" fmla="*/ 958 h 958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T30" t="T31" r="T32" b="T33"/>
            <a:pathLst>
              <a:path w="2406" h="958">
                <a:moveTo>
                  <a:pt x="2192" y="274"/>
                </a:moveTo>
                <a:cubicBezTo>
                  <a:pt x="1978" y="94"/>
                  <a:pt x="1990" y="122"/>
                  <a:pt x="1857" y="77"/>
                </a:cubicBezTo>
                <a:cubicBezTo>
                  <a:pt x="1724" y="32"/>
                  <a:pt x="1584" y="0"/>
                  <a:pt x="1393" y="7"/>
                </a:cubicBezTo>
                <a:cubicBezTo>
                  <a:pt x="1202" y="14"/>
                  <a:pt x="898" y="84"/>
                  <a:pt x="713" y="122"/>
                </a:cubicBezTo>
                <a:cubicBezTo>
                  <a:pt x="528" y="160"/>
                  <a:pt x="395" y="168"/>
                  <a:pt x="280" y="234"/>
                </a:cubicBezTo>
                <a:cubicBezTo>
                  <a:pt x="166" y="301"/>
                  <a:pt x="52" y="432"/>
                  <a:pt x="26" y="522"/>
                </a:cubicBezTo>
                <a:cubicBezTo>
                  <a:pt x="0" y="612"/>
                  <a:pt x="81" y="711"/>
                  <a:pt x="122" y="773"/>
                </a:cubicBezTo>
                <a:cubicBezTo>
                  <a:pt x="163" y="835"/>
                  <a:pt x="99" y="877"/>
                  <a:pt x="273" y="894"/>
                </a:cubicBezTo>
                <a:cubicBezTo>
                  <a:pt x="447" y="911"/>
                  <a:pt x="938" y="866"/>
                  <a:pt x="1169" y="876"/>
                </a:cubicBezTo>
                <a:cubicBezTo>
                  <a:pt x="1400" y="886"/>
                  <a:pt x="1499" y="950"/>
                  <a:pt x="1659" y="954"/>
                </a:cubicBezTo>
                <a:cubicBezTo>
                  <a:pt x="1819" y="958"/>
                  <a:pt x="2014" y="958"/>
                  <a:pt x="2129" y="897"/>
                </a:cubicBezTo>
                <a:cubicBezTo>
                  <a:pt x="2244" y="836"/>
                  <a:pt x="2327" y="856"/>
                  <a:pt x="2350" y="591"/>
                </a:cubicBezTo>
                <a:cubicBezTo>
                  <a:pt x="2373" y="326"/>
                  <a:pt x="2406" y="454"/>
                  <a:pt x="2192" y="274"/>
                </a:cubicBezTo>
                <a:close/>
              </a:path>
            </a:pathLst>
          </a:custGeom>
          <a:solidFill>
            <a:srgbClr val="00CCFF"/>
          </a:solidFill>
          <a:ln w="9525" cap="flat">
            <a:noFill/>
            <a:round/>
            <a:headEnd/>
            <a:tailEnd/>
          </a:ln>
          <a:effectLst/>
        </p:spPr>
        <p:txBody>
          <a:bodyPr wrap="none" lIns="91430" tIns="45715" rIns="91430" bIns="45715" anchor="ctr"/>
          <a:lstStyle/>
          <a:p>
            <a:endParaRPr lang="en-US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5383213" y="2679701"/>
            <a:ext cx="755650" cy="377825"/>
            <a:chOff x="3391" y="1688"/>
            <a:chExt cx="476" cy="238"/>
          </a:xfrm>
        </p:grpSpPr>
        <p:sp>
          <p:nvSpPr>
            <p:cNvPr id="120839" name="Oval 7"/>
            <p:cNvSpPr>
              <a:spLocks noChangeArrowheads="1"/>
            </p:cNvSpPr>
            <p:nvPr/>
          </p:nvSpPr>
          <p:spPr bwMode="auto">
            <a:xfrm>
              <a:off x="3391" y="1808"/>
              <a:ext cx="475" cy="118"/>
            </a:xfrm>
            <a:prstGeom prst="ellipse">
              <a:avLst/>
            </a:prstGeom>
            <a:solidFill>
              <a:srgbClr val="DDDDDD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40" name="Line 8"/>
            <p:cNvSpPr>
              <a:spLocks noChangeShapeType="1"/>
            </p:cNvSpPr>
            <p:nvPr/>
          </p:nvSpPr>
          <p:spPr bwMode="auto">
            <a:xfrm>
              <a:off x="3395" y="1772"/>
              <a:ext cx="0" cy="71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0841" name="Rectangle 9"/>
            <p:cNvSpPr>
              <a:spLocks noChangeArrowheads="1"/>
            </p:cNvSpPr>
            <p:nvPr/>
          </p:nvSpPr>
          <p:spPr bwMode="auto">
            <a:xfrm>
              <a:off x="3395" y="1772"/>
              <a:ext cx="471" cy="93"/>
            </a:xfrm>
            <a:prstGeom prst="rect">
              <a:avLst/>
            </a:prstGeom>
            <a:solidFill>
              <a:srgbClr val="DDDDDD"/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42" name="Oval 10"/>
            <p:cNvSpPr>
              <a:spLocks noChangeArrowheads="1"/>
            </p:cNvSpPr>
            <p:nvPr/>
          </p:nvSpPr>
          <p:spPr bwMode="auto">
            <a:xfrm>
              <a:off x="3391" y="1688"/>
              <a:ext cx="475" cy="135"/>
            </a:xfrm>
            <a:prstGeom prst="ellipse">
              <a:avLst/>
            </a:prstGeom>
            <a:solidFill>
              <a:srgbClr val="DDDDDD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" name="Group 11"/>
            <p:cNvGrpSpPr>
              <a:grpSpLocks/>
            </p:cNvGrpSpPr>
            <p:nvPr/>
          </p:nvGrpSpPr>
          <p:grpSpPr bwMode="auto">
            <a:xfrm>
              <a:off x="3506" y="1717"/>
              <a:ext cx="235" cy="79"/>
              <a:chOff x="3506" y="1717"/>
              <a:chExt cx="235" cy="79"/>
            </a:xfrm>
          </p:grpSpPr>
          <p:sp>
            <p:nvSpPr>
              <p:cNvPr id="120844" name="Line 12"/>
              <p:cNvSpPr>
                <a:spLocks noChangeShapeType="1"/>
              </p:cNvSpPr>
              <p:nvPr/>
            </p:nvSpPr>
            <p:spPr bwMode="auto">
              <a:xfrm flipV="1">
                <a:off x="3506" y="1716"/>
                <a:ext cx="83" cy="3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845" name="Line 13"/>
              <p:cNvSpPr>
                <a:spLocks noChangeShapeType="1"/>
              </p:cNvSpPr>
              <p:nvPr/>
            </p:nvSpPr>
            <p:spPr bwMode="auto">
              <a:xfrm>
                <a:off x="3668" y="1797"/>
                <a:ext cx="73" cy="0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846" name="Line 14"/>
              <p:cNvSpPr>
                <a:spLocks noChangeShapeType="1"/>
              </p:cNvSpPr>
              <p:nvPr/>
            </p:nvSpPr>
            <p:spPr bwMode="auto">
              <a:xfrm>
                <a:off x="3583" y="1719"/>
                <a:ext cx="87" cy="77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" name="Group 15"/>
            <p:cNvGrpSpPr>
              <a:grpSpLocks/>
            </p:cNvGrpSpPr>
            <p:nvPr/>
          </p:nvGrpSpPr>
          <p:grpSpPr bwMode="auto">
            <a:xfrm>
              <a:off x="3506" y="1717"/>
              <a:ext cx="235" cy="79"/>
              <a:chOff x="3506" y="1717"/>
              <a:chExt cx="235" cy="79"/>
            </a:xfrm>
          </p:grpSpPr>
          <p:sp>
            <p:nvSpPr>
              <p:cNvPr id="120848" name="Line 16"/>
              <p:cNvSpPr>
                <a:spLocks noChangeShapeType="1"/>
              </p:cNvSpPr>
              <p:nvPr/>
            </p:nvSpPr>
            <p:spPr bwMode="auto">
              <a:xfrm>
                <a:off x="3506" y="1795"/>
                <a:ext cx="83" cy="1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849" name="Line 17"/>
              <p:cNvSpPr>
                <a:spLocks noChangeShapeType="1"/>
              </p:cNvSpPr>
              <p:nvPr/>
            </p:nvSpPr>
            <p:spPr bwMode="auto">
              <a:xfrm>
                <a:off x="3668" y="1717"/>
                <a:ext cx="73" cy="0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850" name="Line 18"/>
              <p:cNvSpPr>
                <a:spLocks noChangeShapeType="1"/>
              </p:cNvSpPr>
              <p:nvPr/>
            </p:nvSpPr>
            <p:spPr bwMode="auto">
              <a:xfrm flipV="1">
                <a:off x="3583" y="1716"/>
                <a:ext cx="87" cy="79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0851" name="Line 19"/>
            <p:cNvSpPr>
              <a:spLocks noChangeShapeType="1"/>
            </p:cNvSpPr>
            <p:nvPr/>
          </p:nvSpPr>
          <p:spPr bwMode="auto">
            <a:xfrm flipH="1">
              <a:off x="3866" y="1758"/>
              <a:ext cx="2" cy="106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0852" name="Line 20"/>
            <p:cNvSpPr>
              <a:spLocks noChangeShapeType="1"/>
            </p:cNvSpPr>
            <p:nvPr/>
          </p:nvSpPr>
          <p:spPr bwMode="auto">
            <a:xfrm flipH="1">
              <a:off x="3390" y="1765"/>
              <a:ext cx="2" cy="106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21"/>
          <p:cNvGrpSpPr>
            <a:grpSpLocks/>
          </p:cNvGrpSpPr>
          <p:nvPr/>
        </p:nvGrpSpPr>
        <p:grpSpPr bwMode="auto">
          <a:xfrm>
            <a:off x="6748463" y="2425701"/>
            <a:ext cx="755650" cy="377825"/>
            <a:chOff x="4251" y="1528"/>
            <a:chExt cx="476" cy="238"/>
          </a:xfrm>
        </p:grpSpPr>
        <p:sp>
          <p:nvSpPr>
            <p:cNvPr id="120854" name="Oval 22"/>
            <p:cNvSpPr>
              <a:spLocks noChangeArrowheads="1"/>
            </p:cNvSpPr>
            <p:nvPr/>
          </p:nvSpPr>
          <p:spPr bwMode="auto">
            <a:xfrm>
              <a:off x="4251" y="1648"/>
              <a:ext cx="475" cy="118"/>
            </a:xfrm>
            <a:prstGeom prst="ellipse">
              <a:avLst/>
            </a:prstGeom>
            <a:solidFill>
              <a:srgbClr val="DDDDDD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55" name="Line 23"/>
            <p:cNvSpPr>
              <a:spLocks noChangeShapeType="1"/>
            </p:cNvSpPr>
            <p:nvPr/>
          </p:nvSpPr>
          <p:spPr bwMode="auto">
            <a:xfrm>
              <a:off x="4255" y="1612"/>
              <a:ext cx="0" cy="71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0856" name="Rectangle 24"/>
            <p:cNvSpPr>
              <a:spLocks noChangeArrowheads="1"/>
            </p:cNvSpPr>
            <p:nvPr/>
          </p:nvSpPr>
          <p:spPr bwMode="auto">
            <a:xfrm>
              <a:off x="4255" y="1612"/>
              <a:ext cx="471" cy="93"/>
            </a:xfrm>
            <a:prstGeom prst="rect">
              <a:avLst/>
            </a:prstGeom>
            <a:solidFill>
              <a:srgbClr val="DDDDDD"/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57" name="Oval 25"/>
            <p:cNvSpPr>
              <a:spLocks noChangeArrowheads="1"/>
            </p:cNvSpPr>
            <p:nvPr/>
          </p:nvSpPr>
          <p:spPr bwMode="auto">
            <a:xfrm>
              <a:off x="4251" y="1528"/>
              <a:ext cx="475" cy="135"/>
            </a:xfrm>
            <a:prstGeom prst="ellipse">
              <a:avLst/>
            </a:prstGeom>
            <a:solidFill>
              <a:srgbClr val="DDDDDD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" name="Group 26"/>
            <p:cNvGrpSpPr>
              <a:grpSpLocks/>
            </p:cNvGrpSpPr>
            <p:nvPr/>
          </p:nvGrpSpPr>
          <p:grpSpPr bwMode="auto">
            <a:xfrm>
              <a:off x="4366" y="1557"/>
              <a:ext cx="234" cy="79"/>
              <a:chOff x="4366" y="1557"/>
              <a:chExt cx="234" cy="79"/>
            </a:xfrm>
          </p:grpSpPr>
          <p:sp>
            <p:nvSpPr>
              <p:cNvPr id="120859" name="Line 27"/>
              <p:cNvSpPr>
                <a:spLocks noChangeShapeType="1"/>
              </p:cNvSpPr>
              <p:nvPr/>
            </p:nvSpPr>
            <p:spPr bwMode="auto">
              <a:xfrm flipV="1">
                <a:off x="4366" y="1556"/>
                <a:ext cx="83" cy="3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860" name="Line 28"/>
              <p:cNvSpPr>
                <a:spLocks noChangeShapeType="1"/>
              </p:cNvSpPr>
              <p:nvPr/>
            </p:nvSpPr>
            <p:spPr bwMode="auto">
              <a:xfrm>
                <a:off x="4527" y="1637"/>
                <a:ext cx="73" cy="0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861" name="Line 29"/>
              <p:cNvSpPr>
                <a:spLocks noChangeShapeType="1"/>
              </p:cNvSpPr>
              <p:nvPr/>
            </p:nvSpPr>
            <p:spPr bwMode="auto">
              <a:xfrm>
                <a:off x="4443" y="1559"/>
                <a:ext cx="86" cy="77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" name="Group 30"/>
            <p:cNvGrpSpPr>
              <a:grpSpLocks/>
            </p:cNvGrpSpPr>
            <p:nvPr/>
          </p:nvGrpSpPr>
          <p:grpSpPr bwMode="auto">
            <a:xfrm>
              <a:off x="4366" y="1557"/>
              <a:ext cx="234" cy="79"/>
              <a:chOff x="4366" y="1557"/>
              <a:chExt cx="234" cy="79"/>
            </a:xfrm>
          </p:grpSpPr>
          <p:sp>
            <p:nvSpPr>
              <p:cNvPr id="120863" name="Line 31"/>
              <p:cNvSpPr>
                <a:spLocks noChangeShapeType="1"/>
              </p:cNvSpPr>
              <p:nvPr/>
            </p:nvSpPr>
            <p:spPr bwMode="auto">
              <a:xfrm>
                <a:off x="4366" y="1635"/>
                <a:ext cx="83" cy="1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864" name="Line 32"/>
              <p:cNvSpPr>
                <a:spLocks noChangeShapeType="1"/>
              </p:cNvSpPr>
              <p:nvPr/>
            </p:nvSpPr>
            <p:spPr bwMode="auto">
              <a:xfrm>
                <a:off x="4527" y="1557"/>
                <a:ext cx="73" cy="0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865" name="Line 33"/>
              <p:cNvSpPr>
                <a:spLocks noChangeShapeType="1"/>
              </p:cNvSpPr>
              <p:nvPr/>
            </p:nvSpPr>
            <p:spPr bwMode="auto">
              <a:xfrm flipV="1">
                <a:off x="4443" y="1556"/>
                <a:ext cx="86" cy="79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0866" name="Line 34"/>
            <p:cNvSpPr>
              <a:spLocks noChangeShapeType="1"/>
            </p:cNvSpPr>
            <p:nvPr/>
          </p:nvSpPr>
          <p:spPr bwMode="auto">
            <a:xfrm flipH="1">
              <a:off x="4726" y="1598"/>
              <a:ext cx="2" cy="106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0867" name="Line 35"/>
            <p:cNvSpPr>
              <a:spLocks noChangeShapeType="1"/>
            </p:cNvSpPr>
            <p:nvPr/>
          </p:nvSpPr>
          <p:spPr bwMode="auto">
            <a:xfrm flipH="1">
              <a:off x="4250" y="1605"/>
              <a:ext cx="2" cy="106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0868" name="Text Box 36"/>
          <p:cNvSpPr txBox="1">
            <a:spLocks noChangeArrowheads="1"/>
          </p:cNvSpPr>
          <p:nvPr/>
        </p:nvSpPr>
        <p:spPr bwMode="auto">
          <a:xfrm>
            <a:off x="5367339" y="1762126"/>
            <a:ext cx="2231981" cy="77417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89991" tIns="46795" rIns="89991" bIns="46795">
            <a:spAutoFit/>
          </a:bodyPr>
          <a:lstStyle/>
          <a:p>
            <a:pPr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Comcast network </a:t>
            </a:r>
          </a:p>
          <a:p>
            <a:pPr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68.80.0.0/13</a:t>
            </a:r>
          </a:p>
        </p:txBody>
      </p:sp>
      <p:sp>
        <p:nvSpPr>
          <p:cNvPr id="120869" name="Line 37"/>
          <p:cNvSpPr>
            <a:spLocks noChangeShapeType="1"/>
          </p:cNvSpPr>
          <p:nvPr/>
        </p:nvSpPr>
        <p:spPr bwMode="auto">
          <a:xfrm flipV="1">
            <a:off x="3613151" y="2343150"/>
            <a:ext cx="155575" cy="146050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/>
          </a:p>
        </p:txBody>
      </p:sp>
      <p:sp>
        <p:nvSpPr>
          <p:cNvPr id="120870" name="Line 38"/>
          <p:cNvSpPr>
            <a:spLocks noChangeShapeType="1"/>
          </p:cNvSpPr>
          <p:nvPr/>
        </p:nvSpPr>
        <p:spPr bwMode="auto">
          <a:xfrm>
            <a:off x="2503489" y="2517775"/>
            <a:ext cx="695325" cy="1588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/>
          </a:p>
        </p:txBody>
      </p:sp>
      <p:sp>
        <p:nvSpPr>
          <p:cNvPr id="120871" name="Line 39"/>
          <p:cNvSpPr>
            <a:spLocks noChangeShapeType="1"/>
          </p:cNvSpPr>
          <p:nvPr/>
        </p:nvSpPr>
        <p:spPr bwMode="auto">
          <a:xfrm flipV="1">
            <a:off x="3762376" y="2200276"/>
            <a:ext cx="138113" cy="146050"/>
          </a:xfrm>
          <a:prstGeom prst="line">
            <a:avLst/>
          </a:prstGeom>
          <a:noFill/>
          <a:ln w="9360" cap="sq">
            <a:solidFill>
              <a:srgbClr val="000000"/>
            </a:solidFill>
            <a:prstDash val="dash"/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/>
          </a:p>
        </p:txBody>
      </p:sp>
      <p:sp>
        <p:nvSpPr>
          <p:cNvPr id="120872" name="Line 40"/>
          <p:cNvSpPr>
            <a:spLocks noChangeShapeType="1"/>
          </p:cNvSpPr>
          <p:nvPr/>
        </p:nvSpPr>
        <p:spPr bwMode="auto">
          <a:xfrm flipV="1">
            <a:off x="3117850" y="2735264"/>
            <a:ext cx="512763" cy="615950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/>
          </a:p>
        </p:txBody>
      </p:sp>
      <p:grpSp>
        <p:nvGrpSpPr>
          <p:cNvPr id="8" name="Group 41"/>
          <p:cNvGrpSpPr>
            <a:grpSpLocks/>
          </p:cNvGrpSpPr>
          <p:nvPr/>
        </p:nvGrpSpPr>
        <p:grpSpPr bwMode="auto">
          <a:xfrm>
            <a:off x="2598739" y="3284539"/>
            <a:ext cx="985837" cy="557212"/>
            <a:chOff x="1637" y="2069"/>
            <a:chExt cx="621" cy="351"/>
          </a:xfrm>
        </p:grpSpPr>
        <p:sp>
          <p:nvSpPr>
            <p:cNvPr id="120874" name="Rectangle 42"/>
            <p:cNvSpPr>
              <a:spLocks noChangeArrowheads="1"/>
            </p:cNvSpPr>
            <p:nvPr/>
          </p:nvSpPr>
          <p:spPr bwMode="auto">
            <a:xfrm>
              <a:off x="2097" y="2288"/>
              <a:ext cx="161" cy="43"/>
            </a:xfrm>
            <a:prstGeom prst="rect">
              <a:avLst/>
            </a:prstGeom>
            <a:solidFill>
              <a:srgbClr val="C0C0C0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75" name="Rectangle 43"/>
            <p:cNvSpPr>
              <a:spLocks noChangeArrowheads="1"/>
            </p:cNvSpPr>
            <p:nvPr/>
          </p:nvSpPr>
          <p:spPr bwMode="auto">
            <a:xfrm rot="18900000">
              <a:off x="1855" y="2121"/>
              <a:ext cx="161" cy="43"/>
            </a:xfrm>
            <a:prstGeom prst="rect">
              <a:avLst/>
            </a:prstGeom>
            <a:solidFill>
              <a:srgbClr val="C0C0C0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9" name="Group 44"/>
            <p:cNvGrpSpPr>
              <a:grpSpLocks/>
            </p:cNvGrpSpPr>
            <p:nvPr/>
          </p:nvGrpSpPr>
          <p:grpSpPr bwMode="auto">
            <a:xfrm>
              <a:off x="1637" y="2183"/>
              <a:ext cx="476" cy="238"/>
              <a:chOff x="1637" y="2183"/>
              <a:chExt cx="476" cy="238"/>
            </a:xfrm>
          </p:grpSpPr>
          <p:sp>
            <p:nvSpPr>
              <p:cNvPr id="120877" name="Oval 45"/>
              <p:cNvSpPr>
                <a:spLocks noChangeArrowheads="1"/>
              </p:cNvSpPr>
              <p:nvPr/>
            </p:nvSpPr>
            <p:spPr bwMode="auto">
              <a:xfrm>
                <a:off x="1637" y="2303"/>
                <a:ext cx="475" cy="118"/>
              </a:xfrm>
              <a:prstGeom prst="ellipse">
                <a:avLst/>
              </a:prstGeom>
              <a:solidFill>
                <a:srgbClr val="DDDDDD"/>
              </a:solidFill>
              <a:ln w="1260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878" name="Line 46"/>
              <p:cNvSpPr>
                <a:spLocks noChangeShapeType="1"/>
              </p:cNvSpPr>
              <p:nvPr/>
            </p:nvSpPr>
            <p:spPr bwMode="auto">
              <a:xfrm>
                <a:off x="1641" y="2267"/>
                <a:ext cx="0" cy="71"/>
              </a:xfrm>
              <a:prstGeom prst="line">
                <a:avLst/>
              </a:prstGeom>
              <a:noFill/>
              <a:ln w="1260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879" name="Rectangle 47"/>
              <p:cNvSpPr>
                <a:spLocks noChangeArrowheads="1"/>
              </p:cNvSpPr>
              <p:nvPr/>
            </p:nvSpPr>
            <p:spPr bwMode="auto">
              <a:xfrm>
                <a:off x="1641" y="2267"/>
                <a:ext cx="471" cy="93"/>
              </a:xfrm>
              <a:prstGeom prst="rect">
                <a:avLst/>
              </a:prstGeom>
              <a:solidFill>
                <a:srgbClr val="DDDDDD"/>
              </a:soli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880" name="Oval 48"/>
              <p:cNvSpPr>
                <a:spLocks noChangeArrowheads="1"/>
              </p:cNvSpPr>
              <p:nvPr/>
            </p:nvSpPr>
            <p:spPr bwMode="auto">
              <a:xfrm>
                <a:off x="1637" y="2183"/>
                <a:ext cx="475" cy="134"/>
              </a:xfrm>
              <a:prstGeom prst="ellipse">
                <a:avLst/>
              </a:prstGeom>
              <a:solidFill>
                <a:srgbClr val="DDDDDD"/>
              </a:solidFill>
              <a:ln w="1260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0" name="Group 49"/>
              <p:cNvGrpSpPr>
                <a:grpSpLocks/>
              </p:cNvGrpSpPr>
              <p:nvPr/>
            </p:nvGrpSpPr>
            <p:grpSpPr bwMode="auto">
              <a:xfrm>
                <a:off x="1752" y="2212"/>
                <a:ext cx="235" cy="79"/>
                <a:chOff x="1752" y="2212"/>
                <a:chExt cx="235" cy="79"/>
              </a:xfrm>
            </p:grpSpPr>
            <p:sp>
              <p:nvSpPr>
                <p:cNvPr id="120882" name="Line 50"/>
                <p:cNvSpPr>
                  <a:spLocks noChangeShapeType="1"/>
                </p:cNvSpPr>
                <p:nvPr/>
              </p:nvSpPr>
              <p:spPr bwMode="auto">
                <a:xfrm flipV="1">
                  <a:off x="1752" y="2211"/>
                  <a:ext cx="83" cy="3"/>
                </a:xfrm>
                <a:prstGeom prst="line">
                  <a:avLst/>
                </a:prstGeom>
                <a:noFill/>
                <a:ln w="2844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0883" name="Line 51"/>
                <p:cNvSpPr>
                  <a:spLocks noChangeShapeType="1"/>
                </p:cNvSpPr>
                <p:nvPr/>
              </p:nvSpPr>
              <p:spPr bwMode="auto">
                <a:xfrm>
                  <a:off x="1914" y="2292"/>
                  <a:ext cx="73" cy="0"/>
                </a:xfrm>
                <a:prstGeom prst="line">
                  <a:avLst/>
                </a:prstGeom>
                <a:noFill/>
                <a:ln w="2844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0884" name="Line 52"/>
                <p:cNvSpPr>
                  <a:spLocks noChangeShapeType="1"/>
                </p:cNvSpPr>
                <p:nvPr/>
              </p:nvSpPr>
              <p:spPr bwMode="auto">
                <a:xfrm>
                  <a:off x="1830" y="2214"/>
                  <a:ext cx="87" cy="77"/>
                </a:xfrm>
                <a:prstGeom prst="line">
                  <a:avLst/>
                </a:prstGeom>
                <a:noFill/>
                <a:ln w="2844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" name="Group 53"/>
              <p:cNvGrpSpPr>
                <a:grpSpLocks/>
              </p:cNvGrpSpPr>
              <p:nvPr/>
            </p:nvGrpSpPr>
            <p:grpSpPr bwMode="auto">
              <a:xfrm>
                <a:off x="1752" y="2211"/>
                <a:ext cx="235" cy="79"/>
                <a:chOff x="1752" y="2211"/>
                <a:chExt cx="235" cy="79"/>
              </a:xfrm>
            </p:grpSpPr>
            <p:sp>
              <p:nvSpPr>
                <p:cNvPr id="120886" name="Line 54"/>
                <p:cNvSpPr>
                  <a:spLocks noChangeShapeType="1"/>
                </p:cNvSpPr>
                <p:nvPr/>
              </p:nvSpPr>
              <p:spPr bwMode="auto">
                <a:xfrm>
                  <a:off x="1752" y="2289"/>
                  <a:ext cx="83" cy="1"/>
                </a:xfrm>
                <a:prstGeom prst="line">
                  <a:avLst/>
                </a:prstGeom>
                <a:noFill/>
                <a:ln w="2844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0887" name="Line 55"/>
                <p:cNvSpPr>
                  <a:spLocks noChangeShapeType="1"/>
                </p:cNvSpPr>
                <p:nvPr/>
              </p:nvSpPr>
              <p:spPr bwMode="auto">
                <a:xfrm>
                  <a:off x="1914" y="2211"/>
                  <a:ext cx="73" cy="0"/>
                </a:xfrm>
                <a:prstGeom prst="line">
                  <a:avLst/>
                </a:prstGeom>
                <a:noFill/>
                <a:ln w="2844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0888" name="Line 56"/>
                <p:cNvSpPr>
                  <a:spLocks noChangeShapeType="1"/>
                </p:cNvSpPr>
                <p:nvPr/>
              </p:nvSpPr>
              <p:spPr bwMode="auto">
                <a:xfrm flipV="1">
                  <a:off x="1830" y="2210"/>
                  <a:ext cx="87" cy="79"/>
                </a:xfrm>
                <a:prstGeom prst="line">
                  <a:avLst/>
                </a:prstGeom>
                <a:noFill/>
                <a:ln w="2844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20889" name="Line 57"/>
              <p:cNvSpPr>
                <a:spLocks noChangeShapeType="1"/>
              </p:cNvSpPr>
              <p:nvPr/>
            </p:nvSpPr>
            <p:spPr bwMode="auto">
              <a:xfrm flipH="1">
                <a:off x="2112" y="2253"/>
                <a:ext cx="2" cy="106"/>
              </a:xfrm>
              <a:prstGeom prst="line">
                <a:avLst/>
              </a:prstGeom>
              <a:noFill/>
              <a:ln w="1260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890" name="Line 58"/>
              <p:cNvSpPr>
                <a:spLocks noChangeShapeType="1"/>
              </p:cNvSpPr>
              <p:nvPr/>
            </p:nvSpPr>
            <p:spPr bwMode="auto">
              <a:xfrm flipH="1">
                <a:off x="1636" y="2260"/>
                <a:ext cx="2" cy="106"/>
              </a:xfrm>
              <a:prstGeom prst="line">
                <a:avLst/>
              </a:prstGeom>
              <a:noFill/>
              <a:ln w="1260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20891" name="Line 59"/>
          <p:cNvSpPr>
            <a:spLocks noChangeShapeType="1"/>
          </p:cNvSpPr>
          <p:nvPr/>
        </p:nvSpPr>
        <p:spPr bwMode="auto">
          <a:xfrm flipV="1">
            <a:off x="3589339" y="2928939"/>
            <a:ext cx="1819275" cy="736600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/>
          </a:p>
        </p:txBody>
      </p:sp>
      <p:grpSp>
        <p:nvGrpSpPr>
          <p:cNvPr id="12" name="Group 60"/>
          <p:cNvGrpSpPr>
            <a:grpSpLocks/>
          </p:cNvGrpSpPr>
          <p:nvPr/>
        </p:nvGrpSpPr>
        <p:grpSpPr bwMode="auto">
          <a:xfrm>
            <a:off x="7405688" y="3341689"/>
            <a:ext cx="755650" cy="377825"/>
            <a:chOff x="4665" y="2105"/>
            <a:chExt cx="476" cy="238"/>
          </a:xfrm>
        </p:grpSpPr>
        <p:sp>
          <p:nvSpPr>
            <p:cNvPr id="120893" name="Oval 61"/>
            <p:cNvSpPr>
              <a:spLocks noChangeArrowheads="1"/>
            </p:cNvSpPr>
            <p:nvPr/>
          </p:nvSpPr>
          <p:spPr bwMode="auto">
            <a:xfrm>
              <a:off x="4665" y="2225"/>
              <a:ext cx="475" cy="118"/>
            </a:xfrm>
            <a:prstGeom prst="ellipse">
              <a:avLst/>
            </a:prstGeom>
            <a:solidFill>
              <a:srgbClr val="DDDDDD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94" name="Line 62"/>
            <p:cNvSpPr>
              <a:spLocks noChangeShapeType="1"/>
            </p:cNvSpPr>
            <p:nvPr/>
          </p:nvSpPr>
          <p:spPr bwMode="auto">
            <a:xfrm>
              <a:off x="4669" y="2189"/>
              <a:ext cx="0" cy="71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0895" name="Rectangle 63"/>
            <p:cNvSpPr>
              <a:spLocks noChangeArrowheads="1"/>
            </p:cNvSpPr>
            <p:nvPr/>
          </p:nvSpPr>
          <p:spPr bwMode="auto">
            <a:xfrm>
              <a:off x="4669" y="2189"/>
              <a:ext cx="471" cy="93"/>
            </a:xfrm>
            <a:prstGeom prst="rect">
              <a:avLst/>
            </a:prstGeom>
            <a:solidFill>
              <a:srgbClr val="DDDDDD"/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96" name="Oval 64"/>
            <p:cNvSpPr>
              <a:spLocks noChangeArrowheads="1"/>
            </p:cNvSpPr>
            <p:nvPr/>
          </p:nvSpPr>
          <p:spPr bwMode="auto">
            <a:xfrm>
              <a:off x="4665" y="2105"/>
              <a:ext cx="475" cy="135"/>
            </a:xfrm>
            <a:prstGeom prst="ellipse">
              <a:avLst/>
            </a:prstGeom>
            <a:solidFill>
              <a:srgbClr val="DDDDDD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3" name="Group 65"/>
            <p:cNvGrpSpPr>
              <a:grpSpLocks/>
            </p:cNvGrpSpPr>
            <p:nvPr/>
          </p:nvGrpSpPr>
          <p:grpSpPr bwMode="auto">
            <a:xfrm>
              <a:off x="4780" y="2134"/>
              <a:ext cx="235" cy="79"/>
              <a:chOff x="4780" y="2134"/>
              <a:chExt cx="235" cy="79"/>
            </a:xfrm>
          </p:grpSpPr>
          <p:sp>
            <p:nvSpPr>
              <p:cNvPr id="120898" name="Line 66"/>
              <p:cNvSpPr>
                <a:spLocks noChangeShapeType="1"/>
              </p:cNvSpPr>
              <p:nvPr/>
            </p:nvSpPr>
            <p:spPr bwMode="auto">
              <a:xfrm flipV="1">
                <a:off x="4780" y="2133"/>
                <a:ext cx="83" cy="3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899" name="Line 67"/>
              <p:cNvSpPr>
                <a:spLocks noChangeShapeType="1"/>
              </p:cNvSpPr>
              <p:nvPr/>
            </p:nvSpPr>
            <p:spPr bwMode="auto">
              <a:xfrm>
                <a:off x="4942" y="2214"/>
                <a:ext cx="73" cy="0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900" name="Line 68"/>
              <p:cNvSpPr>
                <a:spLocks noChangeShapeType="1"/>
              </p:cNvSpPr>
              <p:nvPr/>
            </p:nvSpPr>
            <p:spPr bwMode="auto">
              <a:xfrm>
                <a:off x="4857" y="2136"/>
                <a:ext cx="87" cy="77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" name="Group 69"/>
            <p:cNvGrpSpPr>
              <a:grpSpLocks/>
            </p:cNvGrpSpPr>
            <p:nvPr/>
          </p:nvGrpSpPr>
          <p:grpSpPr bwMode="auto">
            <a:xfrm>
              <a:off x="4780" y="2133"/>
              <a:ext cx="235" cy="79"/>
              <a:chOff x="4780" y="2133"/>
              <a:chExt cx="235" cy="79"/>
            </a:xfrm>
          </p:grpSpPr>
          <p:sp>
            <p:nvSpPr>
              <p:cNvPr id="120902" name="Line 70"/>
              <p:cNvSpPr>
                <a:spLocks noChangeShapeType="1"/>
              </p:cNvSpPr>
              <p:nvPr/>
            </p:nvSpPr>
            <p:spPr bwMode="auto">
              <a:xfrm>
                <a:off x="4780" y="2212"/>
                <a:ext cx="83" cy="1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903" name="Line 71"/>
              <p:cNvSpPr>
                <a:spLocks noChangeShapeType="1"/>
              </p:cNvSpPr>
              <p:nvPr/>
            </p:nvSpPr>
            <p:spPr bwMode="auto">
              <a:xfrm>
                <a:off x="4942" y="2133"/>
                <a:ext cx="73" cy="0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904" name="Line 72"/>
              <p:cNvSpPr>
                <a:spLocks noChangeShapeType="1"/>
              </p:cNvSpPr>
              <p:nvPr/>
            </p:nvSpPr>
            <p:spPr bwMode="auto">
              <a:xfrm flipV="1">
                <a:off x="4857" y="2132"/>
                <a:ext cx="87" cy="79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0905" name="Line 73"/>
            <p:cNvSpPr>
              <a:spLocks noChangeShapeType="1"/>
            </p:cNvSpPr>
            <p:nvPr/>
          </p:nvSpPr>
          <p:spPr bwMode="auto">
            <a:xfrm flipH="1">
              <a:off x="5140" y="2175"/>
              <a:ext cx="2" cy="106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0906" name="Line 74"/>
            <p:cNvSpPr>
              <a:spLocks noChangeShapeType="1"/>
            </p:cNvSpPr>
            <p:nvPr/>
          </p:nvSpPr>
          <p:spPr bwMode="auto">
            <a:xfrm flipH="1">
              <a:off x="4664" y="2182"/>
              <a:ext cx="2" cy="106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0907" name="Line 75"/>
          <p:cNvSpPr>
            <a:spLocks noChangeShapeType="1"/>
          </p:cNvSpPr>
          <p:nvPr/>
        </p:nvSpPr>
        <p:spPr bwMode="auto">
          <a:xfrm flipH="1">
            <a:off x="7123114" y="2166938"/>
            <a:ext cx="263525" cy="258762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/>
          </a:p>
        </p:txBody>
      </p:sp>
      <p:sp>
        <p:nvSpPr>
          <p:cNvPr id="120908" name="Freeform 76"/>
          <p:cNvSpPr>
            <a:spLocks noChangeArrowheads="1"/>
          </p:cNvSpPr>
          <p:nvPr/>
        </p:nvSpPr>
        <p:spPr bwMode="auto">
          <a:xfrm>
            <a:off x="1089025" y="4146550"/>
            <a:ext cx="6419850" cy="1620838"/>
          </a:xfrm>
          <a:custGeom>
            <a:avLst/>
            <a:gdLst>
              <a:gd name="G0" fmla="+- 1 0 0"/>
              <a:gd name="G1" fmla="+- 1 0 0"/>
              <a:gd name="G2" fmla="+- 1 0 0"/>
              <a:gd name="G3" fmla="+- 1 0 0"/>
              <a:gd name="G4" fmla="+- 1 0 0"/>
              <a:gd name="G5" fmla="+- 1 0 0"/>
              <a:gd name="G6" fmla="+- 1 0 0"/>
              <a:gd name="G7" fmla="+- 1 0 0"/>
              <a:gd name="T0" fmla="*/ 0 256 1"/>
              <a:gd name="T1" fmla="*/ 0 256 1"/>
              <a:gd name="G8" fmla="+- 0 T0 T1"/>
              <a:gd name="G9" fmla="sin 54736 G8"/>
              <a:gd name="T2" fmla="*/ 0 256 1"/>
              <a:gd name="T3" fmla="*/ 0 256 1"/>
              <a:gd name="G10" fmla="+- 0 T2 T3"/>
              <a:gd name="G11" fmla="cos 54820 G10"/>
              <a:gd name="G12" fmla="+- G9 0 G11"/>
              <a:gd name="G13" fmla="*/ G12 65535 1"/>
              <a:gd name="G14" fmla="+- G13 10800 0"/>
              <a:gd name="G15" fmla="+- 1 0 0"/>
              <a:gd name="G16" fmla="+- 0 0 0"/>
              <a:gd name="G17" fmla="+- 1 0 0"/>
              <a:gd name="G18" fmla="+- 1 0 0"/>
              <a:gd name="G19" fmla="+- 1 0 0"/>
              <a:gd name="G20" fmla="+- 1 0 0"/>
              <a:gd name="G21" fmla="+- 1 0 0"/>
              <a:gd name="G22" fmla="+- 612 0 0"/>
              <a:gd name="G23" fmla="+- 1 0 0"/>
              <a:gd name="G24" fmla="+- 1 0 0"/>
              <a:gd name="G25" fmla="+- 1 0 0"/>
              <a:gd name="G26" fmla="+- 1 0 0"/>
              <a:gd name="G27" fmla="+- 1 0 0"/>
              <a:gd name="G28" fmla="+- 1 0 0"/>
              <a:gd name="G29" fmla="+- 1 0 0"/>
              <a:gd name="G30" fmla="+- 1 0 0"/>
              <a:gd name="G31" fmla="+- 1 0 0"/>
              <a:gd name="G32" fmla="+- 1 0 0"/>
              <a:gd name="G33" fmla="+- 1 0 0"/>
              <a:gd name="G34" fmla="+- 1 0 0"/>
              <a:gd name="G35" fmla="+- 1 0 0"/>
              <a:gd name="G36" fmla="+- 1 0 0"/>
              <a:gd name="G37" fmla="+- 1 0 0"/>
              <a:gd name="G38" fmla="+- 1 0 0"/>
              <a:gd name="G39" fmla="+- 1 0 0"/>
              <a:gd name="G40" fmla="+- 1 0 0"/>
              <a:gd name="G41" fmla="+- 1 0 0"/>
              <a:gd name="G42" fmla="+- 1 0 0"/>
              <a:gd name="T4" fmla="*/ 2147483647 w 2406"/>
              <a:gd name="T5" fmla="*/ 2147483647 h 958"/>
              <a:gd name="T6" fmla="*/ 2147483647 w 2406"/>
              <a:gd name="T7" fmla="*/ 2147483647 h 958"/>
              <a:gd name="T8" fmla="*/ 2147483647 w 2406"/>
              <a:gd name="T9" fmla="*/ 2147483647 h 958"/>
              <a:gd name="T10" fmla="*/ 2147483647 w 2406"/>
              <a:gd name="T11" fmla="*/ 2147483647 h 958"/>
              <a:gd name="T12" fmla="*/ 2147483647 w 2406"/>
              <a:gd name="T13" fmla="*/ 2147483647 h 958"/>
              <a:gd name="T14" fmla="*/ 2147483647 w 2406"/>
              <a:gd name="T15" fmla="*/ 2147483647 h 958"/>
              <a:gd name="T16" fmla="*/ 2147483647 w 2406"/>
              <a:gd name="T17" fmla="*/ 2147483647 h 958"/>
              <a:gd name="T18" fmla="*/ 2147483647 w 2406"/>
              <a:gd name="T19" fmla="*/ 2147483647 h 958"/>
              <a:gd name="T20" fmla="*/ 2147483647 w 2406"/>
              <a:gd name="T21" fmla="*/ 2147483647 h 958"/>
              <a:gd name="T22" fmla="*/ 2147483647 w 2406"/>
              <a:gd name="T23" fmla="*/ 2147483647 h 958"/>
              <a:gd name="T24" fmla="*/ 2147483647 w 2406"/>
              <a:gd name="T25" fmla="*/ 2147483647 h 958"/>
              <a:gd name="T26" fmla="*/ 2147483647 w 2406"/>
              <a:gd name="T27" fmla="*/ 2147483647 h 958"/>
              <a:gd name="T28" fmla="*/ 2147483647 w 2406"/>
              <a:gd name="T29" fmla="*/ 2147483647 h 958"/>
              <a:gd name="T30" fmla="*/ 0 w 2406"/>
              <a:gd name="T31" fmla="*/ 0 h 958"/>
              <a:gd name="T32" fmla="*/ 2406 w 2406"/>
              <a:gd name="T33" fmla="*/ 958 h 958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T30" t="T31" r="T32" b="T33"/>
            <a:pathLst>
              <a:path w="2406" h="958">
                <a:moveTo>
                  <a:pt x="2192" y="274"/>
                </a:moveTo>
                <a:cubicBezTo>
                  <a:pt x="1978" y="94"/>
                  <a:pt x="1990" y="122"/>
                  <a:pt x="1857" y="77"/>
                </a:cubicBezTo>
                <a:cubicBezTo>
                  <a:pt x="1724" y="32"/>
                  <a:pt x="1584" y="0"/>
                  <a:pt x="1393" y="7"/>
                </a:cubicBezTo>
                <a:cubicBezTo>
                  <a:pt x="1202" y="14"/>
                  <a:pt x="898" y="84"/>
                  <a:pt x="713" y="122"/>
                </a:cubicBezTo>
                <a:cubicBezTo>
                  <a:pt x="528" y="160"/>
                  <a:pt x="395" y="168"/>
                  <a:pt x="280" y="234"/>
                </a:cubicBezTo>
                <a:cubicBezTo>
                  <a:pt x="166" y="301"/>
                  <a:pt x="52" y="432"/>
                  <a:pt x="26" y="522"/>
                </a:cubicBezTo>
                <a:cubicBezTo>
                  <a:pt x="0" y="612"/>
                  <a:pt x="81" y="711"/>
                  <a:pt x="122" y="773"/>
                </a:cubicBezTo>
                <a:cubicBezTo>
                  <a:pt x="163" y="835"/>
                  <a:pt x="99" y="877"/>
                  <a:pt x="273" y="894"/>
                </a:cubicBezTo>
                <a:cubicBezTo>
                  <a:pt x="447" y="911"/>
                  <a:pt x="938" y="866"/>
                  <a:pt x="1169" y="876"/>
                </a:cubicBezTo>
                <a:cubicBezTo>
                  <a:pt x="1400" y="886"/>
                  <a:pt x="1499" y="950"/>
                  <a:pt x="1659" y="954"/>
                </a:cubicBezTo>
                <a:cubicBezTo>
                  <a:pt x="1819" y="958"/>
                  <a:pt x="2014" y="958"/>
                  <a:pt x="2129" y="897"/>
                </a:cubicBezTo>
                <a:cubicBezTo>
                  <a:pt x="2244" y="836"/>
                  <a:pt x="2327" y="856"/>
                  <a:pt x="2350" y="591"/>
                </a:cubicBezTo>
                <a:cubicBezTo>
                  <a:pt x="2373" y="326"/>
                  <a:pt x="2406" y="454"/>
                  <a:pt x="2192" y="274"/>
                </a:cubicBezTo>
                <a:close/>
              </a:path>
            </a:pathLst>
          </a:custGeom>
          <a:solidFill>
            <a:srgbClr val="00CCFF"/>
          </a:solidFill>
          <a:ln w="9525" cap="flat">
            <a:noFill/>
            <a:round/>
            <a:headEnd/>
            <a:tailEnd/>
          </a:ln>
          <a:effectLst/>
        </p:spPr>
        <p:txBody>
          <a:bodyPr wrap="none" lIns="91430" tIns="45715" rIns="91430" bIns="45715" anchor="ctr"/>
          <a:lstStyle/>
          <a:p>
            <a:endParaRPr lang="en-US"/>
          </a:p>
        </p:txBody>
      </p:sp>
      <p:grpSp>
        <p:nvGrpSpPr>
          <p:cNvPr id="15" name="Group 77"/>
          <p:cNvGrpSpPr>
            <a:grpSpLocks/>
          </p:cNvGrpSpPr>
          <p:nvPr/>
        </p:nvGrpSpPr>
        <p:grpSpPr bwMode="auto">
          <a:xfrm>
            <a:off x="4025900" y="4724401"/>
            <a:ext cx="755650" cy="377825"/>
            <a:chOff x="2536" y="2976"/>
            <a:chExt cx="476" cy="238"/>
          </a:xfrm>
        </p:grpSpPr>
        <p:sp>
          <p:nvSpPr>
            <p:cNvPr id="120910" name="Oval 78"/>
            <p:cNvSpPr>
              <a:spLocks noChangeArrowheads="1"/>
            </p:cNvSpPr>
            <p:nvPr/>
          </p:nvSpPr>
          <p:spPr bwMode="auto">
            <a:xfrm>
              <a:off x="2536" y="3096"/>
              <a:ext cx="475" cy="118"/>
            </a:xfrm>
            <a:prstGeom prst="ellipse">
              <a:avLst/>
            </a:prstGeom>
            <a:solidFill>
              <a:srgbClr val="DDDDDD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911" name="Line 79"/>
            <p:cNvSpPr>
              <a:spLocks noChangeShapeType="1"/>
            </p:cNvSpPr>
            <p:nvPr/>
          </p:nvSpPr>
          <p:spPr bwMode="auto">
            <a:xfrm>
              <a:off x="2540" y="3060"/>
              <a:ext cx="0" cy="71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0912" name="Rectangle 80"/>
            <p:cNvSpPr>
              <a:spLocks noChangeArrowheads="1"/>
            </p:cNvSpPr>
            <p:nvPr/>
          </p:nvSpPr>
          <p:spPr bwMode="auto">
            <a:xfrm>
              <a:off x="2540" y="3060"/>
              <a:ext cx="471" cy="93"/>
            </a:xfrm>
            <a:prstGeom prst="rect">
              <a:avLst/>
            </a:prstGeom>
            <a:solidFill>
              <a:srgbClr val="DDDDDD"/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913" name="Oval 81"/>
            <p:cNvSpPr>
              <a:spLocks noChangeArrowheads="1"/>
            </p:cNvSpPr>
            <p:nvPr/>
          </p:nvSpPr>
          <p:spPr bwMode="auto">
            <a:xfrm>
              <a:off x="2536" y="2976"/>
              <a:ext cx="475" cy="135"/>
            </a:xfrm>
            <a:prstGeom prst="ellipse">
              <a:avLst/>
            </a:prstGeom>
            <a:solidFill>
              <a:srgbClr val="DDDDDD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6" name="Group 82"/>
            <p:cNvGrpSpPr>
              <a:grpSpLocks/>
            </p:cNvGrpSpPr>
            <p:nvPr/>
          </p:nvGrpSpPr>
          <p:grpSpPr bwMode="auto">
            <a:xfrm>
              <a:off x="2651" y="3005"/>
              <a:ext cx="234" cy="79"/>
              <a:chOff x="2651" y="3005"/>
              <a:chExt cx="234" cy="79"/>
            </a:xfrm>
          </p:grpSpPr>
          <p:sp>
            <p:nvSpPr>
              <p:cNvPr id="120915" name="Line 83"/>
              <p:cNvSpPr>
                <a:spLocks noChangeShapeType="1"/>
              </p:cNvSpPr>
              <p:nvPr/>
            </p:nvSpPr>
            <p:spPr bwMode="auto">
              <a:xfrm flipV="1">
                <a:off x="2651" y="3004"/>
                <a:ext cx="83" cy="3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916" name="Line 84"/>
              <p:cNvSpPr>
                <a:spLocks noChangeShapeType="1"/>
              </p:cNvSpPr>
              <p:nvPr/>
            </p:nvSpPr>
            <p:spPr bwMode="auto">
              <a:xfrm>
                <a:off x="2812" y="3085"/>
                <a:ext cx="73" cy="0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917" name="Line 85"/>
              <p:cNvSpPr>
                <a:spLocks noChangeShapeType="1"/>
              </p:cNvSpPr>
              <p:nvPr/>
            </p:nvSpPr>
            <p:spPr bwMode="auto">
              <a:xfrm>
                <a:off x="2728" y="3007"/>
                <a:ext cx="86" cy="77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" name="Group 86"/>
            <p:cNvGrpSpPr>
              <a:grpSpLocks/>
            </p:cNvGrpSpPr>
            <p:nvPr/>
          </p:nvGrpSpPr>
          <p:grpSpPr bwMode="auto">
            <a:xfrm>
              <a:off x="2651" y="3004"/>
              <a:ext cx="234" cy="79"/>
              <a:chOff x="2651" y="3004"/>
              <a:chExt cx="234" cy="79"/>
            </a:xfrm>
          </p:grpSpPr>
          <p:sp>
            <p:nvSpPr>
              <p:cNvPr id="120919" name="Line 87"/>
              <p:cNvSpPr>
                <a:spLocks noChangeShapeType="1"/>
              </p:cNvSpPr>
              <p:nvPr/>
            </p:nvSpPr>
            <p:spPr bwMode="auto">
              <a:xfrm>
                <a:off x="2651" y="3083"/>
                <a:ext cx="83" cy="1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920" name="Line 88"/>
              <p:cNvSpPr>
                <a:spLocks noChangeShapeType="1"/>
              </p:cNvSpPr>
              <p:nvPr/>
            </p:nvSpPr>
            <p:spPr bwMode="auto">
              <a:xfrm>
                <a:off x="2812" y="3004"/>
                <a:ext cx="73" cy="0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921" name="Line 89"/>
              <p:cNvSpPr>
                <a:spLocks noChangeShapeType="1"/>
              </p:cNvSpPr>
              <p:nvPr/>
            </p:nvSpPr>
            <p:spPr bwMode="auto">
              <a:xfrm flipV="1">
                <a:off x="2728" y="3004"/>
                <a:ext cx="86" cy="79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0922" name="Line 90"/>
            <p:cNvSpPr>
              <a:spLocks noChangeShapeType="1"/>
            </p:cNvSpPr>
            <p:nvPr/>
          </p:nvSpPr>
          <p:spPr bwMode="auto">
            <a:xfrm flipH="1">
              <a:off x="3011" y="3046"/>
              <a:ext cx="2" cy="106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0923" name="Line 91"/>
            <p:cNvSpPr>
              <a:spLocks noChangeShapeType="1"/>
            </p:cNvSpPr>
            <p:nvPr/>
          </p:nvSpPr>
          <p:spPr bwMode="auto">
            <a:xfrm flipH="1">
              <a:off x="2535" y="3053"/>
              <a:ext cx="2" cy="106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0924" name="Line 92"/>
          <p:cNvSpPr>
            <a:spLocks noChangeShapeType="1"/>
          </p:cNvSpPr>
          <p:nvPr/>
        </p:nvSpPr>
        <p:spPr bwMode="auto">
          <a:xfrm flipV="1">
            <a:off x="4479925" y="3073401"/>
            <a:ext cx="1174750" cy="1654175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/>
          </a:p>
        </p:txBody>
      </p:sp>
      <p:sp>
        <p:nvSpPr>
          <p:cNvPr id="120925" name="Text Box 93"/>
          <p:cNvSpPr txBox="1">
            <a:spLocks noChangeArrowheads="1"/>
          </p:cNvSpPr>
          <p:nvPr/>
        </p:nvSpPr>
        <p:spPr bwMode="auto">
          <a:xfrm>
            <a:off x="5359400" y="5018090"/>
            <a:ext cx="2304116" cy="77417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89991" tIns="46795" rIns="89991" bIns="46795">
            <a:spAutoFit/>
          </a:bodyPr>
          <a:lstStyle/>
          <a:p>
            <a:pPr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Google</a:t>
            </a:r>
            <a:r>
              <a:rPr lang="ja-JP" altLang="en-US">
                <a:solidFill>
                  <a:srgbClr val="000000"/>
                </a:solidFill>
                <a:latin typeface="Arial" charset="0"/>
              </a:rPr>
              <a:t>’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s network </a:t>
            </a:r>
          </a:p>
          <a:p>
            <a:pPr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64.233.160.0/19 </a:t>
            </a:r>
          </a:p>
        </p:txBody>
      </p:sp>
      <p:sp>
        <p:nvSpPr>
          <p:cNvPr id="120926" name="Line 94"/>
          <p:cNvSpPr>
            <a:spLocks noChangeShapeType="1"/>
          </p:cNvSpPr>
          <p:nvPr/>
        </p:nvSpPr>
        <p:spPr bwMode="auto">
          <a:xfrm flipV="1">
            <a:off x="3059113" y="4892676"/>
            <a:ext cx="942975" cy="4763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/>
          </a:p>
        </p:txBody>
      </p:sp>
      <p:sp>
        <p:nvSpPr>
          <p:cNvPr id="120927" name="Text Box 95"/>
          <p:cNvSpPr txBox="1">
            <a:spLocks noChangeArrowheads="1"/>
          </p:cNvSpPr>
          <p:nvPr/>
        </p:nvSpPr>
        <p:spPr bwMode="auto">
          <a:xfrm>
            <a:off x="1974851" y="5286376"/>
            <a:ext cx="1962676" cy="402281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89991" tIns="46795" rIns="89991" bIns="46795">
            <a:spAutoFit/>
          </a:bodyPr>
          <a:lstStyle/>
          <a:p>
            <a:pPr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64.233.169.105</a:t>
            </a:r>
          </a:p>
        </p:txBody>
      </p:sp>
      <p:sp>
        <p:nvSpPr>
          <p:cNvPr id="120928" name="Text Box 96"/>
          <p:cNvSpPr txBox="1">
            <a:spLocks noChangeArrowheads="1"/>
          </p:cNvSpPr>
          <p:nvPr/>
        </p:nvSpPr>
        <p:spPr bwMode="auto">
          <a:xfrm>
            <a:off x="1943100" y="4992688"/>
            <a:ext cx="1435288" cy="402281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89991" tIns="46795" rIns="89991" bIns="46795">
            <a:spAutoFit/>
          </a:bodyPr>
          <a:lstStyle/>
          <a:p>
            <a:pPr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web server</a:t>
            </a:r>
          </a:p>
        </p:txBody>
      </p:sp>
      <p:sp>
        <p:nvSpPr>
          <p:cNvPr id="120929" name="Text Box 97"/>
          <p:cNvSpPr txBox="1">
            <a:spLocks noChangeArrowheads="1"/>
          </p:cNvSpPr>
          <p:nvPr/>
        </p:nvSpPr>
        <p:spPr bwMode="auto">
          <a:xfrm>
            <a:off x="7578726" y="1384301"/>
            <a:ext cx="1507424" cy="77417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89991" tIns="46795" rIns="89991" bIns="46795">
            <a:spAutoFit/>
          </a:bodyPr>
          <a:lstStyle/>
          <a:p>
            <a:pPr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DNS server</a:t>
            </a:r>
          </a:p>
          <a:p>
            <a:pPr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18" name="Group 98"/>
          <p:cNvGrpSpPr>
            <a:grpSpLocks/>
          </p:cNvGrpSpPr>
          <p:nvPr/>
        </p:nvGrpSpPr>
        <p:grpSpPr bwMode="auto">
          <a:xfrm>
            <a:off x="5797550" y="4365626"/>
            <a:ext cx="755650" cy="377825"/>
            <a:chOff x="3652" y="2750"/>
            <a:chExt cx="476" cy="238"/>
          </a:xfrm>
        </p:grpSpPr>
        <p:sp>
          <p:nvSpPr>
            <p:cNvPr id="120931" name="Oval 99"/>
            <p:cNvSpPr>
              <a:spLocks noChangeArrowheads="1"/>
            </p:cNvSpPr>
            <p:nvPr/>
          </p:nvSpPr>
          <p:spPr bwMode="auto">
            <a:xfrm>
              <a:off x="3652" y="2870"/>
              <a:ext cx="475" cy="118"/>
            </a:xfrm>
            <a:prstGeom prst="ellipse">
              <a:avLst/>
            </a:prstGeom>
            <a:solidFill>
              <a:srgbClr val="DDDDDD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932" name="Line 100"/>
            <p:cNvSpPr>
              <a:spLocks noChangeShapeType="1"/>
            </p:cNvSpPr>
            <p:nvPr/>
          </p:nvSpPr>
          <p:spPr bwMode="auto">
            <a:xfrm>
              <a:off x="3656" y="2834"/>
              <a:ext cx="0" cy="71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0933" name="Rectangle 101"/>
            <p:cNvSpPr>
              <a:spLocks noChangeArrowheads="1"/>
            </p:cNvSpPr>
            <p:nvPr/>
          </p:nvSpPr>
          <p:spPr bwMode="auto">
            <a:xfrm>
              <a:off x="3656" y="2834"/>
              <a:ext cx="471" cy="93"/>
            </a:xfrm>
            <a:prstGeom prst="rect">
              <a:avLst/>
            </a:prstGeom>
            <a:solidFill>
              <a:srgbClr val="DDDDDD"/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934" name="Oval 102"/>
            <p:cNvSpPr>
              <a:spLocks noChangeArrowheads="1"/>
            </p:cNvSpPr>
            <p:nvPr/>
          </p:nvSpPr>
          <p:spPr bwMode="auto">
            <a:xfrm>
              <a:off x="3652" y="2750"/>
              <a:ext cx="475" cy="135"/>
            </a:xfrm>
            <a:prstGeom prst="ellipse">
              <a:avLst/>
            </a:prstGeom>
            <a:solidFill>
              <a:srgbClr val="DDDDDD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9" name="Group 103"/>
            <p:cNvGrpSpPr>
              <a:grpSpLocks/>
            </p:cNvGrpSpPr>
            <p:nvPr/>
          </p:nvGrpSpPr>
          <p:grpSpPr bwMode="auto">
            <a:xfrm>
              <a:off x="3767" y="2779"/>
              <a:ext cx="235" cy="79"/>
              <a:chOff x="3767" y="2779"/>
              <a:chExt cx="235" cy="79"/>
            </a:xfrm>
          </p:grpSpPr>
          <p:sp>
            <p:nvSpPr>
              <p:cNvPr id="120936" name="Line 104"/>
              <p:cNvSpPr>
                <a:spLocks noChangeShapeType="1"/>
              </p:cNvSpPr>
              <p:nvPr/>
            </p:nvSpPr>
            <p:spPr bwMode="auto">
              <a:xfrm flipV="1">
                <a:off x="3767" y="2778"/>
                <a:ext cx="83" cy="3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937" name="Line 105"/>
              <p:cNvSpPr>
                <a:spLocks noChangeShapeType="1"/>
              </p:cNvSpPr>
              <p:nvPr/>
            </p:nvSpPr>
            <p:spPr bwMode="auto">
              <a:xfrm>
                <a:off x="3929" y="2859"/>
                <a:ext cx="73" cy="0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938" name="Line 106"/>
              <p:cNvSpPr>
                <a:spLocks noChangeShapeType="1"/>
              </p:cNvSpPr>
              <p:nvPr/>
            </p:nvSpPr>
            <p:spPr bwMode="auto">
              <a:xfrm>
                <a:off x="3844" y="2781"/>
                <a:ext cx="87" cy="77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" name="Group 107"/>
            <p:cNvGrpSpPr>
              <a:grpSpLocks/>
            </p:cNvGrpSpPr>
            <p:nvPr/>
          </p:nvGrpSpPr>
          <p:grpSpPr bwMode="auto">
            <a:xfrm>
              <a:off x="3767" y="2779"/>
              <a:ext cx="235" cy="79"/>
              <a:chOff x="3767" y="2779"/>
              <a:chExt cx="235" cy="79"/>
            </a:xfrm>
          </p:grpSpPr>
          <p:sp>
            <p:nvSpPr>
              <p:cNvPr id="120940" name="Line 108"/>
              <p:cNvSpPr>
                <a:spLocks noChangeShapeType="1"/>
              </p:cNvSpPr>
              <p:nvPr/>
            </p:nvSpPr>
            <p:spPr bwMode="auto">
              <a:xfrm>
                <a:off x="3767" y="2857"/>
                <a:ext cx="83" cy="1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941" name="Line 109"/>
              <p:cNvSpPr>
                <a:spLocks noChangeShapeType="1"/>
              </p:cNvSpPr>
              <p:nvPr/>
            </p:nvSpPr>
            <p:spPr bwMode="auto">
              <a:xfrm>
                <a:off x="3929" y="2779"/>
                <a:ext cx="73" cy="0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942" name="Line 110"/>
              <p:cNvSpPr>
                <a:spLocks noChangeShapeType="1"/>
              </p:cNvSpPr>
              <p:nvPr/>
            </p:nvSpPr>
            <p:spPr bwMode="auto">
              <a:xfrm flipV="1">
                <a:off x="3844" y="2778"/>
                <a:ext cx="87" cy="79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0943" name="Line 111"/>
            <p:cNvSpPr>
              <a:spLocks noChangeShapeType="1"/>
            </p:cNvSpPr>
            <p:nvPr/>
          </p:nvSpPr>
          <p:spPr bwMode="auto">
            <a:xfrm flipH="1">
              <a:off x="4127" y="2820"/>
              <a:ext cx="2" cy="106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0944" name="Line 112"/>
            <p:cNvSpPr>
              <a:spLocks noChangeShapeType="1"/>
            </p:cNvSpPr>
            <p:nvPr/>
          </p:nvSpPr>
          <p:spPr bwMode="auto">
            <a:xfrm flipH="1">
              <a:off x="3651" y="2827"/>
              <a:ext cx="2" cy="106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1" name="Group 113"/>
          <p:cNvGrpSpPr>
            <a:grpSpLocks/>
          </p:cNvGrpSpPr>
          <p:nvPr/>
        </p:nvGrpSpPr>
        <p:grpSpPr bwMode="auto">
          <a:xfrm>
            <a:off x="5181601" y="3048001"/>
            <a:ext cx="398463" cy="150813"/>
            <a:chOff x="3264" y="1920"/>
            <a:chExt cx="251" cy="95"/>
          </a:xfrm>
        </p:grpSpPr>
        <p:sp>
          <p:nvSpPr>
            <p:cNvPr id="120946" name="Line 114"/>
            <p:cNvSpPr>
              <a:spLocks noChangeShapeType="1"/>
            </p:cNvSpPr>
            <p:nvPr/>
          </p:nvSpPr>
          <p:spPr bwMode="auto">
            <a:xfrm flipV="1">
              <a:off x="3375" y="1919"/>
              <a:ext cx="140" cy="52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0947" name="Line 115"/>
            <p:cNvSpPr>
              <a:spLocks noChangeShapeType="1"/>
            </p:cNvSpPr>
            <p:nvPr/>
          </p:nvSpPr>
          <p:spPr bwMode="auto">
            <a:xfrm flipV="1">
              <a:off x="3264" y="1976"/>
              <a:ext cx="101" cy="40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prstDash val="dash"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2" name="Group 116"/>
          <p:cNvGrpSpPr>
            <a:grpSpLocks/>
          </p:cNvGrpSpPr>
          <p:nvPr/>
        </p:nvGrpSpPr>
        <p:grpSpPr bwMode="auto">
          <a:xfrm>
            <a:off x="5810251" y="3062288"/>
            <a:ext cx="398463" cy="150812"/>
            <a:chOff x="3660" y="1929"/>
            <a:chExt cx="251" cy="95"/>
          </a:xfrm>
        </p:grpSpPr>
        <p:sp>
          <p:nvSpPr>
            <p:cNvPr id="120949" name="Line 117"/>
            <p:cNvSpPr>
              <a:spLocks noChangeShapeType="1"/>
            </p:cNvSpPr>
            <p:nvPr/>
          </p:nvSpPr>
          <p:spPr bwMode="auto">
            <a:xfrm flipH="1" flipV="1">
              <a:off x="3659" y="1928"/>
              <a:ext cx="142" cy="52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0950" name="Line 118"/>
            <p:cNvSpPr>
              <a:spLocks noChangeShapeType="1"/>
            </p:cNvSpPr>
            <p:nvPr/>
          </p:nvSpPr>
          <p:spPr bwMode="auto">
            <a:xfrm flipH="1" flipV="1">
              <a:off x="3809" y="1985"/>
              <a:ext cx="103" cy="40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prstDash val="dash"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3" name="Group 119"/>
          <p:cNvGrpSpPr>
            <a:grpSpLocks/>
          </p:cNvGrpSpPr>
          <p:nvPr/>
        </p:nvGrpSpPr>
        <p:grpSpPr bwMode="auto">
          <a:xfrm>
            <a:off x="5962651" y="2538413"/>
            <a:ext cx="398463" cy="150812"/>
            <a:chOff x="3756" y="1599"/>
            <a:chExt cx="251" cy="95"/>
          </a:xfrm>
        </p:grpSpPr>
        <p:sp>
          <p:nvSpPr>
            <p:cNvPr id="120952" name="Line 120"/>
            <p:cNvSpPr>
              <a:spLocks noChangeShapeType="1"/>
            </p:cNvSpPr>
            <p:nvPr/>
          </p:nvSpPr>
          <p:spPr bwMode="auto">
            <a:xfrm flipH="1">
              <a:off x="3755" y="1644"/>
              <a:ext cx="142" cy="50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0953" name="Line 121"/>
            <p:cNvSpPr>
              <a:spLocks noChangeShapeType="1"/>
            </p:cNvSpPr>
            <p:nvPr/>
          </p:nvSpPr>
          <p:spPr bwMode="auto">
            <a:xfrm flipH="1">
              <a:off x="3905" y="1599"/>
              <a:ext cx="103" cy="38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prstDash val="dash"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4" name="Group 122"/>
          <p:cNvGrpSpPr>
            <a:grpSpLocks/>
          </p:cNvGrpSpPr>
          <p:nvPr/>
        </p:nvGrpSpPr>
        <p:grpSpPr bwMode="auto">
          <a:xfrm>
            <a:off x="8062914" y="3228976"/>
            <a:ext cx="398462" cy="150813"/>
            <a:chOff x="5079" y="2034"/>
            <a:chExt cx="251" cy="95"/>
          </a:xfrm>
        </p:grpSpPr>
        <p:sp>
          <p:nvSpPr>
            <p:cNvPr id="120955" name="Line 123"/>
            <p:cNvSpPr>
              <a:spLocks noChangeShapeType="1"/>
            </p:cNvSpPr>
            <p:nvPr/>
          </p:nvSpPr>
          <p:spPr bwMode="auto">
            <a:xfrm flipH="1">
              <a:off x="5078" y="2079"/>
              <a:ext cx="142" cy="50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0956" name="Line 124"/>
            <p:cNvSpPr>
              <a:spLocks noChangeShapeType="1"/>
            </p:cNvSpPr>
            <p:nvPr/>
          </p:nvSpPr>
          <p:spPr bwMode="auto">
            <a:xfrm flipH="1">
              <a:off x="5228" y="2034"/>
              <a:ext cx="103" cy="38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prstDash val="dash"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" name="Group 125"/>
          <p:cNvGrpSpPr>
            <a:grpSpLocks/>
          </p:cNvGrpSpPr>
          <p:nvPr/>
        </p:nvGrpSpPr>
        <p:grpSpPr bwMode="auto">
          <a:xfrm>
            <a:off x="7239001" y="3248026"/>
            <a:ext cx="293688" cy="112713"/>
            <a:chOff x="4560" y="2046"/>
            <a:chExt cx="185" cy="71"/>
          </a:xfrm>
        </p:grpSpPr>
        <p:sp>
          <p:nvSpPr>
            <p:cNvPr id="120958" name="Line 126"/>
            <p:cNvSpPr>
              <a:spLocks noChangeShapeType="1"/>
            </p:cNvSpPr>
            <p:nvPr/>
          </p:nvSpPr>
          <p:spPr bwMode="auto">
            <a:xfrm>
              <a:off x="4642" y="2080"/>
              <a:ext cx="103" cy="37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0959" name="Line 127"/>
            <p:cNvSpPr>
              <a:spLocks noChangeShapeType="1"/>
            </p:cNvSpPr>
            <p:nvPr/>
          </p:nvSpPr>
          <p:spPr bwMode="auto">
            <a:xfrm>
              <a:off x="4560" y="2046"/>
              <a:ext cx="74" cy="28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prstDash val="dash"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6" name="Group 128"/>
          <p:cNvGrpSpPr>
            <a:grpSpLocks/>
          </p:cNvGrpSpPr>
          <p:nvPr/>
        </p:nvGrpSpPr>
        <p:grpSpPr bwMode="auto">
          <a:xfrm>
            <a:off x="7508876" y="2617789"/>
            <a:ext cx="454025" cy="1587"/>
            <a:chOff x="4730" y="1649"/>
            <a:chExt cx="286" cy="1"/>
          </a:xfrm>
        </p:grpSpPr>
        <p:sp>
          <p:nvSpPr>
            <p:cNvPr id="120961" name="Line 129"/>
            <p:cNvSpPr>
              <a:spLocks noChangeShapeType="1"/>
            </p:cNvSpPr>
            <p:nvPr/>
          </p:nvSpPr>
          <p:spPr bwMode="auto">
            <a:xfrm flipH="1">
              <a:off x="4728" y="1651"/>
              <a:ext cx="162" cy="0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0962" name="Line 130"/>
            <p:cNvSpPr>
              <a:spLocks noChangeShapeType="1"/>
            </p:cNvSpPr>
            <p:nvPr/>
          </p:nvSpPr>
          <p:spPr bwMode="auto">
            <a:xfrm flipH="1">
              <a:off x="4900" y="1649"/>
              <a:ext cx="117" cy="0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prstDash val="dash"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7" name="Group 131"/>
          <p:cNvGrpSpPr>
            <a:grpSpLocks/>
          </p:cNvGrpSpPr>
          <p:nvPr/>
        </p:nvGrpSpPr>
        <p:grpSpPr bwMode="auto">
          <a:xfrm>
            <a:off x="6653214" y="2795588"/>
            <a:ext cx="293687" cy="112712"/>
            <a:chOff x="4191" y="1761"/>
            <a:chExt cx="185" cy="71"/>
          </a:xfrm>
        </p:grpSpPr>
        <p:sp>
          <p:nvSpPr>
            <p:cNvPr id="120964" name="Line 132"/>
            <p:cNvSpPr>
              <a:spLocks noChangeShapeType="1"/>
            </p:cNvSpPr>
            <p:nvPr/>
          </p:nvSpPr>
          <p:spPr bwMode="auto">
            <a:xfrm flipV="1">
              <a:off x="4273" y="1760"/>
              <a:ext cx="103" cy="39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0965" name="Line 133"/>
            <p:cNvSpPr>
              <a:spLocks noChangeShapeType="1"/>
            </p:cNvSpPr>
            <p:nvPr/>
          </p:nvSpPr>
          <p:spPr bwMode="auto">
            <a:xfrm flipV="1">
              <a:off x="4191" y="1803"/>
              <a:ext cx="74" cy="30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prstDash val="dash"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8" name="Group 134"/>
          <p:cNvGrpSpPr>
            <a:grpSpLocks/>
          </p:cNvGrpSpPr>
          <p:nvPr/>
        </p:nvGrpSpPr>
        <p:grpSpPr bwMode="auto">
          <a:xfrm>
            <a:off x="7291388" y="2795588"/>
            <a:ext cx="293687" cy="112712"/>
            <a:chOff x="4593" y="1761"/>
            <a:chExt cx="185" cy="71"/>
          </a:xfrm>
        </p:grpSpPr>
        <p:sp>
          <p:nvSpPr>
            <p:cNvPr id="120967" name="Line 135"/>
            <p:cNvSpPr>
              <a:spLocks noChangeShapeType="1"/>
            </p:cNvSpPr>
            <p:nvPr/>
          </p:nvSpPr>
          <p:spPr bwMode="auto">
            <a:xfrm flipH="1" flipV="1">
              <a:off x="4592" y="1760"/>
              <a:ext cx="105" cy="39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0968" name="Line 136"/>
            <p:cNvSpPr>
              <a:spLocks noChangeShapeType="1"/>
            </p:cNvSpPr>
            <p:nvPr/>
          </p:nvSpPr>
          <p:spPr bwMode="auto">
            <a:xfrm flipH="1" flipV="1">
              <a:off x="4703" y="1803"/>
              <a:ext cx="76" cy="30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prstDash val="dash"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9" name="Group 137"/>
          <p:cNvGrpSpPr>
            <a:grpSpLocks/>
          </p:cNvGrpSpPr>
          <p:nvPr/>
        </p:nvGrpSpPr>
        <p:grpSpPr bwMode="auto">
          <a:xfrm>
            <a:off x="5705476" y="4743451"/>
            <a:ext cx="293688" cy="112713"/>
            <a:chOff x="3594" y="2988"/>
            <a:chExt cx="185" cy="71"/>
          </a:xfrm>
        </p:grpSpPr>
        <p:sp>
          <p:nvSpPr>
            <p:cNvPr id="120970" name="Line 138"/>
            <p:cNvSpPr>
              <a:spLocks noChangeShapeType="1"/>
            </p:cNvSpPr>
            <p:nvPr/>
          </p:nvSpPr>
          <p:spPr bwMode="auto">
            <a:xfrm flipV="1">
              <a:off x="3676" y="2987"/>
              <a:ext cx="103" cy="39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0971" name="Line 139"/>
            <p:cNvSpPr>
              <a:spLocks noChangeShapeType="1"/>
            </p:cNvSpPr>
            <p:nvPr/>
          </p:nvSpPr>
          <p:spPr bwMode="auto">
            <a:xfrm flipV="1">
              <a:off x="3594" y="3030"/>
              <a:ext cx="74" cy="30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prstDash val="dash"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0" name="Group 140"/>
          <p:cNvGrpSpPr>
            <a:grpSpLocks/>
          </p:cNvGrpSpPr>
          <p:nvPr/>
        </p:nvGrpSpPr>
        <p:grpSpPr bwMode="auto">
          <a:xfrm>
            <a:off x="6343650" y="4743451"/>
            <a:ext cx="293688" cy="112713"/>
            <a:chOff x="3996" y="2988"/>
            <a:chExt cx="185" cy="71"/>
          </a:xfrm>
        </p:grpSpPr>
        <p:sp>
          <p:nvSpPr>
            <p:cNvPr id="120973" name="Line 141"/>
            <p:cNvSpPr>
              <a:spLocks noChangeShapeType="1"/>
            </p:cNvSpPr>
            <p:nvPr/>
          </p:nvSpPr>
          <p:spPr bwMode="auto">
            <a:xfrm flipH="1" flipV="1">
              <a:off x="3995" y="2987"/>
              <a:ext cx="105" cy="39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0974" name="Line 142"/>
            <p:cNvSpPr>
              <a:spLocks noChangeShapeType="1"/>
            </p:cNvSpPr>
            <p:nvPr/>
          </p:nvSpPr>
          <p:spPr bwMode="auto">
            <a:xfrm flipH="1" flipV="1">
              <a:off x="4106" y="3030"/>
              <a:ext cx="76" cy="30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prstDash val="dash"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1" name="Group 143"/>
          <p:cNvGrpSpPr>
            <a:grpSpLocks/>
          </p:cNvGrpSpPr>
          <p:nvPr/>
        </p:nvGrpSpPr>
        <p:grpSpPr bwMode="auto">
          <a:xfrm>
            <a:off x="3938588" y="5100638"/>
            <a:ext cx="293687" cy="112712"/>
            <a:chOff x="2481" y="3213"/>
            <a:chExt cx="185" cy="71"/>
          </a:xfrm>
        </p:grpSpPr>
        <p:sp>
          <p:nvSpPr>
            <p:cNvPr id="120976" name="Line 144"/>
            <p:cNvSpPr>
              <a:spLocks noChangeShapeType="1"/>
            </p:cNvSpPr>
            <p:nvPr/>
          </p:nvSpPr>
          <p:spPr bwMode="auto">
            <a:xfrm flipV="1">
              <a:off x="2563" y="3212"/>
              <a:ext cx="103" cy="39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0977" name="Line 145"/>
            <p:cNvSpPr>
              <a:spLocks noChangeShapeType="1"/>
            </p:cNvSpPr>
            <p:nvPr/>
          </p:nvSpPr>
          <p:spPr bwMode="auto">
            <a:xfrm flipV="1">
              <a:off x="2481" y="3255"/>
              <a:ext cx="74" cy="30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prstDash val="dash"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0832" name="Group 146"/>
          <p:cNvGrpSpPr>
            <a:grpSpLocks/>
          </p:cNvGrpSpPr>
          <p:nvPr/>
        </p:nvGrpSpPr>
        <p:grpSpPr bwMode="auto">
          <a:xfrm>
            <a:off x="4576764" y="5100638"/>
            <a:ext cx="293687" cy="112712"/>
            <a:chOff x="2883" y="3213"/>
            <a:chExt cx="185" cy="71"/>
          </a:xfrm>
        </p:grpSpPr>
        <p:sp>
          <p:nvSpPr>
            <p:cNvPr id="120979" name="Line 147"/>
            <p:cNvSpPr>
              <a:spLocks noChangeShapeType="1"/>
            </p:cNvSpPr>
            <p:nvPr/>
          </p:nvSpPr>
          <p:spPr bwMode="auto">
            <a:xfrm flipH="1" flipV="1">
              <a:off x="2882" y="3212"/>
              <a:ext cx="105" cy="39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0980" name="Line 148"/>
            <p:cNvSpPr>
              <a:spLocks noChangeShapeType="1"/>
            </p:cNvSpPr>
            <p:nvPr/>
          </p:nvSpPr>
          <p:spPr bwMode="auto">
            <a:xfrm flipH="1" flipV="1">
              <a:off x="2993" y="3255"/>
              <a:ext cx="76" cy="30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prstDash val="dash"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0833" name="Group 149"/>
          <p:cNvGrpSpPr>
            <a:grpSpLocks/>
          </p:cNvGrpSpPr>
          <p:nvPr/>
        </p:nvGrpSpPr>
        <p:grpSpPr bwMode="auto">
          <a:xfrm>
            <a:off x="4781551" y="4805363"/>
            <a:ext cx="293688" cy="112712"/>
            <a:chOff x="3012" y="3027"/>
            <a:chExt cx="185" cy="71"/>
          </a:xfrm>
        </p:grpSpPr>
        <p:sp>
          <p:nvSpPr>
            <p:cNvPr id="120982" name="Line 150"/>
            <p:cNvSpPr>
              <a:spLocks noChangeShapeType="1"/>
            </p:cNvSpPr>
            <p:nvPr/>
          </p:nvSpPr>
          <p:spPr bwMode="auto">
            <a:xfrm flipH="1">
              <a:off x="3011" y="3061"/>
              <a:ext cx="105" cy="37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0983" name="Line 151"/>
            <p:cNvSpPr>
              <a:spLocks noChangeShapeType="1"/>
            </p:cNvSpPr>
            <p:nvPr/>
          </p:nvSpPr>
          <p:spPr bwMode="auto">
            <a:xfrm flipH="1">
              <a:off x="3122" y="3027"/>
              <a:ext cx="76" cy="28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prstDash val="dash"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0984" name="Text Box 152"/>
          <p:cNvSpPr txBox="1">
            <a:spLocks noChangeArrowheads="1"/>
          </p:cNvSpPr>
          <p:nvPr/>
        </p:nvSpPr>
        <p:spPr bwMode="auto">
          <a:xfrm>
            <a:off x="963614" y="3128964"/>
            <a:ext cx="1962676" cy="77417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89991" tIns="46795" rIns="89991" bIns="46795">
            <a:spAutoFit/>
          </a:bodyPr>
          <a:lstStyle/>
          <a:p>
            <a:pPr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school network </a:t>
            </a:r>
          </a:p>
          <a:p>
            <a:pPr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68.80.2.0/24</a:t>
            </a:r>
          </a:p>
        </p:txBody>
      </p:sp>
      <p:pic>
        <p:nvPicPr>
          <p:cNvPr id="120985" name="Picture 15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82713" y="4208463"/>
            <a:ext cx="1243012" cy="768350"/>
          </a:xfrm>
          <a:prstGeom prst="rect">
            <a:avLst/>
          </a:prstGeom>
          <a:noFill/>
          <a:ln w="28440" cap="sq">
            <a:solidFill>
              <a:srgbClr val="FF0000"/>
            </a:solidFill>
            <a:miter lim="800000"/>
            <a:headEnd/>
            <a:tailEnd/>
          </a:ln>
          <a:effectLst/>
        </p:spPr>
      </p:pic>
      <p:sp>
        <p:nvSpPr>
          <p:cNvPr id="120986" name="Text Box 154"/>
          <p:cNvSpPr txBox="1">
            <a:spLocks noChangeArrowheads="1"/>
          </p:cNvSpPr>
          <p:nvPr/>
        </p:nvSpPr>
        <p:spPr bwMode="auto">
          <a:xfrm>
            <a:off x="1562101" y="3940175"/>
            <a:ext cx="957593" cy="30994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89991" tIns="46795" rIns="89991" bIns="46795">
            <a:spAutoFit/>
          </a:bodyPr>
          <a:lstStyle/>
          <a:p>
            <a:pPr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sz="1400" dirty="0">
                <a:solidFill>
                  <a:srgbClr val="FF0000"/>
                </a:solidFill>
              </a:rPr>
              <a:t>web page</a:t>
            </a:r>
          </a:p>
        </p:txBody>
      </p:sp>
      <p:grpSp>
        <p:nvGrpSpPr>
          <p:cNvPr id="120834" name="Group 155"/>
          <p:cNvGrpSpPr>
            <a:grpSpLocks/>
          </p:cNvGrpSpPr>
          <p:nvPr/>
        </p:nvGrpSpPr>
        <p:grpSpPr bwMode="auto">
          <a:xfrm>
            <a:off x="288926" y="1162050"/>
            <a:ext cx="1414463" cy="1263650"/>
            <a:chOff x="182" y="732"/>
            <a:chExt cx="891" cy="796"/>
          </a:xfrm>
        </p:grpSpPr>
        <p:grpSp>
          <p:nvGrpSpPr>
            <p:cNvPr id="120838" name="Group 156"/>
            <p:cNvGrpSpPr>
              <a:grpSpLocks/>
            </p:cNvGrpSpPr>
            <p:nvPr/>
          </p:nvGrpSpPr>
          <p:grpSpPr bwMode="auto">
            <a:xfrm>
              <a:off x="182" y="732"/>
              <a:ext cx="891" cy="796"/>
              <a:chOff x="182" y="732"/>
              <a:chExt cx="891" cy="796"/>
            </a:xfrm>
          </p:grpSpPr>
          <p:sp>
            <p:nvSpPr>
              <p:cNvPr id="120989" name="Freeform 157"/>
              <p:cNvSpPr>
                <a:spLocks noChangeArrowheads="1"/>
              </p:cNvSpPr>
              <p:nvPr/>
            </p:nvSpPr>
            <p:spPr bwMode="auto">
              <a:xfrm>
                <a:off x="213" y="757"/>
                <a:ext cx="860" cy="771"/>
              </a:xfrm>
              <a:custGeom>
                <a:avLst/>
                <a:gdLst>
                  <a:gd name="G0" fmla="+- 1 0 0"/>
                  <a:gd name="G1" fmla="+- 557 0 0"/>
                  <a:gd name="G2" fmla="+- 1 0 0"/>
                  <a:gd name="G3" fmla="+- 1 0 0"/>
                  <a:gd name="G4" fmla="+- 1 0 0"/>
                  <a:gd name="T0" fmla="*/ 861 w 861"/>
                  <a:gd name="T1" fmla="*/ 772 h 772"/>
                  <a:gd name="T2" fmla="*/ 0 w 861"/>
                  <a:gd name="T3" fmla="*/ 557 h 772"/>
                  <a:gd name="T4" fmla="*/ 532 w 861"/>
                  <a:gd name="T5" fmla="*/ 405 h 772"/>
                  <a:gd name="T6" fmla="*/ 652 w 861"/>
                  <a:gd name="T7" fmla="*/ 0 h 772"/>
                  <a:gd name="T8" fmla="*/ 861 w 861"/>
                  <a:gd name="T9" fmla="*/ 772 h 7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1" h="772">
                    <a:moveTo>
                      <a:pt x="861" y="772"/>
                    </a:moveTo>
                    <a:lnTo>
                      <a:pt x="0" y="557"/>
                    </a:lnTo>
                    <a:lnTo>
                      <a:pt x="532" y="405"/>
                    </a:lnTo>
                    <a:lnTo>
                      <a:pt x="652" y="0"/>
                    </a:lnTo>
                    <a:lnTo>
                      <a:pt x="861" y="77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FFFF"/>
                  </a:gs>
                  <a:gs pos="100000">
                    <a:srgbClr val="FF0000"/>
                  </a:gs>
                </a:gsLst>
                <a:lin ang="2700000" scaled="1"/>
              </a:gra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20843" name="Group 158"/>
              <p:cNvGrpSpPr>
                <a:grpSpLocks/>
              </p:cNvGrpSpPr>
              <p:nvPr/>
            </p:nvGrpSpPr>
            <p:grpSpPr bwMode="auto">
              <a:xfrm>
                <a:off x="184" y="739"/>
                <a:ext cx="693" cy="573"/>
                <a:chOff x="184" y="739"/>
                <a:chExt cx="693" cy="573"/>
              </a:xfrm>
            </p:grpSpPr>
            <p:pic>
              <p:nvPicPr>
                <p:cNvPr id="120991" name="Picture 159"/>
                <p:cNvPicPr>
                  <a:picLocks noChangeAspect="1" noChangeArrowheads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184" y="739"/>
                  <a:ext cx="693" cy="573"/>
                </a:xfrm>
                <a:prstGeom prst="rect">
                  <a:avLst/>
                </a:prstGeom>
                <a:noFill/>
                <a:ln w="9525" cap="flat">
                  <a:noFill/>
                  <a:round/>
                  <a:headEnd/>
                  <a:tailEnd/>
                </a:ln>
                <a:effectLst/>
              </p:spPr>
            </p:pic>
            <p:sp>
              <p:nvSpPr>
                <p:cNvPr id="120992" name="Rectangle 160"/>
                <p:cNvSpPr>
                  <a:spLocks noChangeArrowheads="1"/>
                </p:cNvSpPr>
                <p:nvPr/>
              </p:nvSpPr>
              <p:spPr bwMode="auto">
                <a:xfrm>
                  <a:off x="219" y="792"/>
                  <a:ext cx="615" cy="483"/>
                </a:xfrm>
                <a:prstGeom prst="rect">
                  <a:avLst/>
                </a:prstGeom>
                <a:solidFill>
                  <a:srgbClr val="FFFFFF"/>
                </a:solidFill>
                <a:ln w="9525" cap="flat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20993" name="Rectangle 161"/>
              <p:cNvSpPr>
                <a:spLocks noChangeArrowheads="1"/>
              </p:cNvSpPr>
              <p:nvPr/>
            </p:nvSpPr>
            <p:spPr bwMode="auto">
              <a:xfrm>
                <a:off x="182" y="732"/>
                <a:ext cx="695" cy="581"/>
              </a:xfrm>
              <a:prstGeom prst="rect">
                <a:avLst/>
              </a:prstGeom>
              <a:noFill/>
              <a:ln w="19080" cap="sq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20994" name="Text Box 162"/>
            <p:cNvSpPr txBox="1">
              <a:spLocks noChangeArrowheads="1"/>
            </p:cNvSpPr>
            <p:nvPr/>
          </p:nvSpPr>
          <p:spPr bwMode="auto">
            <a:xfrm>
              <a:off x="263" y="892"/>
              <a:ext cx="515" cy="195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tabLst>
                  <a:tab pos="0" algn="l"/>
                  <a:tab pos="914305" algn="l"/>
                  <a:tab pos="1828610" algn="l"/>
                  <a:tab pos="2742915" algn="l"/>
                  <a:tab pos="3657220" algn="l"/>
                  <a:tab pos="4571526" algn="l"/>
                  <a:tab pos="5485831" algn="l"/>
                  <a:tab pos="6400137" algn="l"/>
                  <a:tab pos="7314442" algn="l"/>
                  <a:tab pos="8228747" algn="l"/>
                  <a:tab pos="9143052" algn="l"/>
                  <a:tab pos="10057357" algn="l"/>
                </a:tabLst>
              </a:pPr>
              <a:r>
                <a:rPr lang="en-US" sz="1400" dirty="0">
                  <a:solidFill>
                    <a:srgbClr val="FF0000"/>
                  </a:solidFill>
                </a:rPr>
                <a:t>browser</a:t>
              </a:r>
            </a:p>
          </p:txBody>
        </p:sp>
      </p:grpSp>
      <p:grpSp>
        <p:nvGrpSpPr>
          <p:cNvPr id="120847" name="Group 163"/>
          <p:cNvGrpSpPr>
            <a:grpSpLocks/>
          </p:cNvGrpSpPr>
          <p:nvPr/>
        </p:nvGrpSpPr>
        <p:grpSpPr bwMode="auto">
          <a:xfrm>
            <a:off x="1511301" y="1898650"/>
            <a:ext cx="841375" cy="812800"/>
            <a:chOff x="952" y="1196"/>
            <a:chExt cx="530" cy="512"/>
          </a:xfrm>
        </p:grpSpPr>
        <p:pic>
          <p:nvPicPr>
            <p:cNvPr id="120996" name="Picture 164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952" y="1312"/>
              <a:ext cx="530" cy="395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</p:pic>
        <p:pic>
          <p:nvPicPr>
            <p:cNvPr id="120997" name="Picture 165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962" y="1196"/>
              <a:ext cx="512" cy="328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</p:pic>
      </p:grpSp>
      <p:sp>
        <p:nvSpPr>
          <p:cNvPr id="120998" name="Freeform 166"/>
          <p:cNvSpPr>
            <a:spLocks noChangeArrowheads="1"/>
          </p:cNvSpPr>
          <p:nvPr/>
        </p:nvSpPr>
        <p:spPr bwMode="auto">
          <a:xfrm>
            <a:off x="668338" y="2266951"/>
            <a:ext cx="976312" cy="485775"/>
          </a:xfrm>
          <a:custGeom>
            <a:avLst/>
            <a:gdLst>
              <a:gd name="G0" fmla="+- 1 0 0"/>
              <a:gd name="G1" fmla="+- 1 0 0"/>
              <a:gd name="G2" fmla="+- 1 0 0"/>
              <a:gd name="G3" fmla="+- 1 0 0"/>
              <a:gd name="G4" fmla="+- 1 0 0"/>
              <a:gd name="G5" fmla="+- 1 0 0"/>
              <a:gd name="G6" fmla="+- 1 0 0"/>
              <a:gd name="G7" fmla="+- 1 0 0"/>
              <a:gd name="G8" fmla="+- 1 0 0"/>
              <a:gd name="G9" fmla="+- 1 0 0"/>
              <a:gd name="G10" fmla="+- 1 0 0"/>
              <a:gd name="G11" fmla="+- 1 0 0"/>
              <a:gd name="G12" fmla="+- 1 0 0"/>
              <a:gd name="G13" fmla="+- 5400 0 0"/>
              <a:gd name="G14" fmla="+- 16200 0 0"/>
              <a:gd name="G15" fmla="+- 1 0 0"/>
              <a:gd name="G16" fmla="+- 1 0 0"/>
              <a:gd name="G17" fmla="+- 5400 0 0"/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3375 w 21600"/>
              <a:gd name="T9" fmla="*/ 5400 h 21600"/>
              <a:gd name="T10" fmla="*/ 18900 w 21600"/>
              <a:gd name="T11" fmla="*/ 162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0000"/>
          </a:solidFill>
          <a:ln w="9525" cap="flat">
            <a:noFill/>
            <a:round/>
            <a:headEnd/>
            <a:tailEnd/>
          </a:ln>
          <a:effectLst/>
        </p:spPr>
        <p:txBody>
          <a:bodyPr wrap="none" lIns="91430" tIns="45715" rIns="91430" bIns="45715" anchor="ctr"/>
          <a:lstStyle/>
          <a:p>
            <a:endParaRPr lang="en-US"/>
          </a:p>
        </p:txBody>
      </p:sp>
      <p:pic>
        <p:nvPicPr>
          <p:cNvPr id="120999" name="Picture 16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90864" y="2444750"/>
            <a:ext cx="914400" cy="3873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121000" name="Rectangle 168"/>
          <p:cNvSpPr>
            <a:spLocks noChangeArrowheads="1"/>
          </p:cNvSpPr>
          <p:nvPr/>
        </p:nvSpPr>
        <p:spPr bwMode="auto">
          <a:xfrm rot="16200000">
            <a:off x="3414713" y="3551238"/>
            <a:ext cx="147638" cy="188913"/>
          </a:xfrm>
          <a:prstGeom prst="rect">
            <a:avLst/>
          </a:prstGeom>
          <a:gradFill rotWithShape="0">
            <a:gsLst>
              <a:gs pos="0">
                <a:srgbClr val="008000"/>
              </a:gs>
              <a:gs pos="50000">
                <a:srgbClr val="FFFFFF"/>
              </a:gs>
              <a:gs pos="100000">
                <a:srgbClr val="008000"/>
              </a:gs>
            </a:gsLst>
            <a:lin ang="16205999" scaled="1"/>
          </a:gradFill>
          <a:ln w="9360" cap="sq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wrap="none" lIns="91430" tIns="45715" rIns="91430" bIns="45715" anchor="ctr"/>
          <a:lstStyle/>
          <a:p>
            <a:endParaRPr lang="en-US"/>
          </a:p>
        </p:txBody>
      </p:sp>
      <p:sp>
        <p:nvSpPr>
          <p:cNvPr id="121001" name="Rectangle 169"/>
          <p:cNvSpPr>
            <a:spLocks noChangeArrowheads="1"/>
          </p:cNvSpPr>
          <p:nvPr/>
        </p:nvSpPr>
        <p:spPr bwMode="auto">
          <a:xfrm rot="2460000">
            <a:off x="3076576" y="3206750"/>
            <a:ext cx="136525" cy="306388"/>
          </a:xfrm>
          <a:prstGeom prst="rect">
            <a:avLst/>
          </a:prstGeom>
          <a:gradFill rotWithShape="0">
            <a:gsLst>
              <a:gs pos="0">
                <a:srgbClr val="008000"/>
              </a:gs>
              <a:gs pos="50000">
                <a:srgbClr val="FFFFFF"/>
              </a:gs>
              <a:gs pos="100000">
                <a:srgbClr val="008000"/>
              </a:gs>
            </a:gsLst>
            <a:lin ang="2460000" scaled="1"/>
          </a:gradFill>
          <a:ln w="9360" cap="sq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wrap="none" lIns="91430" tIns="45715" rIns="91430" bIns="45715" anchor="ctr"/>
          <a:lstStyle/>
          <a:p>
            <a:endParaRPr lang="en-US"/>
          </a:p>
        </p:txBody>
      </p:sp>
      <p:sp>
        <p:nvSpPr>
          <p:cNvPr id="121002" name="Oval 170"/>
          <p:cNvSpPr>
            <a:spLocks noChangeArrowheads="1"/>
          </p:cNvSpPr>
          <p:nvPr/>
        </p:nvSpPr>
        <p:spPr bwMode="auto">
          <a:xfrm>
            <a:off x="2552700" y="3619500"/>
            <a:ext cx="850900" cy="250825"/>
          </a:xfrm>
          <a:prstGeom prst="ellipse">
            <a:avLst/>
          </a:prstGeom>
          <a:gradFill rotWithShape="0">
            <a:gsLst>
              <a:gs pos="0">
                <a:srgbClr val="CCCCFF"/>
              </a:gs>
              <a:gs pos="100000">
                <a:srgbClr val="FFFFFF"/>
              </a:gs>
            </a:gsLst>
            <a:lin ang="0" scaled="1"/>
          </a:gradFill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430" tIns="45715" rIns="91430" bIns="45715" anchor="ctr"/>
          <a:lstStyle/>
          <a:p>
            <a:endParaRPr lang="en-US"/>
          </a:p>
        </p:txBody>
      </p:sp>
      <p:sp>
        <p:nvSpPr>
          <p:cNvPr id="121003" name="Rectangle 171"/>
          <p:cNvSpPr>
            <a:spLocks noChangeArrowheads="1"/>
          </p:cNvSpPr>
          <p:nvPr/>
        </p:nvSpPr>
        <p:spPr bwMode="auto">
          <a:xfrm>
            <a:off x="2552700" y="3590926"/>
            <a:ext cx="854075" cy="157163"/>
          </a:xfrm>
          <a:prstGeom prst="rect">
            <a:avLst/>
          </a:prstGeom>
          <a:gradFill rotWithShape="0">
            <a:gsLst>
              <a:gs pos="0">
                <a:srgbClr val="CCCCFF"/>
              </a:gs>
              <a:gs pos="100000">
                <a:srgbClr val="FFFFFF"/>
              </a:gs>
            </a:gsLst>
            <a:lin ang="0" scaled="1"/>
          </a:gradFill>
          <a:ln w="9525" cap="flat">
            <a:noFill/>
            <a:round/>
            <a:headEnd/>
            <a:tailEnd/>
          </a:ln>
          <a:effectLst/>
        </p:spPr>
        <p:txBody>
          <a:bodyPr wrap="none" lIns="91430" tIns="45715" rIns="91430" bIns="45715" anchor="ctr"/>
          <a:lstStyle/>
          <a:p>
            <a:endParaRPr lang="en-US"/>
          </a:p>
        </p:txBody>
      </p:sp>
      <p:sp>
        <p:nvSpPr>
          <p:cNvPr id="121004" name="Oval 172"/>
          <p:cNvSpPr>
            <a:spLocks noChangeArrowheads="1"/>
          </p:cNvSpPr>
          <p:nvPr/>
        </p:nvSpPr>
        <p:spPr bwMode="auto">
          <a:xfrm>
            <a:off x="2549525" y="3421064"/>
            <a:ext cx="850900" cy="293687"/>
          </a:xfrm>
          <a:prstGeom prst="ellipse">
            <a:avLst/>
          </a:prstGeom>
          <a:gradFill rotWithShape="0">
            <a:gsLst>
              <a:gs pos="0">
                <a:srgbClr val="CCCCFF"/>
              </a:gs>
              <a:gs pos="100000">
                <a:srgbClr val="FFFFFF"/>
              </a:gs>
            </a:gsLst>
            <a:lin ang="0" scaled="1"/>
          </a:gradFill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430" tIns="45715" rIns="91430" bIns="45715" anchor="ctr"/>
          <a:lstStyle/>
          <a:p>
            <a:endParaRPr lang="en-US"/>
          </a:p>
        </p:txBody>
      </p:sp>
      <p:grpSp>
        <p:nvGrpSpPr>
          <p:cNvPr id="120853" name="Group 173"/>
          <p:cNvGrpSpPr>
            <a:grpSpLocks/>
          </p:cNvGrpSpPr>
          <p:nvPr/>
        </p:nvGrpSpPr>
        <p:grpSpPr bwMode="auto">
          <a:xfrm>
            <a:off x="2720976" y="3497264"/>
            <a:ext cx="479425" cy="134937"/>
            <a:chOff x="1714" y="2203"/>
            <a:chExt cx="302" cy="85"/>
          </a:xfrm>
        </p:grpSpPr>
        <p:sp>
          <p:nvSpPr>
            <p:cNvPr id="121006" name="Freeform 174"/>
            <p:cNvSpPr>
              <a:spLocks noChangeArrowheads="1"/>
            </p:cNvSpPr>
            <p:nvPr/>
          </p:nvSpPr>
          <p:spPr bwMode="auto">
            <a:xfrm>
              <a:off x="1714" y="2203"/>
              <a:ext cx="302" cy="85"/>
            </a:xfrm>
            <a:custGeom>
              <a:avLst/>
              <a:gdLst>
                <a:gd name="G0" fmla="+- 60 0 0"/>
                <a:gd name="G1" fmla="+- 1 0 0"/>
                <a:gd name="G2" fmla="+- 1 0 0"/>
                <a:gd name="G3" fmla="+- 1 0 0"/>
                <a:gd name="T0" fmla="*/ 0 w 310"/>
                <a:gd name="T1" fmla="*/ 60 h 60"/>
                <a:gd name="T2" fmla="*/ 96 w 310"/>
                <a:gd name="T3" fmla="*/ 60 h 60"/>
                <a:gd name="T4" fmla="*/ 192 w 310"/>
                <a:gd name="T5" fmla="*/ 0 h 60"/>
                <a:gd name="T6" fmla="*/ 310 w 310"/>
                <a:gd name="T7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0" h="60">
                  <a:moveTo>
                    <a:pt x="0" y="60"/>
                  </a:moveTo>
                  <a:lnTo>
                    <a:pt x="96" y="60"/>
                  </a:lnTo>
                  <a:lnTo>
                    <a:pt x="192" y="0"/>
                  </a:lnTo>
                  <a:lnTo>
                    <a:pt x="310" y="0"/>
                  </a:lnTo>
                </a:path>
              </a:pathLst>
            </a:custGeom>
            <a:noFill/>
            <a:ln w="12600" cap="sq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007" name="Freeform 175"/>
            <p:cNvSpPr>
              <a:spLocks noChangeArrowheads="1"/>
            </p:cNvSpPr>
            <p:nvPr/>
          </p:nvSpPr>
          <p:spPr bwMode="auto">
            <a:xfrm>
              <a:off x="1728" y="2203"/>
              <a:ext cx="274" cy="85"/>
            </a:xfrm>
            <a:custGeom>
              <a:avLst/>
              <a:gdLst>
                <a:gd name="G0" fmla="+- 1 0 0"/>
                <a:gd name="G1" fmla="+- 1 0 0"/>
                <a:gd name="G2" fmla="+- 1 0 0"/>
                <a:gd name="G3" fmla="+- 1 0 0"/>
                <a:gd name="T0" fmla="*/ 0 w 282"/>
                <a:gd name="T1" fmla="*/ 0 h 60"/>
                <a:gd name="T2" fmla="*/ 96 w 282"/>
                <a:gd name="T3" fmla="*/ 0 h 60"/>
                <a:gd name="T4" fmla="*/ 192 w 282"/>
                <a:gd name="T5" fmla="*/ 60 h 60"/>
                <a:gd name="T6" fmla="*/ 282 w 282"/>
                <a:gd name="T7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2" h="60">
                  <a:moveTo>
                    <a:pt x="0" y="0"/>
                  </a:moveTo>
                  <a:lnTo>
                    <a:pt x="96" y="0"/>
                  </a:lnTo>
                  <a:lnTo>
                    <a:pt x="192" y="60"/>
                  </a:lnTo>
                  <a:lnTo>
                    <a:pt x="282" y="60"/>
                  </a:lnTo>
                </a:path>
              </a:pathLst>
            </a:custGeom>
            <a:noFill/>
            <a:ln w="12600" cap="sq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1008" name="Line 176"/>
          <p:cNvSpPr>
            <a:spLocks noChangeShapeType="1"/>
          </p:cNvSpPr>
          <p:nvPr/>
        </p:nvSpPr>
        <p:spPr bwMode="auto">
          <a:xfrm>
            <a:off x="2552700" y="3557589"/>
            <a:ext cx="1588" cy="200025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/>
          </a:p>
        </p:txBody>
      </p:sp>
      <p:sp>
        <p:nvSpPr>
          <p:cNvPr id="121009" name="Line 177"/>
          <p:cNvSpPr>
            <a:spLocks noChangeShapeType="1"/>
          </p:cNvSpPr>
          <p:nvPr/>
        </p:nvSpPr>
        <p:spPr bwMode="auto">
          <a:xfrm>
            <a:off x="3400425" y="3567113"/>
            <a:ext cx="1588" cy="195262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/>
          </a:p>
        </p:txBody>
      </p:sp>
      <p:sp>
        <p:nvSpPr>
          <p:cNvPr id="121010" name="Rectangle 178"/>
          <p:cNvSpPr>
            <a:spLocks noChangeArrowheads="1"/>
          </p:cNvSpPr>
          <p:nvPr/>
        </p:nvSpPr>
        <p:spPr bwMode="auto">
          <a:xfrm rot="16200000">
            <a:off x="2336801" y="2365376"/>
            <a:ext cx="146050" cy="314325"/>
          </a:xfrm>
          <a:prstGeom prst="rect">
            <a:avLst/>
          </a:prstGeom>
          <a:gradFill rotWithShape="0">
            <a:gsLst>
              <a:gs pos="0">
                <a:srgbClr val="008000"/>
              </a:gs>
              <a:gs pos="50000">
                <a:srgbClr val="FFFFFF"/>
              </a:gs>
              <a:gs pos="100000">
                <a:srgbClr val="008000"/>
              </a:gs>
            </a:gsLst>
            <a:lin ang="16205999" scaled="1"/>
          </a:gradFill>
          <a:ln w="9360" cap="sq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wrap="none" lIns="91430" tIns="45715" rIns="91430" bIns="45715" anchor="ctr"/>
          <a:lstStyle/>
          <a:p>
            <a:endParaRPr lang="en-US"/>
          </a:p>
        </p:txBody>
      </p:sp>
      <p:grpSp>
        <p:nvGrpSpPr>
          <p:cNvPr id="120858" name="Group 179"/>
          <p:cNvGrpSpPr>
            <a:grpSpLocks/>
          </p:cNvGrpSpPr>
          <p:nvPr/>
        </p:nvGrpSpPr>
        <p:grpSpPr bwMode="auto">
          <a:xfrm>
            <a:off x="5338763" y="2667001"/>
            <a:ext cx="827087" cy="452438"/>
            <a:chOff x="3363" y="1680"/>
            <a:chExt cx="521" cy="285"/>
          </a:xfrm>
        </p:grpSpPr>
        <p:sp>
          <p:nvSpPr>
            <p:cNvPr id="121012" name="Oval 180"/>
            <p:cNvSpPr>
              <a:spLocks noChangeArrowheads="1"/>
            </p:cNvSpPr>
            <p:nvPr/>
          </p:nvSpPr>
          <p:spPr bwMode="auto">
            <a:xfrm>
              <a:off x="3365" y="1806"/>
              <a:ext cx="517" cy="159"/>
            </a:xfrm>
            <a:prstGeom prst="ellipse">
              <a:avLst/>
            </a:prstGeom>
            <a:gradFill rotWithShape="0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013" name="Rectangle 181"/>
            <p:cNvSpPr>
              <a:spLocks noChangeArrowheads="1"/>
            </p:cNvSpPr>
            <p:nvPr/>
          </p:nvSpPr>
          <p:spPr bwMode="auto">
            <a:xfrm>
              <a:off x="3365" y="1788"/>
              <a:ext cx="519" cy="99"/>
            </a:xfrm>
            <a:prstGeom prst="rect">
              <a:avLst/>
            </a:prstGeom>
            <a:gradFill rotWithShape="0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014" name="Oval 182"/>
            <p:cNvSpPr>
              <a:spLocks noChangeArrowheads="1"/>
            </p:cNvSpPr>
            <p:nvPr/>
          </p:nvSpPr>
          <p:spPr bwMode="auto">
            <a:xfrm>
              <a:off x="3363" y="1680"/>
              <a:ext cx="517" cy="186"/>
            </a:xfrm>
            <a:prstGeom prst="ellipse">
              <a:avLst/>
            </a:prstGeom>
            <a:gradFill rotWithShape="0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20862" name="Group 183"/>
            <p:cNvGrpSpPr>
              <a:grpSpLocks/>
            </p:cNvGrpSpPr>
            <p:nvPr/>
          </p:nvGrpSpPr>
          <p:grpSpPr bwMode="auto">
            <a:xfrm>
              <a:off x="3467" y="1728"/>
              <a:ext cx="292" cy="86"/>
              <a:chOff x="3467" y="1728"/>
              <a:chExt cx="292" cy="86"/>
            </a:xfrm>
          </p:grpSpPr>
          <p:sp>
            <p:nvSpPr>
              <p:cNvPr id="121016" name="Freeform 184"/>
              <p:cNvSpPr>
                <a:spLocks noChangeArrowheads="1"/>
              </p:cNvSpPr>
              <p:nvPr/>
            </p:nvSpPr>
            <p:spPr bwMode="auto">
              <a:xfrm>
                <a:off x="3467" y="1728"/>
                <a:ext cx="292" cy="86"/>
              </a:xfrm>
              <a:custGeom>
                <a:avLst/>
                <a:gdLst>
                  <a:gd name="G0" fmla="+- 60 0 0"/>
                  <a:gd name="G1" fmla="+- 1 0 0"/>
                  <a:gd name="G2" fmla="+- 1 0 0"/>
                  <a:gd name="G3" fmla="+- 1 0 0"/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600" cap="sq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017" name="Freeform 185"/>
              <p:cNvSpPr>
                <a:spLocks noChangeArrowheads="1"/>
              </p:cNvSpPr>
              <p:nvPr/>
            </p:nvSpPr>
            <p:spPr bwMode="auto">
              <a:xfrm>
                <a:off x="3480" y="1728"/>
                <a:ext cx="265" cy="86"/>
              </a:xfrm>
              <a:custGeom>
                <a:avLst/>
                <a:gdLst>
                  <a:gd name="G0" fmla="+- 1 0 0"/>
                  <a:gd name="G1" fmla="+- 1 0 0"/>
                  <a:gd name="G2" fmla="+- 1 0 0"/>
                  <a:gd name="G3" fmla="+- 1 0 0"/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600" cap="sq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21018" name="Line 186"/>
            <p:cNvSpPr>
              <a:spLocks noChangeShapeType="1"/>
            </p:cNvSpPr>
            <p:nvPr/>
          </p:nvSpPr>
          <p:spPr bwMode="auto">
            <a:xfrm>
              <a:off x="3365" y="1767"/>
              <a:ext cx="0" cy="126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1019" name="Line 187"/>
            <p:cNvSpPr>
              <a:spLocks noChangeShapeType="1"/>
            </p:cNvSpPr>
            <p:nvPr/>
          </p:nvSpPr>
          <p:spPr bwMode="auto">
            <a:xfrm>
              <a:off x="3881" y="1773"/>
              <a:ext cx="0" cy="123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0873" name="Group 188"/>
          <p:cNvGrpSpPr>
            <a:grpSpLocks/>
          </p:cNvGrpSpPr>
          <p:nvPr/>
        </p:nvGrpSpPr>
        <p:grpSpPr bwMode="auto">
          <a:xfrm>
            <a:off x="6729413" y="2401889"/>
            <a:ext cx="804862" cy="423862"/>
            <a:chOff x="4239" y="1513"/>
            <a:chExt cx="507" cy="267"/>
          </a:xfrm>
        </p:grpSpPr>
        <p:sp>
          <p:nvSpPr>
            <p:cNvPr id="121021" name="Oval 189"/>
            <p:cNvSpPr>
              <a:spLocks noChangeArrowheads="1"/>
            </p:cNvSpPr>
            <p:nvPr/>
          </p:nvSpPr>
          <p:spPr bwMode="auto">
            <a:xfrm>
              <a:off x="4241" y="1631"/>
              <a:ext cx="503" cy="148"/>
            </a:xfrm>
            <a:prstGeom prst="ellipse">
              <a:avLst/>
            </a:prstGeom>
            <a:gradFill rotWithShape="0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022" name="Rectangle 190"/>
            <p:cNvSpPr>
              <a:spLocks noChangeArrowheads="1"/>
            </p:cNvSpPr>
            <p:nvPr/>
          </p:nvSpPr>
          <p:spPr bwMode="auto">
            <a:xfrm>
              <a:off x="4241" y="1614"/>
              <a:ext cx="505" cy="92"/>
            </a:xfrm>
            <a:prstGeom prst="rect">
              <a:avLst/>
            </a:prstGeom>
            <a:gradFill rotWithShape="0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023" name="Oval 191"/>
            <p:cNvSpPr>
              <a:spLocks noChangeArrowheads="1"/>
            </p:cNvSpPr>
            <p:nvPr/>
          </p:nvSpPr>
          <p:spPr bwMode="auto">
            <a:xfrm>
              <a:off x="4239" y="1513"/>
              <a:ext cx="503" cy="173"/>
            </a:xfrm>
            <a:prstGeom prst="ellipse">
              <a:avLst/>
            </a:prstGeom>
            <a:gradFill rotWithShape="0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20876" name="Group 192"/>
            <p:cNvGrpSpPr>
              <a:grpSpLocks/>
            </p:cNvGrpSpPr>
            <p:nvPr/>
          </p:nvGrpSpPr>
          <p:grpSpPr bwMode="auto">
            <a:xfrm>
              <a:off x="4340" y="1558"/>
              <a:ext cx="284" cy="80"/>
              <a:chOff x="4340" y="1558"/>
              <a:chExt cx="284" cy="80"/>
            </a:xfrm>
          </p:grpSpPr>
          <p:sp>
            <p:nvSpPr>
              <p:cNvPr id="121025" name="Freeform 193"/>
              <p:cNvSpPr>
                <a:spLocks noChangeArrowheads="1"/>
              </p:cNvSpPr>
              <p:nvPr/>
            </p:nvSpPr>
            <p:spPr bwMode="auto">
              <a:xfrm>
                <a:off x="4340" y="1558"/>
                <a:ext cx="284" cy="80"/>
              </a:xfrm>
              <a:custGeom>
                <a:avLst/>
                <a:gdLst>
                  <a:gd name="G0" fmla="+- 60 0 0"/>
                  <a:gd name="G1" fmla="+- 1 0 0"/>
                  <a:gd name="G2" fmla="+- 1 0 0"/>
                  <a:gd name="G3" fmla="+- 1 0 0"/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600" cap="sq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026" name="Freeform 194"/>
              <p:cNvSpPr>
                <a:spLocks noChangeArrowheads="1"/>
              </p:cNvSpPr>
              <p:nvPr/>
            </p:nvSpPr>
            <p:spPr bwMode="auto">
              <a:xfrm>
                <a:off x="4353" y="1558"/>
                <a:ext cx="258" cy="80"/>
              </a:xfrm>
              <a:custGeom>
                <a:avLst/>
                <a:gdLst>
                  <a:gd name="G0" fmla="+- 1 0 0"/>
                  <a:gd name="G1" fmla="+- 1 0 0"/>
                  <a:gd name="G2" fmla="+- 1 0 0"/>
                  <a:gd name="G3" fmla="+- 1 0 0"/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600" cap="sq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21027" name="Line 195"/>
            <p:cNvSpPr>
              <a:spLocks noChangeShapeType="1"/>
            </p:cNvSpPr>
            <p:nvPr/>
          </p:nvSpPr>
          <p:spPr bwMode="auto">
            <a:xfrm>
              <a:off x="4241" y="1594"/>
              <a:ext cx="0" cy="118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1028" name="Line 196"/>
            <p:cNvSpPr>
              <a:spLocks noChangeShapeType="1"/>
            </p:cNvSpPr>
            <p:nvPr/>
          </p:nvSpPr>
          <p:spPr bwMode="auto">
            <a:xfrm>
              <a:off x="4743" y="1600"/>
              <a:ext cx="0" cy="114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0881" name="Group 197"/>
          <p:cNvGrpSpPr>
            <a:grpSpLocks/>
          </p:cNvGrpSpPr>
          <p:nvPr/>
        </p:nvGrpSpPr>
        <p:grpSpPr bwMode="auto">
          <a:xfrm>
            <a:off x="7343775" y="3338513"/>
            <a:ext cx="890588" cy="387350"/>
            <a:chOff x="4626" y="2103"/>
            <a:chExt cx="561" cy="244"/>
          </a:xfrm>
        </p:grpSpPr>
        <p:sp>
          <p:nvSpPr>
            <p:cNvPr id="121030" name="Oval 198"/>
            <p:cNvSpPr>
              <a:spLocks noChangeArrowheads="1"/>
            </p:cNvSpPr>
            <p:nvPr/>
          </p:nvSpPr>
          <p:spPr bwMode="auto">
            <a:xfrm>
              <a:off x="4628" y="2211"/>
              <a:ext cx="556" cy="136"/>
            </a:xfrm>
            <a:prstGeom prst="ellipse">
              <a:avLst/>
            </a:prstGeom>
            <a:gradFill rotWithShape="0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031" name="Rectangle 199"/>
            <p:cNvSpPr>
              <a:spLocks noChangeArrowheads="1"/>
            </p:cNvSpPr>
            <p:nvPr/>
          </p:nvSpPr>
          <p:spPr bwMode="auto">
            <a:xfrm>
              <a:off x="4628" y="2196"/>
              <a:ext cx="558" cy="84"/>
            </a:xfrm>
            <a:prstGeom prst="rect">
              <a:avLst/>
            </a:prstGeom>
            <a:gradFill rotWithShape="0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032" name="Oval 200"/>
            <p:cNvSpPr>
              <a:spLocks noChangeArrowheads="1"/>
            </p:cNvSpPr>
            <p:nvPr/>
          </p:nvSpPr>
          <p:spPr bwMode="auto">
            <a:xfrm>
              <a:off x="4626" y="2103"/>
              <a:ext cx="556" cy="159"/>
            </a:xfrm>
            <a:prstGeom prst="ellipse">
              <a:avLst/>
            </a:prstGeom>
            <a:gradFill rotWithShape="0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20885" name="Group 201"/>
            <p:cNvGrpSpPr>
              <a:grpSpLocks/>
            </p:cNvGrpSpPr>
            <p:nvPr/>
          </p:nvGrpSpPr>
          <p:grpSpPr bwMode="auto">
            <a:xfrm>
              <a:off x="4738" y="2144"/>
              <a:ext cx="314" cy="74"/>
              <a:chOff x="4738" y="2144"/>
              <a:chExt cx="314" cy="74"/>
            </a:xfrm>
          </p:grpSpPr>
          <p:sp>
            <p:nvSpPr>
              <p:cNvPr id="121034" name="Freeform 202"/>
              <p:cNvSpPr>
                <a:spLocks noChangeArrowheads="1"/>
              </p:cNvSpPr>
              <p:nvPr/>
            </p:nvSpPr>
            <p:spPr bwMode="auto">
              <a:xfrm>
                <a:off x="4738" y="2144"/>
                <a:ext cx="314" cy="74"/>
              </a:xfrm>
              <a:custGeom>
                <a:avLst/>
                <a:gdLst>
                  <a:gd name="G0" fmla="+- 60 0 0"/>
                  <a:gd name="G1" fmla="+- 1 0 0"/>
                  <a:gd name="G2" fmla="+- 1 0 0"/>
                  <a:gd name="G3" fmla="+- 1 0 0"/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600" cap="sq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035" name="Freeform 203"/>
              <p:cNvSpPr>
                <a:spLocks noChangeArrowheads="1"/>
              </p:cNvSpPr>
              <p:nvPr/>
            </p:nvSpPr>
            <p:spPr bwMode="auto">
              <a:xfrm>
                <a:off x="4752" y="2144"/>
                <a:ext cx="285" cy="74"/>
              </a:xfrm>
              <a:custGeom>
                <a:avLst/>
                <a:gdLst>
                  <a:gd name="G0" fmla="+- 1 0 0"/>
                  <a:gd name="G1" fmla="+- 1 0 0"/>
                  <a:gd name="G2" fmla="+- 1 0 0"/>
                  <a:gd name="G3" fmla="+- 1 0 0"/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600" cap="sq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21036" name="Line 204"/>
            <p:cNvSpPr>
              <a:spLocks noChangeShapeType="1"/>
            </p:cNvSpPr>
            <p:nvPr/>
          </p:nvSpPr>
          <p:spPr bwMode="auto">
            <a:xfrm>
              <a:off x="4628" y="2177"/>
              <a:ext cx="0" cy="108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1037" name="Line 205"/>
            <p:cNvSpPr>
              <a:spLocks noChangeShapeType="1"/>
            </p:cNvSpPr>
            <p:nvPr/>
          </p:nvSpPr>
          <p:spPr bwMode="auto">
            <a:xfrm>
              <a:off x="5183" y="2183"/>
              <a:ext cx="0" cy="105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0892" name="Group 206"/>
          <p:cNvGrpSpPr>
            <a:grpSpLocks/>
          </p:cNvGrpSpPr>
          <p:nvPr/>
        </p:nvGrpSpPr>
        <p:grpSpPr bwMode="auto">
          <a:xfrm>
            <a:off x="5754688" y="4344989"/>
            <a:ext cx="806450" cy="423862"/>
            <a:chOff x="3625" y="2737"/>
            <a:chExt cx="508" cy="267"/>
          </a:xfrm>
        </p:grpSpPr>
        <p:sp>
          <p:nvSpPr>
            <p:cNvPr id="121039" name="Oval 207"/>
            <p:cNvSpPr>
              <a:spLocks noChangeArrowheads="1"/>
            </p:cNvSpPr>
            <p:nvPr/>
          </p:nvSpPr>
          <p:spPr bwMode="auto">
            <a:xfrm>
              <a:off x="3627" y="2855"/>
              <a:ext cx="504" cy="148"/>
            </a:xfrm>
            <a:prstGeom prst="ellipse">
              <a:avLst/>
            </a:prstGeom>
            <a:gradFill rotWithShape="0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040" name="Rectangle 208"/>
            <p:cNvSpPr>
              <a:spLocks noChangeArrowheads="1"/>
            </p:cNvSpPr>
            <p:nvPr/>
          </p:nvSpPr>
          <p:spPr bwMode="auto">
            <a:xfrm>
              <a:off x="3627" y="2838"/>
              <a:ext cx="505" cy="92"/>
            </a:xfrm>
            <a:prstGeom prst="rect">
              <a:avLst/>
            </a:prstGeom>
            <a:gradFill rotWithShape="0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041" name="Oval 209"/>
            <p:cNvSpPr>
              <a:spLocks noChangeArrowheads="1"/>
            </p:cNvSpPr>
            <p:nvPr/>
          </p:nvSpPr>
          <p:spPr bwMode="auto">
            <a:xfrm>
              <a:off x="3625" y="2737"/>
              <a:ext cx="504" cy="173"/>
            </a:xfrm>
            <a:prstGeom prst="ellipse">
              <a:avLst/>
            </a:prstGeom>
            <a:gradFill rotWithShape="0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20897" name="Group 210"/>
            <p:cNvGrpSpPr>
              <a:grpSpLocks/>
            </p:cNvGrpSpPr>
            <p:nvPr/>
          </p:nvGrpSpPr>
          <p:grpSpPr bwMode="auto">
            <a:xfrm>
              <a:off x="3726" y="2782"/>
              <a:ext cx="285" cy="80"/>
              <a:chOff x="3726" y="2782"/>
              <a:chExt cx="285" cy="80"/>
            </a:xfrm>
          </p:grpSpPr>
          <p:sp>
            <p:nvSpPr>
              <p:cNvPr id="121043" name="Freeform 211"/>
              <p:cNvSpPr>
                <a:spLocks noChangeArrowheads="1"/>
              </p:cNvSpPr>
              <p:nvPr/>
            </p:nvSpPr>
            <p:spPr bwMode="auto">
              <a:xfrm>
                <a:off x="3726" y="2782"/>
                <a:ext cx="285" cy="80"/>
              </a:xfrm>
              <a:custGeom>
                <a:avLst/>
                <a:gdLst>
                  <a:gd name="G0" fmla="+- 60 0 0"/>
                  <a:gd name="G1" fmla="+- 1 0 0"/>
                  <a:gd name="G2" fmla="+- 1 0 0"/>
                  <a:gd name="G3" fmla="+- 1 0 0"/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600" cap="sq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044" name="Freeform 212"/>
              <p:cNvSpPr>
                <a:spLocks noChangeArrowheads="1"/>
              </p:cNvSpPr>
              <p:nvPr/>
            </p:nvSpPr>
            <p:spPr bwMode="auto">
              <a:xfrm>
                <a:off x="3739" y="2782"/>
                <a:ext cx="258" cy="80"/>
              </a:xfrm>
              <a:custGeom>
                <a:avLst/>
                <a:gdLst>
                  <a:gd name="G0" fmla="+- 1 0 0"/>
                  <a:gd name="G1" fmla="+- 1 0 0"/>
                  <a:gd name="G2" fmla="+- 1 0 0"/>
                  <a:gd name="G3" fmla="+- 1 0 0"/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600" cap="sq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21045" name="Line 213"/>
            <p:cNvSpPr>
              <a:spLocks noChangeShapeType="1"/>
            </p:cNvSpPr>
            <p:nvPr/>
          </p:nvSpPr>
          <p:spPr bwMode="auto">
            <a:xfrm>
              <a:off x="3627" y="2818"/>
              <a:ext cx="0" cy="118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1046" name="Line 214"/>
            <p:cNvSpPr>
              <a:spLocks noChangeShapeType="1"/>
            </p:cNvSpPr>
            <p:nvPr/>
          </p:nvSpPr>
          <p:spPr bwMode="auto">
            <a:xfrm>
              <a:off x="4130" y="2824"/>
              <a:ext cx="0" cy="114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0901" name="Group 215"/>
          <p:cNvGrpSpPr>
            <a:grpSpLocks/>
          </p:cNvGrpSpPr>
          <p:nvPr/>
        </p:nvGrpSpPr>
        <p:grpSpPr bwMode="auto">
          <a:xfrm>
            <a:off x="4013201" y="4710114"/>
            <a:ext cx="804863" cy="422275"/>
            <a:chOff x="2528" y="2967"/>
            <a:chExt cx="507" cy="266"/>
          </a:xfrm>
        </p:grpSpPr>
        <p:sp>
          <p:nvSpPr>
            <p:cNvPr id="121048" name="Oval 216"/>
            <p:cNvSpPr>
              <a:spLocks noChangeArrowheads="1"/>
            </p:cNvSpPr>
            <p:nvPr/>
          </p:nvSpPr>
          <p:spPr bwMode="auto">
            <a:xfrm>
              <a:off x="2530" y="3085"/>
              <a:ext cx="503" cy="148"/>
            </a:xfrm>
            <a:prstGeom prst="ellipse">
              <a:avLst/>
            </a:prstGeom>
            <a:gradFill rotWithShape="0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049" name="Rectangle 217"/>
            <p:cNvSpPr>
              <a:spLocks noChangeArrowheads="1"/>
            </p:cNvSpPr>
            <p:nvPr/>
          </p:nvSpPr>
          <p:spPr bwMode="auto">
            <a:xfrm>
              <a:off x="2530" y="3068"/>
              <a:ext cx="505" cy="92"/>
            </a:xfrm>
            <a:prstGeom prst="rect">
              <a:avLst/>
            </a:prstGeom>
            <a:gradFill rotWithShape="0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050" name="Oval 218"/>
            <p:cNvSpPr>
              <a:spLocks noChangeArrowheads="1"/>
            </p:cNvSpPr>
            <p:nvPr/>
          </p:nvSpPr>
          <p:spPr bwMode="auto">
            <a:xfrm>
              <a:off x="2528" y="2967"/>
              <a:ext cx="503" cy="173"/>
            </a:xfrm>
            <a:prstGeom prst="ellipse">
              <a:avLst/>
            </a:prstGeom>
            <a:gradFill rotWithShape="0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20909" name="Group 219"/>
            <p:cNvGrpSpPr>
              <a:grpSpLocks/>
            </p:cNvGrpSpPr>
            <p:nvPr/>
          </p:nvGrpSpPr>
          <p:grpSpPr bwMode="auto">
            <a:xfrm>
              <a:off x="2629" y="3012"/>
              <a:ext cx="284" cy="80"/>
              <a:chOff x="2629" y="3012"/>
              <a:chExt cx="284" cy="80"/>
            </a:xfrm>
          </p:grpSpPr>
          <p:sp>
            <p:nvSpPr>
              <p:cNvPr id="121052" name="Freeform 220"/>
              <p:cNvSpPr>
                <a:spLocks noChangeArrowheads="1"/>
              </p:cNvSpPr>
              <p:nvPr/>
            </p:nvSpPr>
            <p:spPr bwMode="auto">
              <a:xfrm>
                <a:off x="2629" y="3012"/>
                <a:ext cx="284" cy="80"/>
              </a:xfrm>
              <a:custGeom>
                <a:avLst/>
                <a:gdLst>
                  <a:gd name="G0" fmla="+- 60 0 0"/>
                  <a:gd name="G1" fmla="+- 1 0 0"/>
                  <a:gd name="G2" fmla="+- 1 0 0"/>
                  <a:gd name="G3" fmla="+- 1 0 0"/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600" cap="sq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053" name="Freeform 221"/>
              <p:cNvSpPr>
                <a:spLocks noChangeArrowheads="1"/>
              </p:cNvSpPr>
              <p:nvPr/>
            </p:nvSpPr>
            <p:spPr bwMode="auto">
              <a:xfrm>
                <a:off x="2642" y="3012"/>
                <a:ext cx="258" cy="80"/>
              </a:xfrm>
              <a:custGeom>
                <a:avLst/>
                <a:gdLst>
                  <a:gd name="G0" fmla="+- 1 0 0"/>
                  <a:gd name="G1" fmla="+- 1 0 0"/>
                  <a:gd name="G2" fmla="+- 1 0 0"/>
                  <a:gd name="G3" fmla="+- 1 0 0"/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600" cap="sq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21054" name="Line 222"/>
            <p:cNvSpPr>
              <a:spLocks noChangeShapeType="1"/>
            </p:cNvSpPr>
            <p:nvPr/>
          </p:nvSpPr>
          <p:spPr bwMode="auto">
            <a:xfrm>
              <a:off x="2530" y="3048"/>
              <a:ext cx="0" cy="118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1055" name="Line 223"/>
            <p:cNvSpPr>
              <a:spLocks noChangeShapeType="1"/>
            </p:cNvSpPr>
            <p:nvPr/>
          </p:nvSpPr>
          <p:spPr bwMode="auto">
            <a:xfrm>
              <a:off x="3032" y="3054"/>
              <a:ext cx="0" cy="114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0914" name="Group 224"/>
          <p:cNvGrpSpPr>
            <a:grpSpLocks/>
          </p:cNvGrpSpPr>
          <p:nvPr/>
        </p:nvGrpSpPr>
        <p:grpSpPr bwMode="auto">
          <a:xfrm>
            <a:off x="7218363" y="1558926"/>
            <a:ext cx="357187" cy="622300"/>
            <a:chOff x="4547" y="982"/>
            <a:chExt cx="225" cy="392"/>
          </a:xfrm>
        </p:grpSpPr>
        <p:sp>
          <p:nvSpPr>
            <p:cNvPr id="121057" name="Freeform 225"/>
            <p:cNvSpPr>
              <a:spLocks noChangeArrowheads="1"/>
            </p:cNvSpPr>
            <p:nvPr/>
          </p:nvSpPr>
          <p:spPr bwMode="auto">
            <a:xfrm>
              <a:off x="4726" y="982"/>
              <a:ext cx="44" cy="374"/>
            </a:xfrm>
            <a:custGeom>
              <a:avLst/>
              <a:gdLst>
                <a:gd name="G0" fmla="+- 1 0 0"/>
                <a:gd name="G1" fmla="+- 1 0 0"/>
                <a:gd name="G2" fmla="+- 1 0 0"/>
                <a:gd name="G3" fmla="+- 2742 0 0"/>
                <a:gd name="G4" fmla="+- 1 0 0"/>
                <a:gd name="T0" fmla="*/ 21 w 354"/>
                <a:gd name="T1" fmla="*/ 0 h 2742"/>
                <a:gd name="T2" fmla="*/ 116 w 354"/>
                <a:gd name="T3" fmla="*/ 137 h 2742"/>
                <a:gd name="T4" fmla="*/ 114 w 354"/>
                <a:gd name="T5" fmla="*/ 1057 h 2742"/>
                <a:gd name="T6" fmla="*/ 0 w 354"/>
                <a:gd name="T7" fmla="*/ 1105 h 2742"/>
                <a:gd name="T8" fmla="*/ 21 w 354"/>
                <a:gd name="T9" fmla="*/ 0 h 27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058" name="Rectangle 226"/>
            <p:cNvSpPr>
              <a:spLocks noChangeArrowheads="1"/>
            </p:cNvSpPr>
            <p:nvPr/>
          </p:nvSpPr>
          <p:spPr bwMode="auto">
            <a:xfrm>
              <a:off x="4557" y="982"/>
              <a:ext cx="166" cy="374"/>
            </a:xfrm>
            <a:prstGeom prst="rect">
              <a:avLst/>
            </a:prstGeom>
            <a:gradFill rotWithShape="0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059" name="Freeform 227"/>
            <p:cNvSpPr>
              <a:spLocks noChangeArrowheads="1"/>
            </p:cNvSpPr>
            <p:nvPr/>
          </p:nvSpPr>
          <p:spPr bwMode="auto">
            <a:xfrm>
              <a:off x="4734" y="1005"/>
              <a:ext cx="26" cy="346"/>
            </a:xfrm>
            <a:custGeom>
              <a:avLst/>
              <a:gdLst>
                <a:gd name="G0" fmla="+- 0 0 0"/>
                <a:gd name="G1" fmla="+- 0 0 0"/>
                <a:gd name="G2" fmla="+- 1 0 0"/>
                <a:gd name="G3" fmla="+- 1 0 0"/>
                <a:gd name="G4" fmla="+- 1229 0 0"/>
                <a:gd name="G5" fmla="+- 1 0 0"/>
                <a:gd name="G6" fmla="+- 2501 0 0"/>
                <a:gd name="G7" fmla="+- 0 0 0"/>
                <a:gd name="T0" fmla="*/ 2 w 211"/>
                <a:gd name="T1" fmla="*/ 0 h 2537"/>
                <a:gd name="T2" fmla="*/ 70 w 211"/>
                <a:gd name="T3" fmla="*/ 88 h 2537"/>
                <a:gd name="T4" fmla="*/ 2 w 211"/>
                <a:gd name="T5" fmla="*/ 1007 h 2537"/>
                <a:gd name="T6" fmla="*/ 2 w 211"/>
                <a:gd name="T7" fmla="*/ 0 h 2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0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060" name="Freeform 228"/>
            <p:cNvSpPr>
              <a:spLocks noChangeArrowheads="1"/>
            </p:cNvSpPr>
            <p:nvPr/>
          </p:nvSpPr>
          <p:spPr bwMode="auto">
            <a:xfrm>
              <a:off x="4729" y="1181"/>
              <a:ext cx="41" cy="30"/>
            </a:xfrm>
            <a:custGeom>
              <a:avLst/>
              <a:gdLst>
                <a:gd name="G0" fmla="+- 0 0 0"/>
                <a:gd name="G1" fmla="+- 1 0 0"/>
                <a:gd name="G2" fmla="+- 1 0 0"/>
                <a:gd name="G3" fmla="+- 1 0 0"/>
                <a:gd name="G4" fmla="+- 1 0 0"/>
                <a:gd name="G5" fmla="+- 1 0 0"/>
                <a:gd name="G6" fmla="+- 1 0 0"/>
                <a:gd name="G7" fmla="+- 1 0 0"/>
                <a:gd name="G8" fmla="+- 1 0 0"/>
                <a:gd name="G9" fmla="+- 100 0 0"/>
                <a:gd name="G10" fmla="+- 48 0 0"/>
                <a:gd name="G11" fmla="+- 0 0 0"/>
                <a:gd name="G12" fmla="+- 0 0 0"/>
                <a:gd name="T0" fmla="*/ 2 w 328"/>
                <a:gd name="T1" fmla="*/ 0 h 226"/>
                <a:gd name="T2" fmla="*/ 109 w 328"/>
                <a:gd name="T3" fmla="*/ 52 h 226"/>
                <a:gd name="T4" fmla="*/ 108 w 328"/>
                <a:gd name="T5" fmla="*/ 92 h 226"/>
                <a:gd name="T6" fmla="*/ 0 w 328"/>
                <a:gd name="T7" fmla="*/ 41 h 226"/>
                <a:gd name="T8" fmla="*/ 2 w 328"/>
                <a:gd name="T9" fmla="*/ 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0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061" name="Rectangle 229"/>
            <p:cNvSpPr>
              <a:spLocks noChangeArrowheads="1"/>
            </p:cNvSpPr>
            <p:nvPr/>
          </p:nvSpPr>
          <p:spPr bwMode="auto">
            <a:xfrm>
              <a:off x="4558" y="1025"/>
              <a:ext cx="94" cy="7"/>
            </a:xfrm>
            <a:prstGeom prst="rect">
              <a:avLst/>
            </a:prstGeom>
            <a:solidFill>
              <a:srgbClr val="000000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20918" name="Group 230"/>
            <p:cNvGrpSpPr>
              <a:grpSpLocks/>
            </p:cNvGrpSpPr>
            <p:nvPr/>
          </p:nvGrpSpPr>
          <p:grpSpPr bwMode="auto">
            <a:xfrm>
              <a:off x="4644" y="1021"/>
              <a:ext cx="91" cy="23"/>
              <a:chOff x="4644" y="1021"/>
              <a:chExt cx="91" cy="23"/>
            </a:xfrm>
          </p:grpSpPr>
          <p:sp>
            <p:nvSpPr>
              <p:cNvPr id="121063" name="AutoShape 231"/>
              <p:cNvSpPr>
                <a:spLocks noChangeArrowheads="1"/>
              </p:cNvSpPr>
              <p:nvPr/>
            </p:nvSpPr>
            <p:spPr bwMode="auto">
              <a:xfrm>
                <a:off x="4644" y="1021"/>
                <a:ext cx="91" cy="23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064" name="AutoShape 232"/>
              <p:cNvSpPr>
                <a:spLocks noChangeArrowheads="1"/>
              </p:cNvSpPr>
              <p:nvPr/>
            </p:nvSpPr>
            <p:spPr bwMode="auto">
              <a:xfrm>
                <a:off x="4645" y="1024"/>
                <a:ext cx="87" cy="17"/>
              </a:xfrm>
              <a:prstGeom prst="roundRect">
                <a:avLst>
                  <a:gd name="adj" fmla="val 50000"/>
                </a:avLst>
              </a:prstGeom>
              <a:gradFill rotWithShape="0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21065" name="Rectangle 233"/>
            <p:cNvSpPr>
              <a:spLocks noChangeArrowheads="1"/>
            </p:cNvSpPr>
            <p:nvPr/>
          </p:nvSpPr>
          <p:spPr bwMode="auto">
            <a:xfrm>
              <a:off x="4560" y="1079"/>
              <a:ext cx="94" cy="6"/>
            </a:xfrm>
            <a:prstGeom prst="rect">
              <a:avLst/>
            </a:prstGeom>
            <a:solidFill>
              <a:srgbClr val="000000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20930" name="Group 234"/>
            <p:cNvGrpSpPr>
              <a:grpSpLocks/>
            </p:cNvGrpSpPr>
            <p:nvPr/>
          </p:nvGrpSpPr>
          <p:grpSpPr bwMode="auto">
            <a:xfrm>
              <a:off x="4643" y="1074"/>
              <a:ext cx="91" cy="21"/>
              <a:chOff x="4643" y="1074"/>
              <a:chExt cx="91" cy="21"/>
            </a:xfrm>
          </p:grpSpPr>
          <p:sp>
            <p:nvSpPr>
              <p:cNvPr id="121067" name="AutoShape 235"/>
              <p:cNvSpPr>
                <a:spLocks noChangeArrowheads="1"/>
              </p:cNvSpPr>
              <p:nvPr/>
            </p:nvSpPr>
            <p:spPr bwMode="auto">
              <a:xfrm>
                <a:off x="4643" y="1074"/>
                <a:ext cx="91" cy="21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068" name="AutoShape 236"/>
              <p:cNvSpPr>
                <a:spLocks noChangeArrowheads="1"/>
              </p:cNvSpPr>
              <p:nvPr/>
            </p:nvSpPr>
            <p:spPr bwMode="auto">
              <a:xfrm>
                <a:off x="4645" y="1077"/>
                <a:ext cx="87" cy="15"/>
              </a:xfrm>
              <a:prstGeom prst="roundRect">
                <a:avLst>
                  <a:gd name="adj" fmla="val 50000"/>
                </a:avLst>
              </a:prstGeom>
              <a:gradFill rotWithShape="0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21069" name="Rectangle 237"/>
            <p:cNvSpPr>
              <a:spLocks noChangeArrowheads="1"/>
            </p:cNvSpPr>
            <p:nvPr/>
          </p:nvSpPr>
          <p:spPr bwMode="auto">
            <a:xfrm>
              <a:off x="4559" y="1134"/>
              <a:ext cx="94" cy="7"/>
            </a:xfrm>
            <a:prstGeom prst="rect">
              <a:avLst/>
            </a:prstGeom>
            <a:solidFill>
              <a:srgbClr val="000000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070" name="Rectangle 238"/>
            <p:cNvSpPr>
              <a:spLocks noChangeArrowheads="1"/>
            </p:cNvSpPr>
            <p:nvPr/>
          </p:nvSpPr>
          <p:spPr bwMode="auto">
            <a:xfrm>
              <a:off x="4561" y="1183"/>
              <a:ext cx="93" cy="7"/>
            </a:xfrm>
            <a:prstGeom prst="rect">
              <a:avLst/>
            </a:prstGeom>
            <a:solidFill>
              <a:srgbClr val="000000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20935" name="Group 239"/>
            <p:cNvGrpSpPr>
              <a:grpSpLocks/>
            </p:cNvGrpSpPr>
            <p:nvPr/>
          </p:nvGrpSpPr>
          <p:grpSpPr bwMode="auto">
            <a:xfrm>
              <a:off x="4641" y="1179"/>
              <a:ext cx="91" cy="24"/>
              <a:chOff x="4641" y="1179"/>
              <a:chExt cx="91" cy="24"/>
            </a:xfrm>
          </p:grpSpPr>
          <p:sp>
            <p:nvSpPr>
              <p:cNvPr id="121072" name="AutoShape 240"/>
              <p:cNvSpPr>
                <a:spLocks noChangeArrowheads="1"/>
              </p:cNvSpPr>
              <p:nvPr/>
            </p:nvSpPr>
            <p:spPr bwMode="auto">
              <a:xfrm>
                <a:off x="4641" y="1179"/>
                <a:ext cx="91" cy="24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073" name="AutoShape 241"/>
              <p:cNvSpPr>
                <a:spLocks noChangeArrowheads="1"/>
              </p:cNvSpPr>
              <p:nvPr/>
            </p:nvSpPr>
            <p:spPr bwMode="auto">
              <a:xfrm>
                <a:off x="4643" y="1181"/>
                <a:ext cx="87" cy="19"/>
              </a:xfrm>
              <a:prstGeom prst="roundRect">
                <a:avLst>
                  <a:gd name="adj" fmla="val 50000"/>
                </a:avLst>
              </a:prstGeom>
              <a:gradFill rotWithShape="0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21074" name="Freeform 242"/>
            <p:cNvSpPr>
              <a:spLocks noChangeArrowheads="1"/>
            </p:cNvSpPr>
            <p:nvPr/>
          </p:nvSpPr>
          <p:spPr bwMode="auto">
            <a:xfrm>
              <a:off x="4729" y="1134"/>
              <a:ext cx="41" cy="30"/>
            </a:xfrm>
            <a:custGeom>
              <a:avLst/>
              <a:gdLst>
                <a:gd name="G0" fmla="+- 0 0 0"/>
                <a:gd name="G1" fmla="+- 1 0 0"/>
                <a:gd name="G2" fmla="+- 1 0 0"/>
                <a:gd name="G3" fmla="+- 1 0 0"/>
                <a:gd name="G4" fmla="+- 1 0 0"/>
                <a:gd name="G5" fmla="+- 1 0 0"/>
                <a:gd name="G6" fmla="+- 1 0 0"/>
                <a:gd name="G7" fmla="+- 1 0 0"/>
                <a:gd name="G8" fmla="+- 1 0 0"/>
                <a:gd name="G9" fmla="+- 100 0 0"/>
                <a:gd name="G10" fmla="+- 48 0 0"/>
                <a:gd name="G11" fmla="+- 0 0 0"/>
                <a:gd name="G12" fmla="+- 0 0 0"/>
                <a:gd name="T0" fmla="*/ 2 w 328"/>
                <a:gd name="T1" fmla="*/ 0 h 226"/>
                <a:gd name="T2" fmla="*/ 109 w 328"/>
                <a:gd name="T3" fmla="*/ 51 h 226"/>
                <a:gd name="T4" fmla="*/ 108 w 328"/>
                <a:gd name="T5" fmla="*/ 90 h 226"/>
                <a:gd name="T6" fmla="*/ 0 w 328"/>
                <a:gd name="T7" fmla="*/ 39 h 226"/>
                <a:gd name="T8" fmla="*/ 2 w 328"/>
                <a:gd name="T9" fmla="*/ 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0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20939" name="Group 243"/>
            <p:cNvGrpSpPr>
              <a:grpSpLocks/>
            </p:cNvGrpSpPr>
            <p:nvPr/>
          </p:nvGrpSpPr>
          <p:grpSpPr bwMode="auto">
            <a:xfrm>
              <a:off x="4642" y="1129"/>
              <a:ext cx="91" cy="22"/>
              <a:chOff x="4642" y="1129"/>
              <a:chExt cx="91" cy="22"/>
            </a:xfrm>
          </p:grpSpPr>
          <p:sp>
            <p:nvSpPr>
              <p:cNvPr id="121076" name="AutoShape 244"/>
              <p:cNvSpPr>
                <a:spLocks noChangeArrowheads="1"/>
              </p:cNvSpPr>
              <p:nvPr/>
            </p:nvSpPr>
            <p:spPr bwMode="auto">
              <a:xfrm>
                <a:off x="4642" y="1129"/>
                <a:ext cx="91" cy="22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077" name="AutoShape 245"/>
              <p:cNvSpPr>
                <a:spLocks noChangeArrowheads="1"/>
              </p:cNvSpPr>
              <p:nvPr/>
            </p:nvSpPr>
            <p:spPr bwMode="auto">
              <a:xfrm>
                <a:off x="4644" y="1132"/>
                <a:ext cx="87" cy="16"/>
              </a:xfrm>
              <a:prstGeom prst="roundRect">
                <a:avLst>
                  <a:gd name="adj" fmla="val 50000"/>
                </a:avLst>
              </a:prstGeom>
              <a:gradFill rotWithShape="0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21078" name="Rectangle 246"/>
            <p:cNvSpPr>
              <a:spLocks noChangeArrowheads="1"/>
            </p:cNvSpPr>
            <p:nvPr/>
          </p:nvSpPr>
          <p:spPr bwMode="auto">
            <a:xfrm>
              <a:off x="4723" y="982"/>
              <a:ext cx="10" cy="374"/>
            </a:xfrm>
            <a:prstGeom prst="rect">
              <a:avLst/>
            </a:prstGeom>
            <a:gradFill rotWithShape="0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079" name="Freeform 247"/>
            <p:cNvSpPr>
              <a:spLocks noChangeArrowheads="1"/>
            </p:cNvSpPr>
            <p:nvPr/>
          </p:nvSpPr>
          <p:spPr bwMode="auto">
            <a:xfrm>
              <a:off x="4733" y="1077"/>
              <a:ext cx="37" cy="34"/>
            </a:xfrm>
            <a:custGeom>
              <a:avLst/>
              <a:gdLst>
                <a:gd name="G0" fmla="+- 0 0 0"/>
                <a:gd name="G1" fmla="+- 1 0 0"/>
                <a:gd name="G2" fmla="+- 1 0 0"/>
                <a:gd name="G3" fmla="+- 1 0 0"/>
                <a:gd name="G4" fmla="+- 1 0 0"/>
                <a:gd name="G5" fmla="+- 1 0 0"/>
                <a:gd name="G6" fmla="+- 1 0 0"/>
                <a:gd name="G7" fmla="+- 1 0 0"/>
                <a:gd name="G8" fmla="+- 1 0 0"/>
                <a:gd name="G9" fmla="+- 100 0 0"/>
                <a:gd name="G10" fmla="+- 48 0 0"/>
                <a:gd name="G11" fmla="+- 0 0 0"/>
                <a:gd name="G12" fmla="+- 0 0 0"/>
                <a:gd name="T0" fmla="*/ 2 w 296"/>
                <a:gd name="T1" fmla="*/ 0 h 256"/>
                <a:gd name="T2" fmla="*/ 96 w 296"/>
                <a:gd name="T3" fmla="*/ 57 h 256"/>
                <a:gd name="T4" fmla="*/ 98 w 296"/>
                <a:gd name="T5" fmla="*/ 102 h 256"/>
                <a:gd name="T6" fmla="*/ 0 w 296"/>
                <a:gd name="T7" fmla="*/ 39 h 256"/>
                <a:gd name="T8" fmla="*/ 2 w 296"/>
                <a:gd name="T9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0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080" name="Freeform 248"/>
            <p:cNvSpPr>
              <a:spLocks noChangeArrowheads="1"/>
            </p:cNvSpPr>
            <p:nvPr/>
          </p:nvSpPr>
          <p:spPr bwMode="auto">
            <a:xfrm>
              <a:off x="4733" y="1023"/>
              <a:ext cx="38" cy="38"/>
            </a:xfrm>
            <a:custGeom>
              <a:avLst/>
              <a:gdLst>
                <a:gd name="G0" fmla="+- 1 0 0"/>
                <a:gd name="G1" fmla="+- 1 0 0"/>
                <a:gd name="G2" fmla="+- 1 0 0"/>
                <a:gd name="G3" fmla="+- 1 0 0"/>
                <a:gd name="G4" fmla="+- 1 0 0"/>
                <a:gd name="G5" fmla="+- 1 0 0"/>
                <a:gd name="G6" fmla="+- 1 0 0"/>
                <a:gd name="G7" fmla="+- 1 0 0"/>
                <a:gd name="G8" fmla="+- 1 0 0"/>
                <a:gd name="G9" fmla="*/ 1 35987 45568"/>
                <a:gd name="G10" fmla="*/ 1 35987 55552"/>
                <a:gd name="G11" fmla="*/ G10 1 180"/>
                <a:gd name="G12" fmla="*/ G9 1 G11"/>
                <a:gd name="G13" fmla="*/ 1 35987 45568"/>
                <a:gd name="G14" fmla="*/ 1 35987 55552"/>
                <a:gd name="G15" fmla="*/ G14 1 180"/>
                <a:gd name="G16" fmla="*/ G13 1 G15"/>
                <a:gd name="G17" fmla="+- 17 0 0"/>
                <a:gd name="G18" fmla="+- 1 0 0"/>
                <a:gd name="T0" fmla="*/ 0 w 304"/>
                <a:gd name="T1" fmla="*/ 0 h 288"/>
                <a:gd name="T2" fmla="*/ 101 w 304"/>
                <a:gd name="T3" fmla="*/ 66 h 288"/>
                <a:gd name="T4" fmla="*/ 95 w 304"/>
                <a:gd name="T5" fmla="*/ 116 h 288"/>
                <a:gd name="T6" fmla="*/ 2 w 304"/>
                <a:gd name="T7" fmla="*/ 50 h 288"/>
                <a:gd name="T8" fmla="*/ 0 w 304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0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081" name="Oval 249"/>
            <p:cNvSpPr>
              <a:spLocks noChangeArrowheads="1"/>
            </p:cNvSpPr>
            <p:nvPr/>
          </p:nvSpPr>
          <p:spPr bwMode="auto">
            <a:xfrm>
              <a:off x="4765" y="1340"/>
              <a:ext cx="7" cy="15"/>
            </a:xfrm>
            <a:prstGeom prst="ellipse">
              <a:avLst/>
            </a:prstGeom>
            <a:solidFill>
              <a:srgbClr val="333333"/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082" name="Freeform 250"/>
            <p:cNvSpPr>
              <a:spLocks noChangeArrowheads="1"/>
            </p:cNvSpPr>
            <p:nvPr/>
          </p:nvSpPr>
          <p:spPr bwMode="auto">
            <a:xfrm>
              <a:off x="4731" y="1340"/>
              <a:ext cx="38" cy="32"/>
            </a:xfrm>
            <a:custGeom>
              <a:avLst/>
              <a:gdLst>
                <a:gd name="G0" fmla="+- 106 0 0"/>
                <a:gd name="G1" fmla="+- 120 0 0"/>
                <a:gd name="G2" fmla="+- 1 0 0"/>
                <a:gd name="G3" fmla="+- 1 0 0"/>
                <a:gd name="G4" fmla="+- 106 0 0"/>
                <a:gd name="T0" fmla="*/ 0 w 306"/>
                <a:gd name="T1" fmla="*/ 43 h 240"/>
                <a:gd name="T2" fmla="*/ 2 w 306"/>
                <a:gd name="T3" fmla="*/ 97 h 240"/>
                <a:gd name="T4" fmla="*/ 101 w 306"/>
                <a:gd name="T5" fmla="*/ 44 h 240"/>
                <a:gd name="T6" fmla="*/ 98 w 306"/>
                <a:gd name="T7" fmla="*/ 0 h 240"/>
                <a:gd name="T8" fmla="*/ 0 w 306"/>
                <a:gd name="T9" fmla="*/ 43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083" name="AutoShape 251"/>
            <p:cNvSpPr>
              <a:spLocks noChangeArrowheads="1"/>
            </p:cNvSpPr>
            <p:nvPr/>
          </p:nvSpPr>
          <p:spPr bwMode="auto">
            <a:xfrm>
              <a:off x="4547" y="1351"/>
              <a:ext cx="189" cy="23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084" name="AutoShape 252"/>
            <p:cNvSpPr>
              <a:spLocks noChangeArrowheads="1"/>
            </p:cNvSpPr>
            <p:nvPr/>
          </p:nvSpPr>
          <p:spPr bwMode="auto">
            <a:xfrm>
              <a:off x="4557" y="1356"/>
              <a:ext cx="169" cy="13"/>
            </a:xfrm>
            <a:prstGeom prst="roundRect">
              <a:avLst>
                <a:gd name="adj" fmla="val 50000"/>
              </a:avLst>
            </a:prstGeom>
            <a:gradFill rotWithShape="0">
              <a:gsLst>
                <a:gs pos="0">
                  <a:srgbClr val="000000"/>
                </a:gs>
                <a:gs pos="100000">
                  <a:srgbClr val="808080"/>
                </a:gs>
              </a:gsLst>
              <a:lin ang="0" scaled="1"/>
            </a:gradFill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085" name="Oval 253"/>
            <p:cNvSpPr>
              <a:spLocks noChangeArrowheads="1"/>
            </p:cNvSpPr>
            <p:nvPr/>
          </p:nvSpPr>
          <p:spPr bwMode="auto">
            <a:xfrm>
              <a:off x="4574" y="1303"/>
              <a:ext cx="24" cy="22"/>
            </a:xfrm>
            <a:prstGeom prst="ellipse">
              <a:avLst/>
            </a:prstGeom>
            <a:solidFill>
              <a:srgbClr val="33CC33"/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086" name="Oval 254"/>
            <p:cNvSpPr>
              <a:spLocks noChangeArrowheads="1"/>
            </p:cNvSpPr>
            <p:nvPr/>
          </p:nvSpPr>
          <p:spPr bwMode="auto">
            <a:xfrm>
              <a:off x="4602" y="1303"/>
              <a:ext cx="24" cy="22"/>
            </a:xfrm>
            <a:prstGeom prst="ellipse">
              <a:avLst/>
            </a:prstGeom>
            <a:solidFill>
              <a:srgbClr val="FF0000"/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087" name="Oval 255"/>
            <p:cNvSpPr>
              <a:spLocks noChangeArrowheads="1"/>
            </p:cNvSpPr>
            <p:nvPr/>
          </p:nvSpPr>
          <p:spPr bwMode="auto">
            <a:xfrm>
              <a:off x="4630" y="1302"/>
              <a:ext cx="24" cy="22"/>
            </a:xfrm>
            <a:prstGeom prst="ellipse">
              <a:avLst/>
            </a:prstGeom>
            <a:solidFill>
              <a:srgbClr val="33CC33"/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088" name="Rectangle 256"/>
            <p:cNvSpPr>
              <a:spLocks noChangeArrowheads="1"/>
            </p:cNvSpPr>
            <p:nvPr/>
          </p:nvSpPr>
          <p:spPr bwMode="auto">
            <a:xfrm>
              <a:off x="4693" y="1213"/>
              <a:ext cx="13" cy="123"/>
            </a:xfrm>
            <a:prstGeom prst="rect">
              <a:avLst/>
            </a:prstGeom>
            <a:solidFill>
              <a:srgbClr val="292929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20945" name="Group 257"/>
          <p:cNvGrpSpPr>
            <a:grpSpLocks/>
          </p:cNvGrpSpPr>
          <p:nvPr/>
        </p:nvGrpSpPr>
        <p:grpSpPr bwMode="auto">
          <a:xfrm>
            <a:off x="2876551" y="4454526"/>
            <a:ext cx="357188" cy="622300"/>
            <a:chOff x="1812" y="2806"/>
            <a:chExt cx="225" cy="392"/>
          </a:xfrm>
        </p:grpSpPr>
        <p:sp>
          <p:nvSpPr>
            <p:cNvPr id="121090" name="Freeform 258"/>
            <p:cNvSpPr>
              <a:spLocks noChangeArrowheads="1"/>
            </p:cNvSpPr>
            <p:nvPr/>
          </p:nvSpPr>
          <p:spPr bwMode="auto">
            <a:xfrm>
              <a:off x="1991" y="2807"/>
              <a:ext cx="44" cy="374"/>
            </a:xfrm>
            <a:custGeom>
              <a:avLst/>
              <a:gdLst>
                <a:gd name="G0" fmla="+- 1 0 0"/>
                <a:gd name="G1" fmla="+- 1 0 0"/>
                <a:gd name="G2" fmla="+- 1 0 0"/>
                <a:gd name="G3" fmla="+- 2742 0 0"/>
                <a:gd name="G4" fmla="+- 1 0 0"/>
                <a:gd name="T0" fmla="*/ 21 w 354"/>
                <a:gd name="T1" fmla="*/ 0 h 2742"/>
                <a:gd name="T2" fmla="*/ 116 w 354"/>
                <a:gd name="T3" fmla="*/ 137 h 2742"/>
                <a:gd name="T4" fmla="*/ 114 w 354"/>
                <a:gd name="T5" fmla="*/ 1057 h 2742"/>
                <a:gd name="T6" fmla="*/ 0 w 354"/>
                <a:gd name="T7" fmla="*/ 1105 h 2742"/>
                <a:gd name="T8" fmla="*/ 21 w 354"/>
                <a:gd name="T9" fmla="*/ 0 h 27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091" name="Rectangle 259"/>
            <p:cNvSpPr>
              <a:spLocks noChangeArrowheads="1"/>
            </p:cNvSpPr>
            <p:nvPr/>
          </p:nvSpPr>
          <p:spPr bwMode="auto">
            <a:xfrm>
              <a:off x="1822" y="2806"/>
              <a:ext cx="166" cy="374"/>
            </a:xfrm>
            <a:prstGeom prst="rect">
              <a:avLst/>
            </a:prstGeom>
            <a:gradFill rotWithShape="0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092" name="Freeform 260"/>
            <p:cNvSpPr>
              <a:spLocks noChangeArrowheads="1"/>
            </p:cNvSpPr>
            <p:nvPr/>
          </p:nvSpPr>
          <p:spPr bwMode="auto">
            <a:xfrm>
              <a:off x="1999" y="2829"/>
              <a:ext cx="26" cy="346"/>
            </a:xfrm>
            <a:custGeom>
              <a:avLst/>
              <a:gdLst>
                <a:gd name="G0" fmla="+- 0 0 0"/>
                <a:gd name="G1" fmla="+- 0 0 0"/>
                <a:gd name="G2" fmla="+- 1 0 0"/>
                <a:gd name="G3" fmla="+- 1 0 0"/>
                <a:gd name="G4" fmla="+- 1229 0 0"/>
                <a:gd name="G5" fmla="+- 1 0 0"/>
                <a:gd name="G6" fmla="+- 2501 0 0"/>
                <a:gd name="G7" fmla="+- 0 0 0"/>
                <a:gd name="T0" fmla="*/ 2 w 211"/>
                <a:gd name="T1" fmla="*/ 0 h 2537"/>
                <a:gd name="T2" fmla="*/ 70 w 211"/>
                <a:gd name="T3" fmla="*/ 88 h 2537"/>
                <a:gd name="T4" fmla="*/ 2 w 211"/>
                <a:gd name="T5" fmla="*/ 1007 h 2537"/>
                <a:gd name="T6" fmla="*/ 2 w 211"/>
                <a:gd name="T7" fmla="*/ 0 h 2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0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093" name="Freeform 261"/>
            <p:cNvSpPr>
              <a:spLocks noChangeArrowheads="1"/>
            </p:cNvSpPr>
            <p:nvPr/>
          </p:nvSpPr>
          <p:spPr bwMode="auto">
            <a:xfrm>
              <a:off x="1994" y="3005"/>
              <a:ext cx="41" cy="30"/>
            </a:xfrm>
            <a:custGeom>
              <a:avLst/>
              <a:gdLst>
                <a:gd name="G0" fmla="+- 0 0 0"/>
                <a:gd name="G1" fmla="+- 1 0 0"/>
                <a:gd name="G2" fmla="+- 1 0 0"/>
                <a:gd name="G3" fmla="+- 1 0 0"/>
                <a:gd name="G4" fmla="+- 1 0 0"/>
                <a:gd name="G5" fmla="+- 1 0 0"/>
                <a:gd name="G6" fmla="+- 1 0 0"/>
                <a:gd name="G7" fmla="+- 1 0 0"/>
                <a:gd name="G8" fmla="+- 1 0 0"/>
                <a:gd name="G9" fmla="+- 100 0 0"/>
                <a:gd name="G10" fmla="+- 48 0 0"/>
                <a:gd name="G11" fmla="+- 0 0 0"/>
                <a:gd name="G12" fmla="+- 0 0 0"/>
                <a:gd name="T0" fmla="*/ 2 w 328"/>
                <a:gd name="T1" fmla="*/ 0 h 226"/>
                <a:gd name="T2" fmla="*/ 109 w 328"/>
                <a:gd name="T3" fmla="*/ 52 h 226"/>
                <a:gd name="T4" fmla="*/ 108 w 328"/>
                <a:gd name="T5" fmla="*/ 92 h 226"/>
                <a:gd name="T6" fmla="*/ 0 w 328"/>
                <a:gd name="T7" fmla="*/ 41 h 226"/>
                <a:gd name="T8" fmla="*/ 2 w 328"/>
                <a:gd name="T9" fmla="*/ 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0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094" name="Rectangle 262"/>
            <p:cNvSpPr>
              <a:spLocks noChangeArrowheads="1"/>
            </p:cNvSpPr>
            <p:nvPr/>
          </p:nvSpPr>
          <p:spPr bwMode="auto">
            <a:xfrm>
              <a:off x="1823" y="2849"/>
              <a:ext cx="94" cy="7"/>
            </a:xfrm>
            <a:prstGeom prst="rect">
              <a:avLst/>
            </a:prstGeom>
            <a:solidFill>
              <a:srgbClr val="000000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20948" name="Group 263"/>
            <p:cNvGrpSpPr>
              <a:grpSpLocks/>
            </p:cNvGrpSpPr>
            <p:nvPr/>
          </p:nvGrpSpPr>
          <p:grpSpPr bwMode="auto">
            <a:xfrm>
              <a:off x="1909" y="2845"/>
              <a:ext cx="91" cy="23"/>
              <a:chOff x="1909" y="2845"/>
              <a:chExt cx="91" cy="23"/>
            </a:xfrm>
          </p:grpSpPr>
          <p:sp>
            <p:nvSpPr>
              <p:cNvPr id="121096" name="AutoShape 264"/>
              <p:cNvSpPr>
                <a:spLocks noChangeArrowheads="1"/>
              </p:cNvSpPr>
              <p:nvPr/>
            </p:nvSpPr>
            <p:spPr bwMode="auto">
              <a:xfrm>
                <a:off x="1909" y="2845"/>
                <a:ext cx="91" cy="23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097" name="AutoShape 265"/>
              <p:cNvSpPr>
                <a:spLocks noChangeArrowheads="1"/>
              </p:cNvSpPr>
              <p:nvPr/>
            </p:nvSpPr>
            <p:spPr bwMode="auto">
              <a:xfrm>
                <a:off x="1910" y="2848"/>
                <a:ext cx="87" cy="17"/>
              </a:xfrm>
              <a:prstGeom prst="roundRect">
                <a:avLst>
                  <a:gd name="adj" fmla="val 50000"/>
                </a:avLst>
              </a:prstGeom>
              <a:gradFill rotWithShape="0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21098" name="Rectangle 266"/>
            <p:cNvSpPr>
              <a:spLocks noChangeArrowheads="1"/>
            </p:cNvSpPr>
            <p:nvPr/>
          </p:nvSpPr>
          <p:spPr bwMode="auto">
            <a:xfrm>
              <a:off x="1825" y="2903"/>
              <a:ext cx="94" cy="6"/>
            </a:xfrm>
            <a:prstGeom prst="rect">
              <a:avLst/>
            </a:prstGeom>
            <a:solidFill>
              <a:srgbClr val="000000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20951" name="Group 267"/>
            <p:cNvGrpSpPr>
              <a:grpSpLocks/>
            </p:cNvGrpSpPr>
            <p:nvPr/>
          </p:nvGrpSpPr>
          <p:grpSpPr bwMode="auto">
            <a:xfrm>
              <a:off x="1908" y="2899"/>
              <a:ext cx="91" cy="21"/>
              <a:chOff x="1908" y="2899"/>
              <a:chExt cx="91" cy="21"/>
            </a:xfrm>
          </p:grpSpPr>
          <p:sp>
            <p:nvSpPr>
              <p:cNvPr id="121100" name="AutoShape 268"/>
              <p:cNvSpPr>
                <a:spLocks noChangeArrowheads="1"/>
              </p:cNvSpPr>
              <p:nvPr/>
            </p:nvSpPr>
            <p:spPr bwMode="auto">
              <a:xfrm>
                <a:off x="1908" y="2899"/>
                <a:ext cx="91" cy="21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101" name="AutoShape 269"/>
              <p:cNvSpPr>
                <a:spLocks noChangeArrowheads="1"/>
              </p:cNvSpPr>
              <p:nvPr/>
            </p:nvSpPr>
            <p:spPr bwMode="auto">
              <a:xfrm>
                <a:off x="1910" y="2902"/>
                <a:ext cx="87" cy="15"/>
              </a:xfrm>
              <a:prstGeom prst="roundRect">
                <a:avLst>
                  <a:gd name="adj" fmla="val 50000"/>
                </a:avLst>
              </a:prstGeom>
              <a:gradFill rotWithShape="0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21102" name="Rectangle 270"/>
            <p:cNvSpPr>
              <a:spLocks noChangeArrowheads="1"/>
            </p:cNvSpPr>
            <p:nvPr/>
          </p:nvSpPr>
          <p:spPr bwMode="auto">
            <a:xfrm>
              <a:off x="1824" y="2958"/>
              <a:ext cx="94" cy="7"/>
            </a:xfrm>
            <a:prstGeom prst="rect">
              <a:avLst/>
            </a:prstGeom>
            <a:solidFill>
              <a:srgbClr val="000000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103" name="Rectangle 271"/>
            <p:cNvSpPr>
              <a:spLocks noChangeArrowheads="1"/>
            </p:cNvSpPr>
            <p:nvPr/>
          </p:nvSpPr>
          <p:spPr bwMode="auto">
            <a:xfrm>
              <a:off x="1826" y="3007"/>
              <a:ext cx="93" cy="7"/>
            </a:xfrm>
            <a:prstGeom prst="rect">
              <a:avLst/>
            </a:prstGeom>
            <a:solidFill>
              <a:srgbClr val="000000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20954" name="Group 272"/>
            <p:cNvGrpSpPr>
              <a:grpSpLocks/>
            </p:cNvGrpSpPr>
            <p:nvPr/>
          </p:nvGrpSpPr>
          <p:grpSpPr bwMode="auto">
            <a:xfrm>
              <a:off x="1906" y="3003"/>
              <a:ext cx="91" cy="24"/>
              <a:chOff x="1906" y="3003"/>
              <a:chExt cx="91" cy="24"/>
            </a:xfrm>
          </p:grpSpPr>
          <p:sp>
            <p:nvSpPr>
              <p:cNvPr id="121105" name="AutoShape 273"/>
              <p:cNvSpPr>
                <a:spLocks noChangeArrowheads="1"/>
              </p:cNvSpPr>
              <p:nvPr/>
            </p:nvSpPr>
            <p:spPr bwMode="auto">
              <a:xfrm>
                <a:off x="1906" y="3003"/>
                <a:ext cx="91" cy="24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106" name="AutoShape 274"/>
              <p:cNvSpPr>
                <a:spLocks noChangeArrowheads="1"/>
              </p:cNvSpPr>
              <p:nvPr/>
            </p:nvSpPr>
            <p:spPr bwMode="auto">
              <a:xfrm>
                <a:off x="1908" y="3005"/>
                <a:ext cx="87" cy="19"/>
              </a:xfrm>
              <a:prstGeom prst="roundRect">
                <a:avLst>
                  <a:gd name="adj" fmla="val 50000"/>
                </a:avLst>
              </a:prstGeom>
              <a:gradFill rotWithShape="0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21107" name="Freeform 275"/>
            <p:cNvSpPr>
              <a:spLocks noChangeArrowheads="1"/>
            </p:cNvSpPr>
            <p:nvPr/>
          </p:nvSpPr>
          <p:spPr bwMode="auto">
            <a:xfrm>
              <a:off x="1994" y="2958"/>
              <a:ext cx="41" cy="30"/>
            </a:xfrm>
            <a:custGeom>
              <a:avLst/>
              <a:gdLst>
                <a:gd name="G0" fmla="+- 0 0 0"/>
                <a:gd name="G1" fmla="+- 1 0 0"/>
                <a:gd name="G2" fmla="+- 1 0 0"/>
                <a:gd name="G3" fmla="+- 1 0 0"/>
                <a:gd name="G4" fmla="+- 1 0 0"/>
                <a:gd name="G5" fmla="+- 1 0 0"/>
                <a:gd name="G6" fmla="+- 1 0 0"/>
                <a:gd name="G7" fmla="+- 1 0 0"/>
                <a:gd name="G8" fmla="+- 1 0 0"/>
                <a:gd name="G9" fmla="+- 100 0 0"/>
                <a:gd name="G10" fmla="+- 48 0 0"/>
                <a:gd name="G11" fmla="+- 0 0 0"/>
                <a:gd name="G12" fmla="+- 0 0 0"/>
                <a:gd name="T0" fmla="*/ 2 w 328"/>
                <a:gd name="T1" fmla="*/ 0 h 226"/>
                <a:gd name="T2" fmla="*/ 109 w 328"/>
                <a:gd name="T3" fmla="*/ 51 h 226"/>
                <a:gd name="T4" fmla="*/ 108 w 328"/>
                <a:gd name="T5" fmla="*/ 90 h 226"/>
                <a:gd name="T6" fmla="*/ 0 w 328"/>
                <a:gd name="T7" fmla="*/ 39 h 226"/>
                <a:gd name="T8" fmla="*/ 2 w 328"/>
                <a:gd name="T9" fmla="*/ 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0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20957" name="Group 276"/>
            <p:cNvGrpSpPr>
              <a:grpSpLocks/>
            </p:cNvGrpSpPr>
            <p:nvPr/>
          </p:nvGrpSpPr>
          <p:grpSpPr bwMode="auto">
            <a:xfrm>
              <a:off x="1907" y="2953"/>
              <a:ext cx="91" cy="22"/>
              <a:chOff x="1907" y="2953"/>
              <a:chExt cx="91" cy="22"/>
            </a:xfrm>
          </p:grpSpPr>
          <p:sp>
            <p:nvSpPr>
              <p:cNvPr id="121109" name="AutoShape 277"/>
              <p:cNvSpPr>
                <a:spLocks noChangeArrowheads="1"/>
              </p:cNvSpPr>
              <p:nvPr/>
            </p:nvSpPr>
            <p:spPr bwMode="auto">
              <a:xfrm>
                <a:off x="1907" y="2953"/>
                <a:ext cx="91" cy="22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110" name="AutoShape 278"/>
              <p:cNvSpPr>
                <a:spLocks noChangeArrowheads="1"/>
              </p:cNvSpPr>
              <p:nvPr/>
            </p:nvSpPr>
            <p:spPr bwMode="auto">
              <a:xfrm>
                <a:off x="1909" y="2956"/>
                <a:ext cx="87" cy="16"/>
              </a:xfrm>
              <a:prstGeom prst="roundRect">
                <a:avLst>
                  <a:gd name="adj" fmla="val 50000"/>
                </a:avLst>
              </a:prstGeom>
              <a:gradFill rotWithShape="0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21111" name="Rectangle 279"/>
            <p:cNvSpPr>
              <a:spLocks noChangeArrowheads="1"/>
            </p:cNvSpPr>
            <p:nvPr/>
          </p:nvSpPr>
          <p:spPr bwMode="auto">
            <a:xfrm>
              <a:off x="1988" y="2806"/>
              <a:ext cx="10" cy="374"/>
            </a:xfrm>
            <a:prstGeom prst="rect">
              <a:avLst/>
            </a:prstGeom>
            <a:gradFill rotWithShape="0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112" name="Freeform 280"/>
            <p:cNvSpPr>
              <a:spLocks noChangeArrowheads="1"/>
            </p:cNvSpPr>
            <p:nvPr/>
          </p:nvSpPr>
          <p:spPr bwMode="auto">
            <a:xfrm>
              <a:off x="1998" y="2901"/>
              <a:ext cx="37" cy="34"/>
            </a:xfrm>
            <a:custGeom>
              <a:avLst/>
              <a:gdLst>
                <a:gd name="G0" fmla="+- 0 0 0"/>
                <a:gd name="G1" fmla="+- 1 0 0"/>
                <a:gd name="G2" fmla="+- 1 0 0"/>
                <a:gd name="G3" fmla="+- 1 0 0"/>
                <a:gd name="G4" fmla="+- 1 0 0"/>
                <a:gd name="G5" fmla="+- 1 0 0"/>
                <a:gd name="G6" fmla="+- 1 0 0"/>
                <a:gd name="G7" fmla="+- 1 0 0"/>
                <a:gd name="G8" fmla="+- 1 0 0"/>
                <a:gd name="G9" fmla="+- 100 0 0"/>
                <a:gd name="G10" fmla="+- 48 0 0"/>
                <a:gd name="G11" fmla="+- 0 0 0"/>
                <a:gd name="G12" fmla="+- 0 0 0"/>
                <a:gd name="T0" fmla="*/ 2 w 296"/>
                <a:gd name="T1" fmla="*/ 0 h 256"/>
                <a:gd name="T2" fmla="*/ 96 w 296"/>
                <a:gd name="T3" fmla="*/ 57 h 256"/>
                <a:gd name="T4" fmla="*/ 98 w 296"/>
                <a:gd name="T5" fmla="*/ 102 h 256"/>
                <a:gd name="T6" fmla="*/ 0 w 296"/>
                <a:gd name="T7" fmla="*/ 39 h 256"/>
                <a:gd name="T8" fmla="*/ 2 w 296"/>
                <a:gd name="T9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0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113" name="Freeform 281"/>
            <p:cNvSpPr>
              <a:spLocks noChangeArrowheads="1"/>
            </p:cNvSpPr>
            <p:nvPr/>
          </p:nvSpPr>
          <p:spPr bwMode="auto">
            <a:xfrm>
              <a:off x="1998" y="2847"/>
              <a:ext cx="38" cy="38"/>
            </a:xfrm>
            <a:custGeom>
              <a:avLst/>
              <a:gdLst>
                <a:gd name="G0" fmla="+- 1 0 0"/>
                <a:gd name="G1" fmla="+- 1 0 0"/>
                <a:gd name="G2" fmla="+- 1 0 0"/>
                <a:gd name="G3" fmla="+- 1 0 0"/>
                <a:gd name="G4" fmla="+- 1 0 0"/>
                <a:gd name="G5" fmla="+- 1 0 0"/>
                <a:gd name="G6" fmla="+- 1 0 0"/>
                <a:gd name="G7" fmla="+- 1 0 0"/>
                <a:gd name="G8" fmla="+- 1 0 0"/>
                <a:gd name="G9" fmla="*/ 1 35987 45568"/>
                <a:gd name="G10" fmla="*/ 1 35987 55552"/>
                <a:gd name="G11" fmla="*/ G10 1 180"/>
                <a:gd name="G12" fmla="*/ G9 1 G11"/>
                <a:gd name="G13" fmla="*/ 1 35987 45568"/>
                <a:gd name="G14" fmla="*/ 1 35987 55552"/>
                <a:gd name="G15" fmla="*/ G14 1 180"/>
                <a:gd name="G16" fmla="*/ G13 1 G15"/>
                <a:gd name="G17" fmla="+- 17 0 0"/>
                <a:gd name="G18" fmla="+- 1 0 0"/>
                <a:gd name="T0" fmla="*/ 0 w 304"/>
                <a:gd name="T1" fmla="*/ 0 h 288"/>
                <a:gd name="T2" fmla="*/ 101 w 304"/>
                <a:gd name="T3" fmla="*/ 66 h 288"/>
                <a:gd name="T4" fmla="*/ 95 w 304"/>
                <a:gd name="T5" fmla="*/ 116 h 288"/>
                <a:gd name="T6" fmla="*/ 2 w 304"/>
                <a:gd name="T7" fmla="*/ 50 h 288"/>
                <a:gd name="T8" fmla="*/ 0 w 304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0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114" name="Oval 282"/>
            <p:cNvSpPr>
              <a:spLocks noChangeArrowheads="1"/>
            </p:cNvSpPr>
            <p:nvPr/>
          </p:nvSpPr>
          <p:spPr bwMode="auto">
            <a:xfrm>
              <a:off x="2030" y="3164"/>
              <a:ext cx="7" cy="15"/>
            </a:xfrm>
            <a:prstGeom prst="ellipse">
              <a:avLst/>
            </a:prstGeom>
            <a:solidFill>
              <a:srgbClr val="333333"/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115" name="Freeform 283"/>
            <p:cNvSpPr>
              <a:spLocks noChangeArrowheads="1"/>
            </p:cNvSpPr>
            <p:nvPr/>
          </p:nvSpPr>
          <p:spPr bwMode="auto">
            <a:xfrm>
              <a:off x="1996" y="3165"/>
              <a:ext cx="38" cy="32"/>
            </a:xfrm>
            <a:custGeom>
              <a:avLst/>
              <a:gdLst>
                <a:gd name="G0" fmla="+- 106 0 0"/>
                <a:gd name="G1" fmla="+- 120 0 0"/>
                <a:gd name="G2" fmla="+- 1 0 0"/>
                <a:gd name="G3" fmla="+- 1 0 0"/>
                <a:gd name="G4" fmla="+- 106 0 0"/>
                <a:gd name="T0" fmla="*/ 0 w 306"/>
                <a:gd name="T1" fmla="*/ 43 h 240"/>
                <a:gd name="T2" fmla="*/ 2 w 306"/>
                <a:gd name="T3" fmla="*/ 97 h 240"/>
                <a:gd name="T4" fmla="*/ 101 w 306"/>
                <a:gd name="T5" fmla="*/ 44 h 240"/>
                <a:gd name="T6" fmla="*/ 98 w 306"/>
                <a:gd name="T7" fmla="*/ 0 h 240"/>
                <a:gd name="T8" fmla="*/ 0 w 306"/>
                <a:gd name="T9" fmla="*/ 43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116" name="AutoShape 284"/>
            <p:cNvSpPr>
              <a:spLocks noChangeArrowheads="1"/>
            </p:cNvSpPr>
            <p:nvPr/>
          </p:nvSpPr>
          <p:spPr bwMode="auto">
            <a:xfrm>
              <a:off x="1812" y="3175"/>
              <a:ext cx="189" cy="23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117" name="AutoShape 285"/>
            <p:cNvSpPr>
              <a:spLocks noChangeArrowheads="1"/>
            </p:cNvSpPr>
            <p:nvPr/>
          </p:nvSpPr>
          <p:spPr bwMode="auto">
            <a:xfrm>
              <a:off x="1822" y="3180"/>
              <a:ext cx="169" cy="13"/>
            </a:xfrm>
            <a:prstGeom prst="roundRect">
              <a:avLst>
                <a:gd name="adj" fmla="val 50000"/>
              </a:avLst>
            </a:prstGeom>
            <a:gradFill rotWithShape="0">
              <a:gsLst>
                <a:gs pos="0">
                  <a:srgbClr val="000000"/>
                </a:gs>
                <a:gs pos="100000">
                  <a:srgbClr val="808080"/>
                </a:gs>
              </a:gsLst>
              <a:lin ang="0" scaled="1"/>
            </a:gradFill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118" name="Oval 286"/>
            <p:cNvSpPr>
              <a:spLocks noChangeArrowheads="1"/>
            </p:cNvSpPr>
            <p:nvPr/>
          </p:nvSpPr>
          <p:spPr bwMode="auto">
            <a:xfrm>
              <a:off x="1839" y="3127"/>
              <a:ext cx="24" cy="22"/>
            </a:xfrm>
            <a:prstGeom prst="ellipse">
              <a:avLst/>
            </a:prstGeom>
            <a:solidFill>
              <a:srgbClr val="33CC33"/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119" name="Oval 287"/>
            <p:cNvSpPr>
              <a:spLocks noChangeArrowheads="1"/>
            </p:cNvSpPr>
            <p:nvPr/>
          </p:nvSpPr>
          <p:spPr bwMode="auto">
            <a:xfrm>
              <a:off x="1867" y="3127"/>
              <a:ext cx="24" cy="22"/>
            </a:xfrm>
            <a:prstGeom prst="ellipse">
              <a:avLst/>
            </a:prstGeom>
            <a:solidFill>
              <a:srgbClr val="FF0000"/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120" name="Oval 288"/>
            <p:cNvSpPr>
              <a:spLocks noChangeArrowheads="1"/>
            </p:cNvSpPr>
            <p:nvPr/>
          </p:nvSpPr>
          <p:spPr bwMode="auto">
            <a:xfrm>
              <a:off x="1895" y="3126"/>
              <a:ext cx="24" cy="22"/>
            </a:xfrm>
            <a:prstGeom prst="ellipse">
              <a:avLst/>
            </a:prstGeom>
            <a:solidFill>
              <a:srgbClr val="33CC33"/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121" name="Rectangle 289"/>
            <p:cNvSpPr>
              <a:spLocks noChangeArrowheads="1"/>
            </p:cNvSpPr>
            <p:nvPr/>
          </p:nvSpPr>
          <p:spPr bwMode="auto">
            <a:xfrm>
              <a:off x="1958" y="3037"/>
              <a:ext cx="13" cy="123"/>
            </a:xfrm>
            <a:prstGeom prst="rect">
              <a:avLst/>
            </a:prstGeom>
            <a:solidFill>
              <a:srgbClr val="292929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7" dur="500"/>
                                        <p:tgtEl>
                                          <p:spTgt spid="120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Effect">
                      <p:stCondLst>
                        <p:cond delay="indefinite"/>
                      </p:stCondLst>
                      <p:childTnLst>
                        <p:par>
                          <p:cTn id="9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 additive="repl">
                                        <p:cTn id="12" dur="500"/>
                                        <p:tgtEl>
                                          <p:spTgt spid="120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Effect">
                      <p:stCondLst>
                        <p:cond delay="indefinite"/>
                      </p:stCondLst>
                      <p:childTnLst>
                        <p:par>
                          <p:cTn id="14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99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773114" y="1273176"/>
            <a:ext cx="3552825" cy="3132136"/>
            <a:chOff x="487" y="802"/>
            <a:chExt cx="2238" cy="1973"/>
          </a:xfrm>
        </p:grpSpPr>
        <p:sp>
          <p:nvSpPr>
            <p:cNvPr id="121858" name="Freeform 2"/>
            <p:cNvSpPr>
              <a:spLocks noChangeArrowheads="1"/>
            </p:cNvSpPr>
            <p:nvPr/>
          </p:nvSpPr>
          <p:spPr bwMode="auto">
            <a:xfrm>
              <a:off x="487" y="802"/>
              <a:ext cx="2238" cy="1734"/>
            </a:xfrm>
            <a:custGeom>
              <a:avLst/>
              <a:gdLst>
                <a:gd name="G0" fmla="+- 1 0 0"/>
                <a:gd name="G1" fmla="+- 1 0 0"/>
                <a:gd name="G2" fmla="+- 1 0 0"/>
                <a:gd name="G3" fmla="+- 1 0 0"/>
                <a:gd name="G4" fmla="+- 1 0 0"/>
                <a:gd name="G5" fmla="+- 1 0 0"/>
                <a:gd name="G6" fmla="+- 1 0 0"/>
                <a:gd name="G7" fmla="+- 1 0 0"/>
                <a:gd name="T0" fmla="*/ 0 256 1"/>
                <a:gd name="T1" fmla="*/ 0 256 1"/>
                <a:gd name="G8" fmla="+- 0 T0 T1"/>
                <a:gd name="G9" fmla="sin 54736 G8"/>
                <a:gd name="T2" fmla="*/ 0 256 1"/>
                <a:gd name="T3" fmla="*/ 0 256 1"/>
                <a:gd name="G10" fmla="+- 0 T2 T3"/>
                <a:gd name="G11" fmla="cos 54820 G10"/>
                <a:gd name="G12" fmla="+- G9 0 G11"/>
                <a:gd name="G13" fmla="*/ G12 65535 1"/>
                <a:gd name="G14" fmla="+- G13 10800 0"/>
                <a:gd name="G15" fmla="+- 1 0 0"/>
                <a:gd name="G16" fmla="+- 0 0 0"/>
                <a:gd name="G17" fmla="+- 1 0 0"/>
                <a:gd name="G18" fmla="+- 1 0 0"/>
                <a:gd name="G19" fmla="+- 1 0 0"/>
                <a:gd name="G20" fmla="+- 1 0 0"/>
                <a:gd name="G21" fmla="+- 1 0 0"/>
                <a:gd name="G22" fmla="+- 612 0 0"/>
                <a:gd name="G23" fmla="+- 1 0 0"/>
                <a:gd name="G24" fmla="+- 1 0 0"/>
                <a:gd name="G25" fmla="+- 1 0 0"/>
                <a:gd name="G26" fmla="+- 1 0 0"/>
                <a:gd name="G27" fmla="+- 1 0 0"/>
                <a:gd name="G28" fmla="+- 1 0 0"/>
                <a:gd name="G29" fmla="+- 1 0 0"/>
                <a:gd name="G30" fmla="+- 1 0 0"/>
                <a:gd name="G31" fmla="+- 1 0 0"/>
                <a:gd name="G32" fmla="+- 1 0 0"/>
                <a:gd name="G33" fmla="+- 1 0 0"/>
                <a:gd name="G34" fmla="+- 1 0 0"/>
                <a:gd name="G35" fmla="+- 1 0 0"/>
                <a:gd name="G36" fmla="+- 1 0 0"/>
                <a:gd name="G37" fmla="+- 1 0 0"/>
                <a:gd name="G38" fmla="+- 1 0 0"/>
                <a:gd name="G39" fmla="+- 1 0 0"/>
                <a:gd name="G40" fmla="+- 1 0 0"/>
                <a:gd name="G41" fmla="+- 1 0 0"/>
                <a:gd name="G42" fmla="+- 1 0 0"/>
                <a:gd name="T4" fmla="*/ 2147483647 w 2406"/>
                <a:gd name="T5" fmla="*/ 2147483647 h 958"/>
                <a:gd name="T6" fmla="*/ 2147483647 w 2406"/>
                <a:gd name="T7" fmla="*/ 2147483647 h 958"/>
                <a:gd name="T8" fmla="*/ 2147483647 w 2406"/>
                <a:gd name="T9" fmla="*/ 2147483647 h 958"/>
                <a:gd name="T10" fmla="*/ 2147483647 w 2406"/>
                <a:gd name="T11" fmla="*/ 2147483647 h 958"/>
                <a:gd name="T12" fmla="*/ 2147483647 w 2406"/>
                <a:gd name="T13" fmla="*/ 2147483647 h 958"/>
                <a:gd name="T14" fmla="*/ 2147483647 w 2406"/>
                <a:gd name="T15" fmla="*/ 2147483647 h 958"/>
                <a:gd name="T16" fmla="*/ 2147483647 w 2406"/>
                <a:gd name="T17" fmla="*/ 2147483647 h 958"/>
                <a:gd name="T18" fmla="*/ 2147483647 w 2406"/>
                <a:gd name="T19" fmla="*/ 2147483647 h 958"/>
                <a:gd name="T20" fmla="*/ 2147483647 w 2406"/>
                <a:gd name="T21" fmla="*/ 2147483647 h 958"/>
                <a:gd name="T22" fmla="*/ 2147483647 w 2406"/>
                <a:gd name="T23" fmla="*/ 2147483647 h 958"/>
                <a:gd name="T24" fmla="*/ 2147483647 w 2406"/>
                <a:gd name="T25" fmla="*/ 2147483647 h 958"/>
                <a:gd name="T26" fmla="*/ 2147483647 w 2406"/>
                <a:gd name="T27" fmla="*/ 2147483647 h 958"/>
                <a:gd name="T28" fmla="*/ 2147483647 w 2406"/>
                <a:gd name="T29" fmla="*/ 2147483647 h 958"/>
                <a:gd name="T30" fmla="*/ 0 w 2406"/>
                <a:gd name="T31" fmla="*/ 0 h 958"/>
                <a:gd name="T32" fmla="*/ 2406 w 2406"/>
                <a:gd name="T33" fmla="*/ 958 h 958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T30" t="T31" r="T32" b="T33"/>
              <a:pathLst>
                <a:path w="2406" h="958">
                  <a:moveTo>
                    <a:pt x="2192" y="274"/>
                  </a:moveTo>
                  <a:cubicBezTo>
                    <a:pt x="1978" y="94"/>
                    <a:pt x="1990" y="122"/>
                    <a:pt x="1857" y="77"/>
                  </a:cubicBezTo>
                  <a:cubicBezTo>
                    <a:pt x="1724" y="32"/>
                    <a:pt x="1584" y="0"/>
                    <a:pt x="1393" y="7"/>
                  </a:cubicBezTo>
                  <a:cubicBezTo>
                    <a:pt x="1202" y="14"/>
                    <a:pt x="898" y="84"/>
                    <a:pt x="713" y="122"/>
                  </a:cubicBezTo>
                  <a:cubicBezTo>
                    <a:pt x="528" y="160"/>
                    <a:pt x="395" y="168"/>
                    <a:pt x="280" y="234"/>
                  </a:cubicBezTo>
                  <a:cubicBezTo>
                    <a:pt x="166" y="301"/>
                    <a:pt x="52" y="432"/>
                    <a:pt x="26" y="522"/>
                  </a:cubicBezTo>
                  <a:cubicBezTo>
                    <a:pt x="0" y="612"/>
                    <a:pt x="81" y="711"/>
                    <a:pt x="122" y="773"/>
                  </a:cubicBezTo>
                  <a:cubicBezTo>
                    <a:pt x="163" y="835"/>
                    <a:pt x="99" y="877"/>
                    <a:pt x="273" y="894"/>
                  </a:cubicBezTo>
                  <a:cubicBezTo>
                    <a:pt x="447" y="911"/>
                    <a:pt x="938" y="866"/>
                    <a:pt x="1169" y="876"/>
                  </a:cubicBezTo>
                  <a:cubicBezTo>
                    <a:pt x="1400" y="886"/>
                    <a:pt x="1499" y="950"/>
                    <a:pt x="1659" y="954"/>
                  </a:cubicBezTo>
                  <a:cubicBezTo>
                    <a:pt x="1819" y="958"/>
                    <a:pt x="2014" y="958"/>
                    <a:pt x="2129" y="897"/>
                  </a:cubicBezTo>
                  <a:cubicBezTo>
                    <a:pt x="2244" y="836"/>
                    <a:pt x="2327" y="856"/>
                    <a:pt x="2350" y="591"/>
                  </a:cubicBezTo>
                  <a:cubicBezTo>
                    <a:pt x="2373" y="326"/>
                    <a:pt x="2406" y="454"/>
                    <a:pt x="2192" y="274"/>
                  </a:cubicBezTo>
                  <a:close/>
                </a:path>
              </a:pathLst>
            </a:custGeom>
            <a:solidFill>
              <a:srgbClr val="00CCFF"/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59" name="Line 3"/>
            <p:cNvSpPr>
              <a:spLocks noChangeShapeType="1"/>
            </p:cNvSpPr>
            <p:nvPr/>
          </p:nvSpPr>
          <p:spPr bwMode="auto">
            <a:xfrm flipV="1">
              <a:off x="2378" y="1476"/>
              <a:ext cx="97" cy="91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1860" name="Line 4"/>
            <p:cNvSpPr>
              <a:spLocks noChangeShapeType="1"/>
            </p:cNvSpPr>
            <p:nvPr/>
          </p:nvSpPr>
          <p:spPr bwMode="auto">
            <a:xfrm>
              <a:off x="1679" y="1586"/>
              <a:ext cx="437" cy="0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1861" name="Line 5"/>
            <p:cNvSpPr>
              <a:spLocks noChangeShapeType="1"/>
            </p:cNvSpPr>
            <p:nvPr/>
          </p:nvSpPr>
          <p:spPr bwMode="auto">
            <a:xfrm flipV="1">
              <a:off x="2472" y="1386"/>
              <a:ext cx="86" cy="91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prstDash val="dash"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1862" name="Line 6"/>
            <p:cNvSpPr>
              <a:spLocks noChangeShapeType="1"/>
            </p:cNvSpPr>
            <p:nvPr/>
          </p:nvSpPr>
          <p:spPr bwMode="auto">
            <a:xfrm flipV="1">
              <a:off x="2066" y="1723"/>
              <a:ext cx="322" cy="387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1863" name="Text Box 7"/>
            <p:cNvSpPr txBox="1">
              <a:spLocks noChangeArrowheads="1"/>
            </p:cNvSpPr>
            <p:nvPr/>
          </p:nvSpPr>
          <p:spPr bwMode="auto">
            <a:xfrm>
              <a:off x="1616" y="2404"/>
              <a:ext cx="761" cy="371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tabLst>
                  <a:tab pos="0" algn="l"/>
                  <a:tab pos="914305" algn="l"/>
                  <a:tab pos="1828610" algn="l"/>
                  <a:tab pos="2742915" algn="l"/>
                  <a:tab pos="3657220" algn="l"/>
                  <a:tab pos="4571526" algn="l"/>
                  <a:tab pos="5485831" algn="l"/>
                  <a:tab pos="6400137" algn="l"/>
                  <a:tab pos="7314442" algn="l"/>
                  <a:tab pos="8228747" algn="l"/>
                  <a:tab pos="9143052" algn="l"/>
                  <a:tab pos="10057357" algn="l"/>
                </a:tabLst>
              </a:pPr>
              <a:r>
                <a:rPr lang="en-US" sz="1400" dirty="0">
                  <a:solidFill>
                    <a:srgbClr val="000000"/>
                  </a:solidFill>
                  <a:cs typeface="Arial" charset="0"/>
                </a:rPr>
                <a:t>router</a:t>
              </a:r>
            </a:p>
            <a:p>
              <a:pPr>
                <a:tabLst>
                  <a:tab pos="0" algn="l"/>
                  <a:tab pos="914305" algn="l"/>
                  <a:tab pos="1828610" algn="l"/>
                  <a:tab pos="2742915" algn="l"/>
                  <a:tab pos="3657220" algn="l"/>
                  <a:tab pos="4571526" algn="l"/>
                  <a:tab pos="5485831" algn="l"/>
                  <a:tab pos="6400137" algn="l"/>
                  <a:tab pos="7314442" algn="l"/>
                  <a:tab pos="8228747" algn="l"/>
                  <a:tab pos="9143052" algn="l"/>
                  <a:tab pos="10057357" algn="l"/>
                </a:tabLst>
              </a:pPr>
              <a:r>
                <a:rPr lang="en-US" sz="1400" dirty="0">
                  <a:solidFill>
                    <a:srgbClr val="000000"/>
                  </a:solidFill>
                  <a:cs typeface="Arial" charset="0"/>
                </a:rPr>
                <a:t>(runs DHCP)</a:t>
              </a:r>
            </a:p>
          </p:txBody>
        </p:sp>
        <p:grpSp>
          <p:nvGrpSpPr>
            <p:cNvPr id="3" name="Group 8"/>
            <p:cNvGrpSpPr>
              <a:grpSpLocks/>
            </p:cNvGrpSpPr>
            <p:nvPr/>
          </p:nvGrpSpPr>
          <p:grpSpPr bwMode="auto">
            <a:xfrm>
              <a:off x="1042" y="1249"/>
              <a:ext cx="530" cy="512"/>
              <a:chOff x="1042" y="1249"/>
              <a:chExt cx="530" cy="512"/>
            </a:xfrm>
          </p:grpSpPr>
          <p:pic>
            <p:nvPicPr>
              <p:cNvPr id="121865" name="Picture 9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042" y="1365"/>
                <a:ext cx="530" cy="396"/>
              </a:xfrm>
              <a:prstGeom prst="rect">
                <a:avLst/>
              </a:prstGeom>
              <a:noFill/>
              <a:ln w="9525" cap="flat">
                <a:noFill/>
                <a:round/>
                <a:headEnd/>
                <a:tailEnd/>
              </a:ln>
              <a:effectLst/>
            </p:spPr>
          </p:pic>
          <p:pic>
            <p:nvPicPr>
              <p:cNvPr id="121866" name="Picture 10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1051" y="1249"/>
                <a:ext cx="512" cy="328"/>
              </a:xfrm>
              <a:prstGeom prst="rect">
                <a:avLst/>
              </a:prstGeom>
              <a:noFill/>
              <a:ln w="9525" cap="flat">
                <a:noFill/>
                <a:round/>
                <a:headEnd/>
                <a:tailEnd/>
              </a:ln>
              <a:effectLst/>
            </p:spPr>
          </p:pic>
        </p:grpSp>
        <p:pic>
          <p:nvPicPr>
            <p:cNvPr id="121867" name="Picture 11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102" y="1527"/>
              <a:ext cx="553" cy="219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</p:pic>
        <p:sp>
          <p:nvSpPr>
            <p:cNvPr id="121868" name="Rectangle 12"/>
            <p:cNvSpPr>
              <a:spLocks noChangeArrowheads="1"/>
            </p:cNvSpPr>
            <p:nvPr/>
          </p:nvSpPr>
          <p:spPr bwMode="auto">
            <a:xfrm rot="16200000" flipH="1">
              <a:off x="2261" y="2237"/>
              <a:ext cx="65" cy="153"/>
            </a:xfrm>
            <a:prstGeom prst="rect">
              <a:avLst/>
            </a:prstGeom>
            <a:gradFill rotWithShape="0">
              <a:gsLst>
                <a:gs pos="0">
                  <a:srgbClr val="008000"/>
                </a:gs>
                <a:gs pos="50000">
                  <a:srgbClr val="FFFFFF"/>
                </a:gs>
                <a:gs pos="100000">
                  <a:srgbClr val="008000"/>
                </a:gs>
              </a:gsLst>
              <a:lin ang="5400000" scaled="1"/>
            </a:gradFill>
            <a:ln w="9360" cap="sq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69" name="Rectangle 13"/>
            <p:cNvSpPr>
              <a:spLocks noChangeArrowheads="1"/>
            </p:cNvSpPr>
            <p:nvPr/>
          </p:nvSpPr>
          <p:spPr bwMode="auto">
            <a:xfrm rot="2460000">
              <a:off x="2020" y="2063"/>
              <a:ext cx="51" cy="155"/>
            </a:xfrm>
            <a:prstGeom prst="rect">
              <a:avLst/>
            </a:prstGeom>
            <a:gradFill rotWithShape="0">
              <a:gsLst>
                <a:gs pos="0">
                  <a:srgbClr val="008000"/>
                </a:gs>
                <a:gs pos="50000">
                  <a:srgbClr val="FFFFFF"/>
                </a:gs>
                <a:gs pos="100000">
                  <a:srgbClr val="008000"/>
                </a:gs>
              </a:gsLst>
              <a:lin ang="2460000" scaled="1"/>
            </a:gradFill>
            <a:ln w="9360" cap="sq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70" name="Rectangle 14"/>
            <p:cNvSpPr>
              <a:spLocks noChangeArrowheads="1"/>
            </p:cNvSpPr>
            <p:nvPr/>
          </p:nvSpPr>
          <p:spPr bwMode="auto">
            <a:xfrm rot="16200000">
              <a:off x="1573" y="1505"/>
              <a:ext cx="69" cy="186"/>
            </a:xfrm>
            <a:prstGeom prst="rect">
              <a:avLst/>
            </a:prstGeom>
            <a:gradFill rotWithShape="0">
              <a:gsLst>
                <a:gs pos="0">
                  <a:srgbClr val="008000"/>
                </a:gs>
                <a:gs pos="50000">
                  <a:srgbClr val="FFFFFF"/>
                </a:gs>
                <a:gs pos="100000">
                  <a:srgbClr val="008000"/>
                </a:gs>
              </a:gsLst>
              <a:lin ang="16205999" scaled="1"/>
            </a:gradFill>
            <a:ln w="9360" cap="sq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" name="Group 15"/>
            <p:cNvGrpSpPr>
              <a:grpSpLocks/>
            </p:cNvGrpSpPr>
            <p:nvPr/>
          </p:nvGrpSpPr>
          <p:grpSpPr bwMode="auto">
            <a:xfrm>
              <a:off x="1636" y="2022"/>
              <a:ext cx="208" cy="365"/>
              <a:chOff x="1636" y="2022"/>
              <a:chExt cx="208" cy="365"/>
            </a:xfrm>
          </p:grpSpPr>
          <p:sp>
            <p:nvSpPr>
              <p:cNvPr id="121872" name="Freeform 16"/>
              <p:cNvSpPr>
                <a:spLocks noChangeArrowheads="1"/>
              </p:cNvSpPr>
              <p:nvPr/>
            </p:nvSpPr>
            <p:spPr bwMode="auto">
              <a:xfrm>
                <a:off x="1801" y="2023"/>
                <a:ext cx="40" cy="346"/>
              </a:xfrm>
              <a:custGeom>
                <a:avLst/>
                <a:gdLst>
                  <a:gd name="G0" fmla="+- 1 0 0"/>
                  <a:gd name="G1" fmla="+- 1 0 0"/>
                  <a:gd name="G2" fmla="+- 1 0 0"/>
                  <a:gd name="G3" fmla="+- 2742 0 0"/>
                  <a:gd name="G4" fmla="+- 1 0 0"/>
                  <a:gd name="T0" fmla="*/ 21 w 354"/>
                  <a:gd name="T1" fmla="*/ 0 h 2742"/>
                  <a:gd name="T2" fmla="*/ 116 w 354"/>
                  <a:gd name="T3" fmla="*/ 137 h 2742"/>
                  <a:gd name="T4" fmla="*/ 114 w 354"/>
                  <a:gd name="T5" fmla="*/ 1057 h 2742"/>
                  <a:gd name="T6" fmla="*/ 0 w 354"/>
                  <a:gd name="T7" fmla="*/ 1105 h 2742"/>
                  <a:gd name="T8" fmla="*/ 21 w 354"/>
                  <a:gd name="T9" fmla="*/ 0 h 27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873" name="Rectangle 17"/>
              <p:cNvSpPr>
                <a:spLocks noChangeArrowheads="1"/>
              </p:cNvSpPr>
              <p:nvPr/>
            </p:nvSpPr>
            <p:spPr bwMode="auto">
              <a:xfrm>
                <a:off x="1646" y="2022"/>
                <a:ext cx="153" cy="346"/>
              </a:xfrm>
              <a:prstGeom prst="rect">
                <a:avLst/>
              </a:prstGeom>
              <a:gradFill rotWithShape="0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874" name="Freeform 18"/>
              <p:cNvSpPr>
                <a:spLocks noChangeArrowheads="1"/>
              </p:cNvSpPr>
              <p:nvPr/>
            </p:nvSpPr>
            <p:spPr bwMode="auto">
              <a:xfrm>
                <a:off x="1809" y="2044"/>
                <a:ext cx="24" cy="319"/>
              </a:xfrm>
              <a:custGeom>
                <a:avLst/>
                <a:gdLst>
                  <a:gd name="G0" fmla="+- 0 0 0"/>
                  <a:gd name="G1" fmla="+- 0 0 0"/>
                  <a:gd name="G2" fmla="+- 1 0 0"/>
                  <a:gd name="G3" fmla="+- 1 0 0"/>
                  <a:gd name="G4" fmla="+- 1229 0 0"/>
                  <a:gd name="G5" fmla="+- 1 0 0"/>
                  <a:gd name="G6" fmla="+- 2501 0 0"/>
                  <a:gd name="G7" fmla="+- 0 0 0"/>
                  <a:gd name="T0" fmla="*/ 2 w 211"/>
                  <a:gd name="T1" fmla="*/ 0 h 2537"/>
                  <a:gd name="T2" fmla="*/ 70 w 211"/>
                  <a:gd name="T3" fmla="*/ 88 h 2537"/>
                  <a:gd name="T4" fmla="*/ 2 w 211"/>
                  <a:gd name="T5" fmla="*/ 1007 h 2537"/>
                  <a:gd name="T6" fmla="*/ 2 w 211"/>
                  <a:gd name="T7" fmla="*/ 0 h 25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875" name="Freeform 19"/>
              <p:cNvSpPr>
                <a:spLocks noChangeArrowheads="1"/>
              </p:cNvSpPr>
              <p:nvPr/>
            </p:nvSpPr>
            <p:spPr bwMode="auto">
              <a:xfrm>
                <a:off x="1804" y="2206"/>
                <a:ext cx="38" cy="28"/>
              </a:xfrm>
              <a:custGeom>
                <a:avLst/>
                <a:gdLst>
                  <a:gd name="G0" fmla="+- 0 0 0"/>
                  <a:gd name="G1" fmla="+- 1 0 0"/>
                  <a:gd name="G2" fmla="+- 1 0 0"/>
                  <a:gd name="G3" fmla="+- 1 0 0"/>
                  <a:gd name="G4" fmla="+- 1 0 0"/>
                  <a:gd name="G5" fmla="+- 1 0 0"/>
                  <a:gd name="G6" fmla="+- 1 0 0"/>
                  <a:gd name="G7" fmla="+- 1 0 0"/>
                  <a:gd name="G8" fmla="+- 1 0 0"/>
                  <a:gd name="G9" fmla="+- 100 0 0"/>
                  <a:gd name="G10" fmla="+- 48 0 0"/>
                  <a:gd name="G11" fmla="+- 0 0 0"/>
                  <a:gd name="G12" fmla="+- 0 0 0"/>
                  <a:gd name="T0" fmla="*/ 2 w 328"/>
                  <a:gd name="T1" fmla="*/ 0 h 226"/>
                  <a:gd name="T2" fmla="*/ 109 w 328"/>
                  <a:gd name="T3" fmla="*/ 52 h 226"/>
                  <a:gd name="T4" fmla="*/ 108 w 328"/>
                  <a:gd name="T5" fmla="*/ 92 h 226"/>
                  <a:gd name="T6" fmla="*/ 0 w 328"/>
                  <a:gd name="T7" fmla="*/ 41 h 226"/>
                  <a:gd name="T8" fmla="*/ 2 w 328"/>
                  <a:gd name="T9" fmla="*/ 0 h 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876" name="Rectangle 20"/>
              <p:cNvSpPr>
                <a:spLocks noChangeArrowheads="1"/>
              </p:cNvSpPr>
              <p:nvPr/>
            </p:nvSpPr>
            <p:spPr bwMode="auto">
              <a:xfrm>
                <a:off x="1647" y="2062"/>
                <a:ext cx="86" cy="7"/>
              </a:xfrm>
              <a:prstGeom prst="rect">
                <a:avLst/>
              </a:prstGeom>
              <a:solidFill>
                <a:srgbClr val="000000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5" name="Group 21"/>
              <p:cNvGrpSpPr>
                <a:grpSpLocks/>
              </p:cNvGrpSpPr>
              <p:nvPr/>
            </p:nvGrpSpPr>
            <p:grpSpPr bwMode="auto">
              <a:xfrm>
                <a:off x="1726" y="2059"/>
                <a:ext cx="84" cy="21"/>
                <a:chOff x="1726" y="2059"/>
                <a:chExt cx="84" cy="21"/>
              </a:xfrm>
            </p:grpSpPr>
            <p:sp>
              <p:nvSpPr>
                <p:cNvPr id="121878" name="AutoShape 22"/>
                <p:cNvSpPr>
                  <a:spLocks noChangeArrowheads="1"/>
                </p:cNvSpPr>
                <p:nvPr/>
              </p:nvSpPr>
              <p:spPr bwMode="auto">
                <a:xfrm>
                  <a:off x="1726" y="2059"/>
                  <a:ext cx="84" cy="2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00"/>
                </a:solidFill>
                <a:ln w="9525" cap="flat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1879" name="AutoShape 23"/>
                <p:cNvSpPr>
                  <a:spLocks noChangeArrowheads="1"/>
                </p:cNvSpPr>
                <p:nvPr/>
              </p:nvSpPr>
              <p:spPr bwMode="auto">
                <a:xfrm>
                  <a:off x="1727" y="2062"/>
                  <a:ext cx="80" cy="15"/>
                </a:xfrm>
                <a:prstGeom prst="roundRect">
                  <a:avLst>
                    <a:gd name="adj" fmla="val 50000"/>
                  </a:avLst>
                </a:prstGeom>
                <a:gradFill rotWithShape="0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 cap="flat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21880" name="Rectangle 24"/>
              <p:cNvSpPr>
                <a:spLocks noChangeArrowheads="1"/>
              </p:cNvSpPr>
              <p:nvPr/>
            </p:nvSpPr>
            <p:spPr bwMode="auto">
              <a:xfrm>
                <a:off x="1648" y="2111"/>
                <a:ext cx="87" cy="7"/>
              </a:xfrm>
              <a:prstGeom prst="rect">
                <a:avLst/>
              </a:prstGeom>
              <a:solidFill>
                <a:srgbClr val="000000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6" name="Group 25"/>
              <p:cNvGrpSpPr>
                <a:grpSpLocks/>
              </p:cNvGrpSpPr>
              <p:nvPr/>
            </p:nvGrpSpPr>
            <p:grpSpPr bwMode="auto">
              <a:xfrm>
                <a:off x="1725" y="2108"/>
                <a:ext cx="84" cy="19"/>
                <a:chOff x="1725" y="2108"/>
                <a:chExt cx="84" cy="19"/>
              </a:xfrm>
            </p:grpSpPr>
            <p:sp>
              <p:nvSpPr>
                <p:cNvPr id="121882" name="AutoShape 26"/>
                <p:cNvSpPr>
                  <a:spLocks noChangeArrowheads="1"/>
                </p:cNvSpPr>
                <p:nvPr/>
              </p:nvSpPr>
              <p:spPr bwMode="auto">
                <a:xfrm>
                  <a:off x="1725" y="2108"/>
                  <a:ext cx="84" cy="1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00"/>
                </a:solidFill>
                <a:ln w="9525" cap="flat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1883" name="AutoShape 27"/>
                <p:cNvSpPr>
                  <a:spLocks noChangeArrowheads="1"/>
                </p:cNvSpPr>
                <p:nvPr/>
              </p:nvSpPr>
              <p:spPr bwMode="auto">
                <a:xfrm>
                  <a:off x="1727" y="2110"/>
                  <a:ext cx="80" cy="15"/>
                </a:xfrm>
                <a:prstGeom prst="roundRect">
                  <a:avLst>
                    <a:gd name="adj" fmla="val 50000"/>
                  </a:avLst>
                </a:prstGeom>
                <a:gradFill rotWithShape="0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 cap="flat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21884" name="Rectangle 28"/>
              <p:cNvSpPr>
                <a:spLocks noChangeArrowheads="1"/>
              </p:cNvSpPr>
              <p:nvPr/>
            </p:nvSpPr>
            <p:spPr bwMode="auto">
              <a:xfrm>
                <a:off x="1647" y="2163"/>
                <a:ext cx="87" cy="6"/>
              </a:xfrm>
              <a:prstGeom prst="rect">
                <a:avLst/>
              </a:prstGeom>
              <a:solidFill>
                <a:srgbClr val="000000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885" name="Rectangle 29"/>
              <p:cNvSpPr>
                <a:spLocks noChangeArrowheads="1"/>
              </p:cNvSpPr>
              <p:nvPr/>
            </p:nvSpPr>
            <p:spPr bwMode="auto">
              <a:xfrm>
                <a:off x="1649" y="2209"/>
                <a:ext cx="87" cy="6"/>
              </a:xfrm>
              <a:prstGeom prst="rect">
                <a:avLst/>
              </a:prstGeom>
              <a:solidFill>
                <a:srgbClr val="000000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7" name="Group 30"/>
              <p:cNvGrpSpPr>
                <a:grpSpLocks/>
              </p:cNvGrpSpPr>
              <p:nvPr/>
            </p:nvGrpSpPr>
            <p:grpSpPr bwMode="auto">
              <a:xfrm>
                <a:off x="1723" y="2204"/>
                <a:ext cx="84" cy="22"/>
                <a:chOff x="1723" y="2204"/>
                <a:chExt cx="84" cy="22"/>
              </a:xfrm>
            </p:grpSpPr>
            <p:sp>
              <p:nvSpPr>
                <p:cNvPr id="121887" name="AutoShape 31"/>
                <p:cNvSpPr>
                  <a:spLocks noChangeArrowheads="1"/>
                </p:cNvSpPr>
                <p:nvPr/>
              </p:nvSpPr>
              <p:spPr bwMode="auto">
                <a:xfrm>
                  <a:off x="1723" y="2204"/>
                  <a:ext cx="84" cy="2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00"/>
                </a:solidFill>
                <a:ln w="9525" cap="flat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1888" name="AutoShape 32"/>
                <p:cNvSpPr>
                  <a:spLocks noChangeArrowheads="1"/>
                </p:cNvSpPr>
                <p:nvPr/>
              </p:nvSpPr>
              <p:spPr bwMode="auto">
                <a:xfrm>
                  <a:off x="1725" y="2207"/>
                  <a:ext cx="80" cy="16"/>
                </a:xfrm>
                <a:prstGeom prst="roundRect">
                  <a:avLst>
                    <a:gd name="adj" fmla="val 50000"/>
                  </a:avLst>
                </a:prstGeom>
                <a:gradFill rotWithShape="0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 cap="flat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21889" name="Freeform 33"/>
              <p:cNvSpPr>
                <a:spLocks noChangeArrowheads="1"/>
              </p:cNvSpPr>
              <p:nvPr/>
            </p:nvSpPr>
            <p:spPr bwMode="auto">
              <a:xfrm>
                <a:off x="1804" y="2163"/>
                <a:ext cx="37" cy="27"/>
              </a:xfrm>
              <a:custGeom>
                <a:avLst/>
                <a:gdLst>
                  <a:gd name="G0" fmla="+- 0 0 0"/>
                  <a:gd name="G1" fmla="+- 1 0 0"/>
                  <a:gd name="G2" fmla="+- 1 0 0"/>
                  <a:gd name="G3" fmla="+- 1 0 0"/>
                  <a:gd name="G4" fmla="+- 1 0 0"/>
                  <a:gd name="G5" fmla="+- 1 0 0"/>
                  <a:gd name="G6" fmla="+- 1 0 0"/>
                  <a:gd name="G7" fmla="+- 1 0 0"/>
                  <a:gd name="G8" fmla="+- 1 0 0"/>
                  <a:gd name="G9" fmla="+- 100 0 0"/>
                  <a:gd name="G10" fmla="+- 48 0 0"/>
                  <a:gd name="G11" fmla="+- 0 0 0"/>
                  <a:gd name="G12" fmla="+- 0 0 0"/>
                  <a:gd name="T0" fmla="*/ 2 w 328"/>
                  <a:gd name="T1" fmla="*/ 0 h 226"/>
                  <a:gd name="T2" fmla="*/ 109 w 328"/>
                  <a:gd name="T3" fmla="*/ 51 h 226"/>
                  <a:gd name="T4" fmla="*/ 108 w 328"/>
                  <a:gd name="T5" fmla="*/ 90 h 226"/>
                  <a:gd name="T6" fmla="*/ 0 w 328"/>
                  <a:gd name="T7" fmla="*/ 39 h 226"/>
                  <a:gd name="T8" fmla="*/ 2 w 328"/>
                  <a:gd name="T9" fmla="*/ 0 h 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8" name="Group 34"/>
              <p:cNvGrpSpPr>
                <a:grpSpLocks/>
              </p:cNvGrpSpPr>
              <p:nvPr/>
            </p:nvGrpSpPr>
            <p:grpSpPr bwMode="auto">
              <a:xfrm>
                <a:off x="1724" y="2159"/>
                <a:ext cx="84" cy="20"/>
                <a:chOff x="1724" y="2159"/>
                <a:chExt cx="84" cy="20"/>
              </a:xfrm>
            </p:grpSpPr>
            <p:sp>
              <p:nvSpPr>
                <p:cNvPr id="121891" name="AutoShape 35"/>
                <p:cNvSpPr>
                  <a:spLocks noChangeArrowheads="1"/>
                </p:cNvSpPr>
                <p:nvPr/>
              </p:nvSpPr>
              <p:spPr bwMode="auto">
                <a:xfrm>
                  <a:off x="1724" y="2159"/>
                  <a:ext cx="84" cy="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00"/>
                </a:solidFill>
                <a:ln w="9525" cap="flat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1892" name="AutoShape 36"/>
                <p:cNvSpPr>
                  <a:spLocks noChangeArrowheads="1"/>
                </p:cNvSpPr>
                <p:nvPr/>
              </p:nvSpPr>
              <p:spPr bwMode="auto">
                <a:xfrm>
                  <a:off x="1726" y="2161"/>
                  <a:ext cx="80" cy="15"/>
                </a:xfrm>
                <a:prstGeom prst="roundRect">
                  <a:avLst>
                    <a:gd name="adj" fmla="val 50000"/>
                  </a:avLst>
                </a:prstGeom>
                <a:gradFill rotWithShape="0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 cap="flat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21893" name="Rectangle 37"/>
              <p:cNvSpPr>
                <a:spLocks noChangeArrowheads="1"/>
              </p:cNvSpPr>
              <p:nvPr/>
            </p:nvSpPr>
            <p:spPr bwMode="auto">
              <a:xfrm>
                <a:off x="1800" y="2022"/>
                <a:ext cx="9" cy="347"/>
              </a:xfrm>
              <a:prstGeom prst="rect">
                <a:avLst/>
              </a:prstGeom>
              <a:gradFill rotWithShape="0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894" name="Freeform 38"/>
              <p:cNvSpPr>
                <a:spLocks noChangeArrowheads="1"/>
              </p:cNvSpPr>
              <p:nvPr/>
            </p:nvSpPr>
            <p:spPr bwMode="auto">
              <a:xfrm>
                <a:off x="1808" y="2110"/>
                <a:ext cx="34" cy="31"/>
              </a:xfrm>
              <a:custGeom>
                <a:avLst/>
                <a:gdLst>
                  <a:gd name="G0" fmla="+- 0 0 0"/>
                  <a:gd name="G1" fmla="+- 1 0 0"/>
                  <a:gd name="G2" fmla="+- 1 0 0"/>
                  <a:gd name="G3" fmla="+- 1 0 0"/>
                  <a:gd name="G4" fmla="+- 1 0 0"/>
                  <a:gd name="G5" fmla="+- 1 0 0"/>
                  <a:gd name="G6" fmla="+- 1 0 0"/>
                  <a:gd name="G7" fmla="+- 1 0 0"/>
                  <a:gd name="G8" fmla="+- 1 0 0"/>
                  <a:gd name="G9" fmla="+- 100 0 0"/>
                  <a:gd name="G10" fmla="+- 48 0 0"/>
                  <a:gd name="G11" fmla="+- 0 0 0"/>
                  <a:gd name="G12" fmla="+- 0 0 0"/>
                  <a:gd name="T0" fmla="*/ 2 w 296"/>
                  <a:gd name="T1" fmla="*/ 0 h 256"/>
                  <a:gd name="T2" fmla="*/ 96 w 296"/>
                  <a:gd name="T3" fmla="*/ 57 h 256"/>
                  <a:gd name="T4" fmla="*/ 98 w 296"/>
                  <a:gd name="T5" fmla="*/ 102 h 256"/>
                  <a:gd name="T6" fmla="*/ 0 w 296"/>
                  <a:gd name="T7" fmla="*/ 39 h 256"/>
                  <a:gd name="T8" fmla="*/ 2 w 296"/>
                  <a:gd name="T9" fmla="*/ 0 h 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895" name="Freeform 39"/>
              <p:cNvSpPr>
                <a:spLocks noChangeArrowheads="1"/>
              </p:cNvSpPr>
              <p:nvPr/>
            </p:nvSpPr>
            <p:spPr bwMode="auto">
              <a:xfrm>
                <a:off x="1809" y="2061"/>
                <a:ext cx="35" cy="35"/>
              </a:xfrm>
              <a:custGeom>
                <a:avLst/>
                <a:gdLst>
                  <a:gd name="G0" fmla="+- 1 0 0"/>
                  <a:gd name="G1" fmla="+- 1 0 0"/>
                  <a:gd name="G2" fmla="+- 1 0 0"/>
                  <a:gd name="G3" fmla="+- 1 0 0"/>
                  <a:gd name="G4" fmla="+- 1 0 0"/>
                  <a:gd name="G5" fmla="+- 1 0 0"/>
                  <a:gd name="G6" fmla="+- 1 0 0"/>
                  <a:gd name="G7" fmla="+- 1 0 0"/>
                  <a:gd name="G8" fmla="+- 1 0 0"/>
                  <a:gd name="G9" fmla="*/ 1 35987 45568"/>
                  <a:gd name="G10" fmla="*/ 1 35987 55552"/>
                  <a:gd name="G11" fmla="*/ G10 1 180"/>
                  <a:gd name="G12" fmla="*/ G9 1 G11"/>
                  <a:gd name="G13" fmla="*/ 1 35987 45568"/>
                  <a:gd name="G14" fmla="*/ 1 35987 55552"/>
                  <a:gd name="G15" fmla="*/ G14 1 180"/>
                  <a:gd name="G16" fmla="*/ G13 1 G15"/>
                  <a:gd name="G17" fmla="+- 17 0 0"/>
                  <a:gd name="G18" fmla="+- 1 0 0"/>
                  <a:gd name="T0" fmla="*/ 0 w 304"/>
                  <a:gd name="T1" fmla="*/ 0 h 288"/>
                  <a:gd name="T2" fmla="*/ 101 w 304"/>
                  <a:gd name="T3" fmla="*/ 66 h 288"/>
                  <a:gd name="T4" fmla="*/ 95 w 304"/>
                  <a:gd name="T5" fmla="*/ 116 h 288"/>
                  <a:gd name="T6" fmla="*/ 2 w 304"/>
                  <a:gd name="T7" fmla="*/ 50 h 288"/>
                  <a:gd name="T8" fmla="*/ 0 w 304"/>
                  <a:gd name="T9" fmla="*/ 0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896" name="Oval 40"/>
              <p:cNvSpPr>
                <a:spLocks noChangeArrowheads="1"/>
              </p:cNvSpPr>
              <p:nvPr/>
            </p:nvSpPr>
            <p:spPr bwMode="auto">
              <a:xfrm>
                <a:off x="1838" y="2354"/>
                <a:ext cx="6" cy="14"/>
              </a:xfrm>
              <a:prstGeom prst="ellipse">
                <a:avLst/>
              </a:prstGeom>
              <a:solidFill>
                <a:srgbClr val="333333"/>
              </a:soli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897" name="Freeform 41"/>
              <p:cNvSpPr>
                <a:spLocks noChangeArrowheads="1"/>
              </p:cNvSpPr>
              <p:nvPr/>
            </p:nvSpPr>
            <p:spPr bwMode="auto">
              <a:xfrm>
                <a:off x="1806" y="2354"/>
                <a:ext cx="35" cy="29"/>
              </a:xfrm>
              <a:custGeom>
                <a:avLst/>
                <a:gdLst>
                  <a:gd name="G0" fmla="+- 106 0 0"/>
                  <a:gd name="G1" fmla="+- 120 0 0"/>
                  <a:gd name="G2" fmla="+- 1 0 0"/>
                  <a:gd name="G3" fmla="+- 1 0 0"/>
                  <a:gd name="G4" fmla="+- 106 0 0"/>
                  <a:gd name="T0" fmla="*/ 0 w 306"/>
                  <a:gd name="T1" fmla="*/ 43 h 240"/>
                  <a:gd name="T2" fmla="*/ 2 w 306"/>
                  <a:gd name="T3" fmla="*/ 97 h 240"/>
                  <a:gd name="T4" fmla="*/ 101 w 306"/>
                  <a:gd name="T5" fmla="*/ 44 h 240"/>
                  <a:gd name="T6" fmla="*/ 98 w 306"/>
                  <a:gd name="T7" fmla="*/ 0 h 240"/>
                  <a:gd name="T8" fmla="*/ 0 w 306"/>
                  <a:gd name="T9" fmla="*/ 43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898" name="AutoShape 42"/>
              <p:cNvSpPr>
                <a:spLocks noChangeArrowheads="1"/>
              </p:cNvSpPr>
              <p:nvPr/>
            </p:nvSpPr>
            <p:spPr bwMode="auto">
              <a:xfrm>
                <a:off x="1636" y="2364"/>
                <a:ext cx="175" cy="24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899" name="AutoShape 43"/>
              <p:cNvSpPr>
                <a:spLocks noChangeArrowheads="1"/>
              </p:cNvSpPr>
              <p:nvPr/>
            </p:nvSpPr>
            <p:spPr bwMode="auto">
              <a:xfrm>
                <a:off x="1646" y="2370"/>
                <a:ext cx="155" cy="12"/>
              </a:xfrm>
              <a:prstGeom prst="roundRect">
                <a:avLst>
                  <a:gd name="adj" fmla="val 50000"/>
                </a:avLst>
              </a:prstGeom>
              <a:gradFill rotWithShape="0">
                <a:gsLst>
                  <a:gs pos="0">
                    <a:srgbClr val="000000"/>
                  </a:gs>
                  <a:gs pos="100000">
                    <a:srgbClr val="808080"/>
                  </a:gs>
                </a:gsLst>
                <a:lin ang="0" scaled="1"/>
              </a:gra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900" name="Oval 44"/>
              <p:cNvSpPr>
                <a:spLocks noChangeArrowheads="1"/>
              </p:cNvSpPr>
              <p:nvPr/>
            </p:nvSpPr>
            <p:spPr bwMode="auto">
              <a:xfrm>
                <a:off x="1661" y="2319"/>
                <a:ext cx="22" cy="21"/>
              </a:xfrm>
              <a:prstGeom prst="ellipse">
                <a:avLst/>
              </a:prstGeom>
              <a:solidFill>
                <a:srgbClr val="33CC33"/>
              </a:soli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901" name="Oval 45"/>
              <p:cNvSpPr>
                <a:spLocks noChangeArrowheads="1"/>
              </p:cNvSpPr>
              <p:nvPr/>
            </p:nvSpPr>
            <p:spPr bwMode="auto">
              <a:xfrm>
                <a:off x="1687" y="2319"/>
                <a:ext cx="23" cy="21"/>
              </a:xfrm>
              <a:prstGeom prst="ellipse">
                <a:avLst/>
              </a:prstGeom>
              <a:solidFill>
                <a:srgbClr val="FF0000"/>
              </a:soli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902" name="Oval 46"/>
              <p:cNvSpPr>
                <a:spLocks noChangeArrowheads="1"/>
              </p:cNvSpPr>
              <p:nvPr/>
            </p:nvSpPr>
            <p:spPr bwMode="auto">
              <a:xfrm>
                <a:off x="1713" y="2319"/>
                <a:ext cx="22" cy="21"/>
              </a:xfrm>
              <a:prstGeom prst="ellipse">
                <a:avLst/>
              </a:prstGeom>
              <a:solidFill>
                <a:srgbClr val="33CC33"/>
              </a:soli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903" name="Rectangle 47"/>
              <p:cNvSpPr>
                <a:spLocks noChangeArrowheads="1"/>
              </p:cNvSpPr>
              <p:nvPr/>
            </p:nvSpPr>
            <p:spPr bwMode="auto">
              <a:xfrm>
                <a:off x="1772" y="2236"/>
                <a:ext cx="11" cy="116"/>
              </a:xfrm>
              <a:prstGeom prst="rect">
                <a:avLst/>
              </a:prstGeom>
              <a:solidFill>
                <a:srgbClr val="292929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" name="Group 48"/>
            <p:cNvGrpSpPr>
              <a:grpSpLocks/>
            </p:cNvGrpSpPr>
            <p:nvPr/>
          </p:nvGrpSpPr>
          <p:grpSpPr bwMode="auto">
            <a:xfrm>
              <a:off x="1761" y="2183"/>
              <a:ext cx="462" cy="236"/>
              <a:chOff x="1761" y="2183"/>
              <a:chExt cx="462" cy="236"/>
            </a:xfrm>
          </p:grpSpPr>
          <p:sp>
            <p:nvSpPr>
              <p:cNvPr id="121905" name="Oval 49"/>
              <p:cNvSpPr>
                <a:spLocks noChangeArrowheads="1"/>
              </p:cNvSpPr>
              <p:nvPr/>
            </p:nvSpPr>
            <p:spPr bwMode="auto">
              <a:xfrm>
                <a:off x="1765" y="2289"/>
                <a:ext cx="458" cy="130"/>
              </a:xfrm>
              <a:prstGeom prst="ellipse">
                <a:avLst/>
              </a:prstGeom>
              <a:solidFill>
                <a:srgbClr val="CCCCFF"/>
              </a:solidFill>
              <a:ln w="1260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906" name="Line 50"/>
              <p:cNvSpPr>
                <a:spLocks noChangeShapeType="1"/>
              </p:cNvSpPr>
              <p:nvPr/>
            </p:nvSpPr>
            <p:spPr bwMode="auto">
              <a:xfrm>
                <a:off x="1765" y="2278"/>
                <a:ext cx="0" cy="80"/>
              </a:xfrm>
              <a:prstGeom prst="line">
                <a:avLst/>
              </a:prstGeom>
              <a:noFill/>
              <a:ln w="1260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907" name="Line 51"/>
              <p:cNvSpPr>
                <a:spLocks noChangeShapeType="1"/>
              </p:cNvSpPr>
              <p:nvPr/>
            </p:nvSpPr>
            <p:spPr bwMode="auto">
              <a:xfrm>
                <a:off x="2224" y="2278"/>
                <a:ext cx="0" cy="80"/>
              </a:xfrm>
              <a:prstGeom prst="line">
                <a:avLst/>
              </a:prstGeom>
              <a:noFill/>
              <a:ln w="1260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908" name="Rectangle 52"/>
              <p:cNvSpPr>
                <a:spLocks noChangeArrowheads="1"/>
              </p:cNvSpPr>
              <p:nvPr/>
            </p:nvSpPr>
            <p:spPr bwMode="auto">
              <a:xfrm>
                <a:off x="1765" y="2278"/>
                <a:ext cx="453" cy="79"/>
              </a:xfrm>
              <a:prstGeom prst="rect">
                <a:avLst/>
              </a:prstGeom>
              <a:solidFill>
                <a:srgbClr val="CCCCFF"/>
              </a:soli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909" name="Oval 53"/>
              <p:cNvSpPr>
                <a:spLocks noChangeArrowheads="1"/>
              </p:cNvSpPr>
              <p:nvPr/>
            </p:nvSpPr>
            <p:spPr bwMode="auto">
              <a:xfrm>
                <a:off x="1761" y="2183"/>
                <a:ext cx="458" cy="152"/>
              </a:xfrm>
              <a:prstGeom prst="ellipse">
                <a:avLst/>
              </a:prstGeom>
              <a:solidFill>
                <a:srgbClr val="CCCCFF"/>
              </a:solidFill>
              <a:ln w="1260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0" name="Group 54"/>
              <p:cNvGrpSpPr>
                <a:grpSpLocks/>
              </p:cNvGrpSpPr>
              <p:nvPr/>
            </p:nvGrpSpPr>
            <p:grpSpPr bwMode="auto">
              <a:xfrm>
                <a:off x="1872" y="2217"/>
                <a:ext cx="226" cy="89"/>
                <a:chOff x="1872" y="2217"/>
                <a:chExt cx="226" cy="89"/>
              </a:xfrm>
            </p:grpSpPr>
            <p:sp>
              <p:nvSpPr>
                <p:cNvPr id="121911" name="Line 55"/>
                <p:cNvSpPr>
                  <a:spLocks noChangeShapeType="1"/>
                </p:cNvSpPr>
                <p:nvPr/>
              </p:nvSpPr>
              <p:spPr bwMode="auto">
                <a:xfrm flipV="1">
                  <a:off x="1872" y="2216"/>
                  <a:ext cx="80" cy="3"/>
                </a:xfrm>
                <a:prstGeom prst="line">
                  <a:avLst/>
                </a:prstGeom>
                <a:noFill/>
                <a:ln w="2844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1912" name="Line 56"/>
                <p:cNvSpPr>
                  <a:spLocks noChangeShapeType="1"/>
                </p:cNvSpPr>
                <p:nvPr/>
              </p:nvSpPr>
              <p:spPr bwMode="auto">
                <a:xfrm>
                  <a:off x="2027" y="2307"/>
                  <a:ext cx="70" cy="0"/>
                </a:xfrm>
                <a:prstGeom prst="line">
                  <a:avLst/>
                </a:prstGeom>
                <a:noFill/>
                <a:ln w="2844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1913" name="Line 57"/>
                <p:cNvSpPr>
                  <a:spLocks noChangeShapeType="1"/>
                </p:cNvSpPr>
                <p:nvPr/>
              </p:nvSpPr>
              <p:spPr bwMode="auto">
                <a:xfrm>
                  <a:off x="1946" y="2219"/>
                  <a:ext cx="83" cy="87"/>
                </a:xfrm>
                <a:prstGeom prst="line">
                  <a:avLst/>
                </a:prstGeom>
                <a:noFill/>
                <a:ln w="2844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" name="Group 58"/>
              <p:cNvGrpSpPr>
                <a:grpSpLocks/>
              </p:cNvGrpSpPr>
              <p:nvPr/>
            </p:nvGrpSpPr>
            <p:grpSpPr bwMode="auto">
              <a:xfrm>
                <a:off x="1872" y="2216"/>
                <a:ext cx="226" cy="89"/>
                <a:chOff x="1872" y="2216"/>
                <a:chExt cx="226" cy="89"/>
              </a:xfrm>
            </p:grpSpPr>
            <p:sp>
              <p:nvSpPr>
                <p:cNvPr id="121915" name="Line 59"/>
                <p:cNvSpPr>
                  <a:spLocks noChangeShapeType="1"/>
                </p:cNvSpPr>
                <p:nvPr/>
              </p:nvSpPr>
              <p:spPr bwMode="auto">
                <a:xfrm>
                  <a:off x="1872" y="2303"/>
                  <a:ext cx="80" cy="1"/>
                </a:xfrm>
                <a:prstGeom prst="line">
                  <a:avLst/>
                </a:prstGeom>
                <a:noFill/>
                <a:ln w="2844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1916" name="Line 60"/>
                <p:cNvSpPr>
                  <a:spLocks noChangeShapeType="1"/>
                </p:cNvSpPr>
                <p:nvPr/>
              </p:nvSpPr>
              <p:spPr bwMode="auto">
                <a:xfrm>
                  <a:off x="2027" y="2216"/>
                  <a:ext cx="70" cy="0"/>
                </a:xfrm>
                <a:prstGeom prst="line">
                  <a:avLst/>
                </a:prstGeom>
                <a:noFill/>
                <a:ln w="2844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1917" name="Line 61"/>
                <p:cNvSpPr>
                  <a:spLocks noChangeShapeType="1"/>
                </p:cNvSpPr>
                <p:nvPr/>
              </p:nvSpPr>
              <p:spPr bwMode="auto">
                <a:xfrm flipV="1">
                  <a:off x="1946" y="2215"/>
                  <a:ext cx="83" cy="86"/>
                </a:xfrm>
                <a:prstGeom prst="line">
                  <a:avLst/>
                </a:prstGeom>
                <a:noFill/>
                <a:ln w="2844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121920" name="Text Box 64"/>
          <p:cNvSpPr txBox="1">
            <a:spLocks noChangeArrowheads="1"/>
          </p:cNvSpPr>
          <p:nvPr/>
        </p:nvSpPr>
        <p:spPr bwMode="auto">
          <a:xfrm>
            <a:off x="0" y="9525"/>
            <a:ext cx="9144000" cy="996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1430" tIns="45715" rIns="91430" bIns="45715" anchor="ctr"/>
          <a:lstStyle/>
          <a:p>
            <a:pPr algn="ctr"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Day </a:t>
            </a: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in the 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Life</a:t>
            </a: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… 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Connecting </a:t>
            </a: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to the Internet</a:t>
            </a:r>
          </a:p>
        </p:txBody>
      </p:sp>
      <p:sp>
        <p:nvSpPr>
          <p:cNvPr id="121921" name="Text Box 65"/>
          <p:cNvSpPr txBox="1">
            <a:spLocks noChangeArrowheads="1"/>
          </p:cNvSpPr>
          <p:nvPr/>
        </p:nvSpPr>
        <p:spPr bwMode="auto">
          <a:xfrm>
            <a:off x="5037139" y="1128713"/>
            <a:ext cx="3732212" cy="126206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1430" tIns="45715" rIns="91430" bIns="45715"/>
          <a:lstStyle/>
          <a:p>
            <a:pPr marL="341277" indent="-341277" algn="just">
              <a:lnSpc>
                <a:spcPct val="85000"/>
              </a:lnSpc>
              <a:spcBef>
                <a:spcPts val="550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911130" algn="l"/>
                <a:tab pos="1825435" algn="l"/>
                <a:tab pos="2739741" algn="l"/>
                <a:tab pos="3654046" algn="l"/>
                <a:tab pos="4568352" algn="l"/>
                <a:tab pos="5482657" algn="l"/>
                <a:tab pos="6396962" algn="l"/>
                <a:tab pos="7311267" algn="l"/>
                <a:tab pos="8225572" algn="l"/>
                <a:tab pos="9139877" algn="l"/>
                <a:tab pos="10054183" algn="l"/>
              </a:tabLst>
            </a:pPr>
            <a:r>
              <a:rPr lang="en-US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connecting laptop needs to get its own IP address, </a:t>
            </a:r>
            <a:r>
              <a:rPr lang="en-US" sz="2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addr</a:t>
            </a:r>
            <a:r>
              <a:rPr lang="en-US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of first-hop router, </a:t>
            </a:r>
            <a:r>
              <a:rPr lang="en-US" sz="2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addr</a:t>
            </a:r>
            <a:r>
              <a:rPr lang="en-US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of DNS server: use </a:t>
            </a:r>
            <a:r>
              <a:rPr lang="en-US" sz="2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DHCP</a:t>
            </a:r>
          </a:p>
        </p:txBody>
      </p:sp>
      <p:sp>
        <p:nvSpPr>
          <p:cNvPr id="121922" name="Freeform 66"/>
          <p:cNvSpPr>
            <a:spLocks noChangeArrowheads="1"/>
          </p:cNvSpPr>
          <p:nvPr/>
        </p:nvSpPr>
        <p:spPr bwMode="auto">
          <a:xfrm>
            <a:off x="830263" y="2266951"/>
            <a:ext cx="976312" cy="485775"/>
          </a:xfrm>
          <a:custGeom>
            <a:avLst/>
            <a:gdLst>
              <a:gd name="G0" fmla="+- 1 0 0"/>
              <a:gd name="G1" fmla="+- 1 0 0"/>
              <a:gd name="G2" fmla="+- 1 0 0"/>
              <a:gd name="G3" fmla="+- 1 0 0"/>
              <a:gd name="G4" fmla="+- 1 0 0"/>
              <a:gd name="G5" fmla="+- 1 0 0"/>
              <a:gd name="G6" fmla="+- 1 0 0"/>
              <a:gd name="G7" fmla="+- 1 0 0"/>
              <a:gd name="G8" fmla="+- 1 0 0"/>
              <a:gd name="G9" fmla="+- 1 0 0"/>
              <a:gd name="G10" fmla="+- 1 0 0"/>
              <a:gd name="G11" fmla="+- 1 0 0"/>
              <a:gd name="G12" fmla="+- 1 0 0"/>
              <a:gd name="G13" fmla="+- 5400 0 0"/>
              <a:gd name="G14" fmla="+- 16200 0 0"/>
              <a:gd name="G15" fmla="+- 1 0 0"/>
              <a:gd name="G16" fmla="+- 1 0 0"/>
              <a:gd name="G17" fmla="+- 5400 0 0"/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3375 w 21600"/>
              <a:gd name="T9" fmla="*/ 5400 h 21600"/>
              <a:gd name="T10" fmla="*/ 18900 w 21600"/>
              <a:gd name="T11" fmla="*/ 162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0000"/>
          </a:solidFill>
          <a:ln w="9525" cap="flat">
            <a:noFill/>
            <a:round/>
            <a:headEnd/>
            <a:tailEnd/>
          </a:ln>
          <a:effectLst/>
        </p:spPr>
        <p:txBody>
          <a:bodyPr wrap="none" lIns="91430" tIns="45715" rIns="91430" bIns="45715" anchor="ctr"/>
          <a:lstStyle/>
          <a:p>
            <a:endParaRPr lang="en-US"/>
          </a:p>
        </p:txBody>
      </p:sp>
      <p:grpSp>
        <p:nvGrpSpPr>
          <p:cNvPr id="12" name="Group 67"/>
          <p:cNvGrpSpPr>
            <a:grpSpLocks/>
          </p:cNvGrpSpPr>
          <p:nvPr/>
        </p:nvGrpSpPr>
        <p:grpSpPr bwMode="auto">
          <a:xfrm>
            <a:off x="1195389" y="914400"/>
            <a:ext cx="974725" cy="2055812"/>
            <a:chOff x="753" y="681"/>
            <a:chExt cx="614" cy="1190"/>
          </a:xfrm>
        </p:grpSpPr>
        <p:sp>
          <p:nvSpPr>
            <p:cNvPr id="121924" name="Freeform 68"/>
            <p:cNvSpPr>
              <a:spLocks noChangeArrowheads="1"/>
            </p:cNvSpPr>
            <p:nvPr/>
          </p:nvSpPr>
          <p:spPr bwMode="auto">
            <a:xfrm>
              <a:off x="764" y="698"/>
              <a:ext cx="603" cy="902"/>
            </a:xfrm>
            <a:custGeom>
              <a:avLst/>
              <a:gdLst>
                <a:gd name="G0" fmla="+- 1 0 0"/>
                <a:gd name="G1" fmla="+- 1 0 0"/>
                <a:gd name="G2" fmla="+- 788 0 0"/>
                <a:gd name="G3" fmla="+- 1 0 0"/>
                <a:gd name="G4" fmla="+- 1 0 0"/>
                <a:gd name="T0" fmla="*/ 496 w 604"/>
                <a:gd name="T1" fmla="*/ 0 h 903"/>
                <a:gd name="T2" fmla="*/ 604 w 604"/>
                <a:gd name="T3" fmla="*/ 903 h 903"/>
                <a:gd name="T4" fmla="*/ 0 w 604"/>
                <a:gd name="T5" fmla="*/ 788 h 903"/>
                <a:gd name="T6" fmla="*/ 456 w 604"/>
                <a:gd name="T7" fmla="*/ 750 h 903"/>
                <a:gd name="T8" fmla="*/ 496 w 604"/>
                <a:gd name="T9" fmla="*/ 0 h 9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4" h="903">
                  <a:moveTo>
                    <a:pt x="496" y="0"/>
                  </a:moveTo>
                  <a:lnTo>
                    <a:pt x="604" y="903"/>
                  </a:lnTo>
                  <a:lnTo>
                    <a:pt x="0" y="788"/>
                  </a:lnTo>
                  <a:lnTo>
                    <a:pt x="456" y="750"/>
                  </a:lnTo>
                  <a:lnTo>
                    <a:pt x="496" y="0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0000"/>
                </a:gs>
              </a:gsLst>
              <a:lin ang="2700000" scaled="1"/>
            </a:gra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3" name="Group 69"/>
            <p:cNvGrpSpPr>
              <a:grpSpLocks/>
            </p:cNvGrpSpPr>
            <p:nvPr/>
          </p:nvGrpSpPr>
          <p:grpSpPr bwMode="auto">
            <a:xfrm>
              <a:off x="753" y="681"/>
              <a:ext cx="599" cy="1190"/>
              <a:chOff x="753" y="681"/>
              <a:chExt cx="599" cy="1190"/>
            </a:xfrm>
          </p:grpSpPr>
          <p:sp>
            <p:nvSpPr>
              <p:cNvPr id="121926" name="Rectangle 70"/>
              <p:cNvSpPr>
                <a:spLocks noChangeArrowheads="1"/>
              </p:cNvSpPr>
              <p:nvPr/>
            </p:nvSpPr>
            <p:spPr bwMode="auto">
              <a:xfrm>
                <a:off x="760" y="700"/>
                <a:ext cx="492" cy="789"/>
              </a:xfrm>
              <a:prstGeom prst="rect">
                <a:avLst/>
              </a:prstGeom>
              <a:solidFill>
                <a:srgbClr val="FFFFFF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927" name="Text Box 71"/>
              <p:cNvSpPr txBox="1">
                <a:spLocks noChangeArrowheads="1"/>
              </p:cNvSpPr>
              <p:nvPr/>
            </p:nvSpPr>
            <p:spPr bwMode="auto">
              <a:xfrm>
                <a:off x="778" y="681"/>
                <a:ext cx="574" cy="1190"/>
              </a:xfrm>
              <a:prstGeom prst="rect">
                <a:avLst/>
              </a:prstGeom>
              <a:noFill/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spAutoFit/>
              </a:bodyPr>
              <a:lstStyle/>
              <a:p>
                <a:pPr algn="ctr">
                  <a:tabLst>
                    <a:tab pos="0" algn="l"/>
                    <a:tab pos="914305" algn="l"/>
                    <a:tab pos="1828610" algn="l"/>
                    <a:tab pos="2742915" algn="l"/>
                    <a:tab pos="3657220" algn="l"/>
                    <a:tab pos="4571526" algn="l"/>
                    <a:tab pos="5485831" algn="l"/>
                    <a:tab pos="6400137" algn="l"/>
                    <a:tab pos="7314442" algn="l"/>
                    <a:tab pos="8228747" algn="l"/>
                    <a:tab pos="9143052" algn="l"/>
                    <a:tab pos="10057357" algn="l"/>
                  </a:tabLst>
                </a:pPr>
                <a:r>
                  <a:rPr lang="en-US" dirty="0" smtClean="0">
                    <a:solidFill>
                      <a:srgbClr val="000000"/>
                    </a:solidFill>
                    <a:latin typeface="Arial" charset="0"/>
                  </a:rPr>
                  <a:t>DHCP</a:t>
                </a:r>
                <a:endParaRPr lang="en-US" dirty="0">
                  <a:solidFill>
                    <a:srgbClr val="000000"/>
                  </a:solidFill>
                  <a:latin typeface="Arial" charset="0"/>
                </a:endParaRPr>
              </a:p>
              <a:p>
                <a:pPr algn="ctr">
                  <a:tabLst>
                    <a:tab pos="0" algn="l"/>
                    <a:tab pos="914305" algn="l"/>
                    <a:tab pos="1828610" algn="l"/>
                    <a:tab pos="2742915" algn="l"/>
                    <a:tab pos="3657220" algn="l"/>
                    <a:tab pos="4571526" algn="l"/>
                    <a:tab pos="5485831" algn="l"/>
                    <a:tab pos="6400137" algn="l"/>
                    <a:tab pos="7314442" algn="l"/>
                    <a:tab pos="8228747" algn="l"/>
                    <a:tab pos="9143052" algn="l"/>
                    <a:tab pos="10057357" algn="l"/>
                  </a:tabLst>
                </a:pPr>
                <a:r>
                  <a:rPr lang="en-US" dirty="0" smtClean="0">
                    <a:solidFill>
                      <a:srgbClr val="000000"/>
                    </a:solidFill>
                    <a:latin typeface="Arial" charset="0"/>
                  </a:rPr>
                  <a:t>UDP</a:t>
                </a:r>
                <a:endParaRPr lang="en-US" dirty="0">
                  <a:solidFill>
                    <a:srgbClr val="000000"/>
                  </a:solidFill>
                  <a:latin typeface="Arial" charset="0"/>
                </a:endParaRPr>
              </a:p>
              <a:p>
                <a:pPr algn="ctr">
                  <a:tabLst>
                    <a:tab pos="0" algn="l"/>
                    <a:tab pos="914305" algn="l"/>
                    <a:tab pos="1828610" algn="l"/>
                    <a:tab pos="2742915" algn="l"/>
                    <a:tab pos="3657220" algn="l"/>
                    <a:tab pos="4571526" algn="l"/>
                    <a:tab pos="5485831" algn="l"/>
                    <a:tab pos="6400137" algn="l"/>
                    <a:tab pos="7314442" algn="l"/>
                    <a:tab pos="8228747" algn="l"/>
                    <a:tab pos="9143052" algn="l"/>
                    <a:tab pos="10057357" algn="l"/>
                  </a:tabLst>
                </a:pPr>
                <a:r>
                  <a:rPr lang="en-US" dirty="0">
                    <a:solidFill>
                      <a:srgbClr val="000000"/>
                    </a:solidFill>
                    <a:latin typeface="Arial" charset="0"/>
                  </a:rPr>
                  <a:t>IP</a:t>
                </a:r>
              </a:p>
              <a:p>
                <a:pPr algn="ctr">
                  <a:tabLst>
                    <a:tab pos="0" algn="l"/>
                    <a:tab pos="914305" algn="l"/>
                    <a:tab pos="1828610" algn="l"/>
                    <a:tab pos="2742915" algn="l"/>
                    <a:tab pos="3657220" algn="l"/>
                    <a:tab pos="4571526" algn="l"/>
                    <a:tab pos="5485831" algn="l"/>
                    <a:tab pos="6400137" algn="l"/>
                    <a:tab pos="7314442" algn="l"/>
                    <a:tab pos="8228747" algn="l"/>
                    <a:tab pos="9143052" algn="l"/>
                    <a:tab pos="10057357" algn="l"/>
                  </a:tabLst>
                </a:pPr>
                <a:r>
                  <a:rPr lang="en-US" dirty="0">
                    <a:solidFill>
                      <a:srgbClr val="000000"/>
                    </a:solidFill>
                    <a:latin typeface="Arial" charset="0"/>
                  </a:rPr>
                  <a:t>Eth</a:t>
                </a:r>
              </a:p>
              <a:p>
                <a:pPr algn="ctr">
                  <a:tabLst>
                    <a:tab pos="0" algn="l"/>
                    <a:tab pos="914305" algn="l"/>
                    <a:tab pos="1828610" algn="l"/>
                    <a:tab pos="2742915" algn="l"/>
                    <a:tab pos="3657220" algn="l"/>
                    <a:tab pos="4571526" algn="l"/>
                    <a:tab pos="5485831" algn="l"/>
                    <a:tab pos="6400137" algn="l"/>
                    <a:tab pos="7314442" algn="l"/>
                    <a:tab pos="8228747" algn="l"/>
                    <a:tab pos="9143052" algn="l"/>
                    <a:tab pos="10057357" algn="l"/>
                  </a:tabLst>
                </a:pPr>
                <a:r>
                  <a:rPr lang="en-US" dirty="0" err="1">
                    <a:solidFill>
                      <a:srgbClr val="000000"/>
                    </a:solidFill>
                    <a:latin typeface="Arial" charset="0"/>
                  </a:rPr>
                  <a:t>Phy</a:t>
                </a:r>
                <a:endParaRPr lang="en-US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21928" name="Line 72"/>
              <p:cNvSpPr>
                <a:spLocks noChangeShapeType="1"/>
              </p:cNvSpPr>
              <p:nvPr/>
            </p:nvSpPr>
            <p:spPr bwMode="auto">
              <a:xfrm>
                <a:off x="762" y="857"/>
                <a:ext cx="488" cy="0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929" name="Line 73"/>
              <p:cNvSpPr>
                <a:spLocks noChangeShapeType="1"/>
              </p:cNvSpPr>
              <p:nvPr/>
            </p:nvSpPr>
            <p:spPr bwMode="auto">
              <a:xfrm>
                <a:off x="759" y="1016"/>
                <a:ext cx="488" cy="0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930" name="Line 74"/>
              <p:cNvSpPr>
                <a:spLocks noChangeShapeType="1"/>
              </p:cNvSpPr>
              <p:nvPr/>
            </p:nvSpPr>
            <p:spPr bwMode="auto">
              <a:xfrm>
                <a:off x="756" y="1175"/>
                <a:ext cx="488" cy="0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931" name="Line 75"/>
              <p:cNvSpPr>
                <a:spLocks noChangeShapeType="1"/>
              </p:cNvSpPr>
              <p:nvPr/>
            </p:nvSpPr>
            <p:spPr bwMode="auto">
              <a:xfrm>
                <a:off x="753" y="1334"/>
                <a:ext cx="488" cy="0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4" name="Group 76"/>
          <p:cNvGrpSpPr>
            <a:grpSpLocks/>
          </p:cNvGrpSpPr>
          <p:nvPr/>
        </p:nvGrpSpPr>
        <p:grpSpPr bwMode="auto">
          <a:xfrm>
            <a:off x="522289" y="1162051"/>
            <a:ext cx="546100" cy="247650"/>
            <a:chOff x="329" y="732"/>
            <a:chExt cx="344" cy="156"/>
          </a:xfrm>
        </p:grpSpPr>
        <p:sp>
          <p:nvSpPr>
            <p:cNvPr id="121933" name="Rectangle 77"/>
            <p:cNvSpPr>
              <a:spLocks noChangeArrowheads="1"/>
            </p:cNvSpPr>
            <p:nvPr/>
          </p:nvSpPr>
          <p:spPr bwMode="auto">
            <a:xfrm>
              <a:off x="373" y="765"/>
              <a:ext cx="244" cy="85"/>
            </a:xfrm>
            <a:prstGeom prst="rect">
              <a:avLst/>
            </a:prstGeom>
            <a:solidFill>
              <a:srgbClr val="FF0000"/>
            </a:solidFill>
            <a:ln w="9360" cap="sq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934" name="Text Box 78"/>
            <p:cNvSpPr txBox="1">
              <a:spLocks noChangeArrowheads="1"/>
            </p:cNvSpPr>
            <p:nvPr/>
          </p:nvSpPr>
          <p:spPr bwMode="auto">
            <a:xfrm>
              <a:off x="329" y="732"/>
              <a:ext cx="344" cy="156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tabLst>
                  <a:tab pos="0" algn="l"/>
                  <a:tab pos="914305" algn="l"/>
                  <a:tab pos="1828610" algn="l"/>
                  <a:tab pos="2742915" algn="l"/>
                  <a:tab pos="3657220" algn="l"/>
                  <a:tab pos="4571526" algn="l"/>
                  <a:tab pos="5485831" algn="l"/>
                  <a:tab pos="6400137" algn="l"/>
                  <a:tab pos="7314442" algn="l"/>
                  <a:tab pos="8228747" algn="l"/>
                  <a:tab pos="9143052" algn="l"/>
                  <a:tab pos="10057357" algn="l"/>
                </a:tabLst>
              </a:pPr>
              <a:r>
                <a:rPr lang="en-US" sz="1000" dirty="0">
                  <a:solidFill>
                    <a:srgbClr val="FFFFFF"/>
                  </a:solidFill>
                </a:rPr>
                <a:t>DHCP</a:t>
              </a:r>
            </a:p>
          </p:txBody>
        </p:sp>
      </p:grpSp>
      <p:grpSp>
        <p:nvGrpSpPr>
          <p:cNvPr id="15" name="Group 79"/>
          <p:cNvGrpSpPr>
            <a:grpSpLocks/>
          </p:cNvGrpSpPr>
          <p:nvPr/>
        </p:nvGrpSpPr>
        <p:grpSpPr bwMode="auto">
          <a:xfrm>
            <a:off x="66675" y="1181101"/>
            <a:ext cx="1079500" cy="1165225"/>
            <a:chOff x="42" y="744"/>
            <a:chExt cx="680" cy="734"/>
          </a:xfrm>
        </p:grpSpPr>
        <p:grpSp>
          <p:nvGrpSpPr>
            <p:cNvPr id="16" name="Group 80"/>
            <p:cNvGrpSpPr>
              <a:grpSpLocks/>
            </p:cNvGrpSpPr>
            <p:nvPr/>
          </p:nvGrpSpPr>
          <p:grpSpPr bwMode="auto">
            <a:xfrm>
              <a:off x="42" y="886"/>
              <a:ext cx="680" cy="470"/>
              <a:chOff x="42" y="886"/>
              <a:chExt cx="680" cy="470"/>
            </a:xfrm>
          </p:grpSpPr>
          <p:grpSp>
            <p:nvGrpSpPr>
              <p:cNvPr id="17" name="Group 81"/>
              <p:cNvGrpSpPr>
                <a:grpSpLocks/>
              </p:cNvGrpSpPr>
              <p:nvPr/>
            </p:nvGrpSpPr>
            <p:grpSpPr bwMode="auto">
              <a:xfrm>
                <a:off x="278" y="886"/>
                <a:ext cx="400" cy="156"/>
                <a:chOff x="278" y="886"/>
                <a:chExt cx="400" cy="156"/>
              </a:xfrm>
            </p:grpSpPr>
            <p:grpSp>
              <p:nvGrpSpPr>
                <p:cNvPr id="18" name="Group 82"/>
                <p:cNvGrpSpPr>
                  <a:grpSpLocks/>
                </p:cNvGrpSpPr>
                <p:nvPr/>
              </p:nvGrpSpPr>
              <p:grpSpPr bwMode="auto">
                <a:xfrm>
                  <a:off x="334" y="886"/>
                  <a:ext cx="344" cy="156"/>
                  <a:chOff x="334" y="886"/>
                  <a:chExt cx="344" cy="156"/>
                </a:xfrm>
              </p:grpSpPr>
              <p:sp>
                <p:nvSpPr>
                  <p:cNvPr id="121939" name="Rectangle 83"/>
                  <p:cNvSpPr>
                    <a:spLocks noChangeArrowheads="1"/>
                  </p:cNvSpPr>
                  <p:nvPr/>
                </p:nvSpPr>
                <p:spPr bwMode="auto">
                  <a:xfrm>
                    <a:off x="377" y="919"/>
                    <a:ext cx="244" cy="85"/>
                  </a:xfrm>
                  <a:prstGeom prst="rect">
                    <a:avLst/>
                  </a:prstGeom>
                  <a:solidFill>
                    <a:srgbClr val="FF0000"/>
                  </a:solidFill>
                  <a:ln w="9360" cap="sq">
                    <a:solidFill>
                      <a:srgbClr val="FFFFFF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1940" name="Text Box 8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34" y="886"/>
                    <a:ext cx="344" cy="156"/>
                  </a:xfrm>
                  <a:prstGeom prst="rect">
                    <a:avLst/>
                  </a:prstGeom>
                  <a:noFill/>
                  <a:ln w="9525" cap="flat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lIns="90000" tIns="46800" rIns="90000" bIns="46800">
                    <a:spAutoFit/>
                  </a:bodyPr>
                  <a:lstStyle/>
                  <a:p>
                    <a:pPr>
                      <a:tabLst>
                        <a:tab pos="0" algn="l"/>
                        <a:tab pos="914305" algn="l"/>
                        <a:tab pos="1828610" algn="l"/>
                        <a:tab pos="2742915" algn="l"/>
                        <a:tab pos="3657220" algn="l"/>
                        <a:tab pos="4571526" algn="l"/>
                        <a:tab pos="5485831" algn="l"/>
                        <a:tab pos="6400137" algn="l"/>
                        <a:tab pos="7314442" algn="l"/>
                        <a:tab pos="8228747" algn="l"/>
                        <a:tab pos="9143052" algn="l"/>
                        <a:tab pos="10057357" algn="l"/>
                      </a:tabLst>
                    </a:pPr>
                    <a:r>
                      <a:rPr lang="en-US" sz="1000" dirty="0">
                        <a:solidFill>
                          <a:srgbClr val="FFFFFF"/>
                        </a:solidFill>
                      </a:rPr>
                      <a:t>DHCP</a:t>
                    </a:r>
                  </a:p>
                </p:txBody>
              </p:sp>
            </p:grpSp>
            <p:sp>
              <p:nvSpPr>
                <p:cNvPr id="121941" name="Rectangle 85"/>
                <p:cNvSpPr>
                  <a:spLocks noChangeArrowheads="1"/>
                </p:cNvSpPr>
                <p:nvPr/>
              </p:nvSpPr>
              <p:spPr bwMode="auto">
                <a:xfrm>
                  <a:off x="288" y="921"/>
                  <a:ext cx="87" cy="81"/>
                </a:xfrm>
                <a:prstGeom prst="rect">
                  <a:avLst/>
                </a:prstGeom>
                <a:solidFill>
                  <a:srgbClr val="00CC99"/>
                </a:solidFill>
                <a:ln w="9360" cap="sq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1942" name="Rectangle 86"/>
                <p:cNvSpPr>
                  <a:spLocks noChangeArrowheads="1"/>
                </p:cNvSpPr>
                <p:nvPr/>
              </p:nvSpPr>
              <p:spPr bwMode="auto">
                <a:xfrm>
                  <a:off x="278" y="915"/>
                  <a:ext cx="353" cy="93"/>
                </a:xfrm>
                <a:prstGeom prst="rect">
                  <a:avLst/>
                </a:prstGeom>
                <a:noFill/>
                <a:ln w="9360" cap="sq">
                  <a:solidFill>
                    <a:srgbClr val="00CC99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9" name="Group 87"/>
              <p:cNvGrpSpPr>
                <a:grpSpLocks/>
              </p:cNvGrpSpPr>
              <p:nvPr/>
            </p:nvGrpSpPr>
            <p:grpSpPr bwMode="auto">
              <a:xfrm>
                <a:off x="278" y="1034"/>
                <a:ext cx="400" cy="156"/>
                <a:chOff x="278" y="1034"/>
                <a:chExt cx="400" cy="156"/>
              </a:xfrm>
            </p:grpSpPr>
            <p:grpSp>
              <p:nvGrpSpPr>
                <p:cNvPr id="20" name="Group 88"/>
                <p:cNvGrpSpPr>
                  <a:grpSpLocks/>
                </p:cNvGrpSpPr>
                <p:nvPr/>
              </p:nvGrpSpPr>
              <p:grpSpPr bwMode="auto">
                <a:xfrm>
                  <a:off x="334" y="1034"/>
                  <a:ext cx="344" cy="156"/>
                  <a:chOff x="334" y="1034"/>
                  <a:chExt cx="344" cy="156"/>
                </a:xfrm>
              </p:grpSpPr>
              <p:sp>
                <p:nvSpPr>
                  <p:cNvPr id="121945" name="Rectangle 89"/>
                  <p:cNvSpPr>
                    <a:spLocks noChangeArrowheads="1"/>
                  </p:cNvSpPr>
                  <p:nvPr/>
                </p:nvSpPr>
                <p:spPr bwMode="auto">
                  <a:xfrm>
                    <a:off x="377" y="1067"/>
                    <a:ext cx="244" cy="85"/>
                  </a:xfrm>
                  <a:prstGeom prst="rect">
                    <a:avLst/>
                  </a:prstGeom>
                  <a:solidFill>
                    <a:srgbClr val="FF0000"/>
                  </a:solidFill>
                  <a:ln w="9360" cap="sq">
                    <a:solidFill>
                      <a:srgbClr val="FFFFFF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1946" name="Text Box 9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34" y="1034"/>
                    <a:ext cx="344" cy="156"/>
                  </a:xfrm>
                  <a:prstGeom prst="rect">
                    <a:avLst/>
                  </a:prstGeom>
                  <a:noFill/>
                  <a:ln w="9525" cap="flat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lIns="90000" tIns="46800" rIns="90000" bIns="46800">
                    <a:spAutoFit/>
                  </a:bodyPr>
                  <a:lstStyle/>
                  <a:p>
                    <a:pPr>
                      <a:tabLst>
                        <a:tab pos="0" algn="l"/>
                        <a:tab pos="914305" algn="l"/>
                        <a:tab pos="1828610" algn="l"/>
                        <a:tab pos="2742915" algn="l"/>
                        <a:tab pos="3657220" algn="l"/>
                        <a:tab pos="4571526" algn="l"/>
                        <a:tab pos="5485831" algn="l"/>
                        <a:tab pos="6400137" algn="l"/>
                        <a:tab pos="7314442" algn="l"/>
                        <a:tab pos="8228747" algn="l"/>
                        <a:tab pos="9143052" algn="l"/>
                        <a:tab pos="10057357" algn="l"/>
                      </a:tabLst>
                    </a:pPr>
                    <a:r>
                      <a:rPr lang="en-US" sz="1000" dirty="0">
                        <a:solidFill>
                          <a:srgbClr val="FFFFFF"/>
                        </a:solidFill>
                      </a:rPr>
                      <a:t>DHCP</a:t>
                    </a:r>
                  </a:p>
                </p:txBody>
              </p:sp>
            </p:grpSp>
            <p:grpSp>
              <p:nvGrpSpPr>
                <p:cNvPr id="21" name="Group 91"/>
                <p:cNvGrpSpPr>
                  <a:grpSpLocks/>
                </p:cNvGrpSpPr>
                <p:nvPr/>
              </p:nvGrpSpPr>
              <p:grpSpPr bwMode="auto">
                <a:xfrm>
                  <a:off x="278" y="1063"/>
                  <a:ext cx="353" cy="93"/>
                  <a:chOff x="278" y="1063"/>
                  <a:chExt cx="353" cy="93"/>
                </a:xfrm>
              </p:grpSpPr>
              <p:sp>
                <p:nvSpPr>
                  <p:cNvPr id="121948" name="Rectangle 92"/>
                  <p:cNvSpPr>
                    <a:spLocks noChangeArrowheads="1"/>
                  </p:cNvSpPr>
                  <p:nvPr/>
                </p:nvSpPr>
                <p:spPr bwMode="auto">
                  <a:xfrm>
                    <a:off x="288" y="1069"/>
                    <a:ext cx="87" cy="81"/>
                  </a:xfrm>
                  <a:prstGeom prst="rect">
                    <a:avLst/>
                  </a:prstGeom>
                  <a:solidFill>
                    <a:srgbClr val="00CC99"/>
                  </a:solidFill>
                  <a:ln w="9360" cap="sq">
                    <a:solidFill>
                      <a:srgbClr val="FFFFFF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1949" name="Rectangle 93"/>
                  <p:cNvSpPr>
                    <a:spLocks noChangeArrowheads="1"/>
                  </p:cNvSpPr>
                  <p:nvPr/>
                </p:nvSpPr>
                <p:spPr bwMode="auto">
                  <a:xfrm>
                    <a:off x="278" y="1063"/>
                    <a:ext cx="353" cy="93"/>
                  </a:xfrm>
                  <a:prstGeom prst="rect">
                    <a:avLst/>
                  </a:prstGeom>
                  <a:noFill/>
                  <a:ln w="9360" cap="sq">
                    <a:solidFill>
                      <a:srgbClr val="00CC99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22" name="Group 94"/>
              <p:cNvGrpSpPr>
                <a:grpSpLocks/>
              </p:cNvGrpSpPr>
              <p:nvPr/>
            </p:nvGrpSpPr>
            <p:grpSpPr bwMode="auto">
              <a:xfrm>
                <a:off x="165" y="1054"/>
                <a:ext cx="479" cy="111"/>
                <a:chOff x="165" y="1054"/>
                <a:chExt cx="479" cy="111"/>
              </a:xfrm>
            </p:grpSpPr>
            <p:sp>
              <p:nvSpPr>
                <p:cNvPr id="121951" name="Rectangle 95"/>
                <p:cNvSpPr>
                  <a:spLocks noChangeArrowheads="1"/>
                </p:cNvSpPr>
                <p:nvPr/>
              </p:nvSpPr>
              <p:spPr bwMode="auto">
                <a:xfrm>
                  <a:off x="174" y="1065"/>
                  <a:ext cx="95" cy="92"/>
                </a:xfrm>
                <a:prstGeom prst="rect">
                  <a:avLst/>
                </a:prstGeom>
                <a:solidFill>
                  <a:srgbClr val="3333CC"/>
                </a:solidFill>
                <a:ln w="9525" cap="flat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1952" name="Rectangle 96"/>
                <p:cNvSpPr>
                  <a:spLocks noChangeArrowheads="1"/>
                </p:cNvSpPr>
                <p:nvPr/>
              </p:nvSpPr>
              <p:spPr bwMode="auto">
                <a:xfrm>
                  <a:off x="165" y="1054"/>
                  <a:ext cx="479" cy="111"/>
                </a:xfrm>
                <a:prstGeom prst="rect">
                  <a:avLst/>
                </a:prstGeom>
                <a:noFill/>
                <a:ln w="9360" cap="sq">
                  <a:solidFill>
                    <a:srgbClr val="3333CC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3" name="Group 97"/>
              <p:cNvGrpSpPr>
                <a:grpSpLocks/>
              </p:cNvGrpSpPr>
              <p:nvPr/>
            </p:nvGrpSpPr>
            <p:grpSpPr bwMode="auto">
              <a:xfrm>
                <a:off x="42" y="1200"/>
                <a:ext cx="680" cy="156"/>
                <a:chOff x="42" y="1200"/>
                <a:chExt cx="680" cy="156"/>
              </a:xfrm>
            </p:grpSpPr>
            <p:grpSp>
              <p:nvGrpSpPr>
                <p:cNvPr id="24" name="Group 98"/>
                <p:cNvGrpSpPr>
                  <a:grpSpLocks/>
                </p:cNvGrpSpPr>
                <p:nvPr/>
              </p:nvGrpSpPr>
              <p:grpSpPr bwMode="auto">
                <a:xfrm>
                  <a:off x="161" y="1200"/>
                  <a:ext cx="512" cy="156"/>
                  <a:chOff x="161" y="1200"/>
                  <a:chExt cx="512" cy="156"/>
                </a:xfrm>
              </p:grpSpPr>
              <p:grpSp>
                <p:nvGrpSpPr>
                  <p:cNvPr id="25" name="Group 99"/>
                  <p:cNvGrpSpPr>
                    <a:grpSpLocks/>
                  </p:cNvGrpSpPr>
                  <p:nvPr/>
                </p:nvGrpSpPr>
                <p:grpSpPr bwMode="auto">
                  <a:xfrm>
                    <a:off x="274" y="1200"/>
                    <a:ext cx="399" cy="156"/>
                    <a:chOff x="274" y="1200"/>
                    <a:chExt cx="399" cy="156"/>
                  </a:xfrm>
                </p:grpSpPr>
                <p:grpSp>
                  <p:nvGrpSpPr>
                    <p:cNvPr id="26" name="Group 10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29" y="1200"/>
                      <a:ext cx="344" cy="156"/>
                      <a:chOff x="329" y="1200"/>
                      <a:chExt cx="344" cy="156"/>
                    </a:xfrm>
                  </p:grpSpPr>
                  <p:sp>
                    <p:nvSpPr>
                      <p:cNvPr id="121957" name="Rectangle 10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73" y="1233"/>
                        <a:ext cx="244" cy="85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360" cap="sq">
                        <a:solidFill>
                          <a:srgbClr val="FFFFFF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21958" name="Text Box 102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329" y="1200"/>
                        <a:ext cx="344" cy="156"/>
                      </a:xfrm>
                      <a:prstGeom prst="rect">
                        <a:avLst/>
                      </a:prstGeom>
                      <a:noFill/>
                      <a:ln w="9525" cap="flat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lIns="90000" tIns="46800" rIns="90000" bIns="46800">
                        <a:spAutoFit/>
                      </a:bodyPr>
                      <a:lstStyle/>
                      <a:p>
                        <a:pPr>
                          <a:tabLst>
                            <a:tab pos="0" algn="l"/>
                            <a:tab pos="914305" algn="l"/>
                            <a:tab pos="1828610" algn="l"/>
                            <a:tab pos="2742915" algn="l"/>
                            <a:tab pos="3657220" algn="l"/>
                            <a:tab pos="4571526" algn="l"/>
                            <a:tab pos="5485831" algn="l"/>
                            <a:tab pos="6400137" algn="l"/>
                            <a:tab pos="7314442" algn="l"/>
                            <a:tab pos="8228747" algn="l"/>
                            <a:tab pos="9143052" algn="l"/>
                            <a:tab pos="10057357" algn="l"/>
                          </a:tabLst>
                        </a:pPr>
                        <a:r>
                          <a:rPr lang="en-US" sz="1000" dirty="0">
                            <a:solidFill>
                              <a:srgbClr val="FFFFFF"/>
                            </a:solidFill>
                          </a:rPr>
                          <a:t>DHCP</a:t>
                        </a:r>
                      </a:p>
                    </p:txBody>
                  </p:sp>
                </p:grpSp>
                <p:grpSp>
                  <p:nvGrpSpPr>
                    <p:cNvPr id="27" name="Group 10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74" y="1229"/>
                      <a:ext cx="353" cy="93"/>
                      <a:chOff x="274" y="1229"/>
                      <a:chExt cx="353" cy="93"/>
                    </a:xfrm>
                  </p:grpSpPr>
                  <p:sp>
                    <p:nvSpPr>
                      <p:cNvPr id="121960" name="Rectangle 10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84" y="1235"/>
                        <a:ext cx="87" cy="81"/>
                      </a:xfrm>
                      <a:prstGeom prst="rect">
                        <a:avLst/>
                      </a:prstGeom>
                      <a:solidFill>
                        <a:srgbClr val="00CC99"/>
                      </a:solidFill>
                      <a:ln w="9360" cap="sq">
                        <a:solidFill>
                          <a:srgbClr val="FFFFFF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21961" name="Rectangle 10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4" y="1229"/>
                        <a:ext cx="353" cy="93"/>
                      </a:xfrm>
                      <a:prstGeom prst="rect">
                        <a:avLst/>
                      </a:prstGeom>
                      <a:noFill/>
                      <a:ln w="9360" cap="sq">
                        <a:solidFill>
                          <a:srgbClr val="00CC99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</p:grpSp>
              </p:grpSp>
              <p:sp>
                <p:nvSpPr>
                  <p:cNvPr id="121962" name="Rectangle 106"/>
                  <p:cNvSpPr>
                    <a:spLocks noChangeArrowheads="1"/>
                  </p:cNvSpPr>
                  <p:nvPr/>
                </p:nvSpPr>
                <p:spPr bwMode="auto">
                  <a:xfrm>
                    <a:off x="170" y="1231"/>
                    <a:ext cx="95" cy="92"/>
                  </a:xfrm>
                  <a:prstGeom prst="rect">
                    <a:avLst/>
                  </a:prstGeom>
                  <a:solidFill>
                    <a:srgbClr val="3333CC"/>
                  </a:solidFill>
                  <a:ln w="9525" cap="flat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1963" name="Rectangle 107"/>
                  <p:cNvSpPr>
                    <a:spLocks noChangeArrowheads="1"/>
                  </p:cNvSpPr>
                  <p:nvPr/>
                </p:nvSpPr>
                <p:spPr bwMode="auto">
                  <a:xfrm>
                    <a:off x="161" y="1220"/>
                    <a:ext cx="479" cy="111"/>
                  </a:xfrm>
                  <a:prstGeom prst="rect">
                    <a:avLst/>
                  </a:prstGeom>
                  <a:noFill/>
                  <a:ln w="9360" cap="sq">
                    <a:solidFill>
                      <a:srgbClr val="3333CC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21964" name="Rectangle 108"/>
                <p:cNvSpPr>
                  <a:spLocks noChangeArrowheads="1"/>
                </p:cNvSpPr>
                <p:nvPr/>
              </p:nvSpPr>
              <p:spPr bwMode="auto">
                <a:xfrm>
                  <a:off x="55" y="1222"/>
                  <a:ext cx="93" cy="107"/>
                </a:xfrm>
                <a:prstGeom prst="rect">
                  <a:avLst/>
                </a:prstGeom>
                <a:solidFill>
                  <a:srgbClr val="000000"/>
                </a:solidFill>
                <a:ln w="9525" cap="flat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1965" name="Rectangle 109"/>
                <p:cNvSpPr>
                  <a:spLocks noChangeArrowheads="1"/>
                </p:cNvSpPr>
                <p:nvPr/>
              </p:nvSpPr>
              <p:spPr bwMode="auto">
                <a:xfrm>
                  <a:off x="653" y="1221"/>
                  <a:ext cx="59" cy="107"/>
                </a:xfrm>
                <a:prstGeom prst="rect">
                  <a:avLst/>
                </a:prstGeom>
                <a:solidFill>
                  <a:srgbClr val="000000"/>
                </a:solidFill>
                <a:ln w="9525" cap="flat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1966" name="Rectangle 110"/>
                <p:cNvSpPr>
                  <a:spLocks noChangeArrowheads="1"/>
                </p:cNvSpPr>
                <p:nvPr/>
              </p:nvSpPr>
              <p:spPr bwMode="auto">
                <a:xfrm>
                  <a:off x="42" y="1206"/>
                  <a:ext cx="680" cy="137"/>
                </a:xfrm>
                <a:prstGeom prst="rect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121967" name="AutoShape 111"/>
            <p:cNvSpPr>
              <a:spLocks noChangeArrowheads="1"/>
            </p:cNvSpPr>
            <p:nvPr/>
          </p:nvSpPr>
          <p:spPr bwMode="auto">
            <a:xfrm>
              <a:off x="384" y="744"/>
              <a:ext cx="239" cy="734"/>
            </a:xfrm>
            <a:prstGeom prst="downArrow">
              <a:avLst>
                <a:gd name="adj1" fmla="val 54167"/>
                <a:gd name="adj2" fmla="val 49309"/>
              </a:avLst>
            </a:prstGeom>
            <a:gradFill rotWithShape="0">
              <a:gsLst>
                <a:gs pos="0">
                  <a:srgbClr val="FF0000">
                    <a:alpha val="25999"/>
                  </a:srgbClr>
                </a:gs>
                <a:gs pos="100000">
                  <a:srgbClr val="FF0000">
                    <a:alpha val="25999"/>
                  </a:srgbClr>
                </a:gs>
              </a:gsLst>
              <a:lin ang="5400000" scaled="1"/>
            </a:gra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8" name="Group 112"/>
          <p:cNvGrpSpPr>
            <a:grpSpLocks/>
          </p:cNvGrpSpPr>
          <p:nvPr/>
        </p:nvGrpSpPr>
        <p:grpSpPr bwMode="auto">
          <a:xfrm>
            <a:off x="650875" y="2389188"/>
            <a:ext cx="1079500" cy="247650"/>
            <a:chOff x="410" y="1505"/>
            <a:chExt cx="680" cy="156"/>
          </a:xfrm>
        </p:grpSpPr>
        <p:grpSp>
          <p:nvGrpSpPr>
            <p:cNvPr id="29" name="Group 113"/>
            <p:cNvGrpSpPr>
              <a:grpSpLocks/>
            </p:cNvGrpSpPr>
            <p:nvPr/>
          </p:nvGrpSpPr>
          <p:grpSpPr bwMode="auto">
            <a:xfrm>
              <a:off x="529" y="1505"/>
              <a:ext cx="513" cy="156"/>
              <a:chOff x="529" y="1505"/>
              <a:chExt cx="513" cy="156"/>
            </a:xfrm>
          </p:grpSpPr>
          <p:grpSp>
            <p:nvGrpSpPr>
              <p:cNvPr id="30" name="Group 114"/>
              <p:cNvGrpSpPr>
                <a:grpSpLocks/>
              </p:cNvGrpSpPr>
              <p:nvPr/>
            </p:nvGrpSpPr>
            <p:grpSpPr bwMode="auto">
              <a:xfrm>
                <a:off x="642" y="1505"/>
                <a:ext cx="400" cy="156"/>
                <a:chOff x="642" y="1505"/>
                <a:chExt cx="400" cy="156"/>
              </a:xfrm>
            </p:grpSpPr>
            <p:grpSp>
              <p:nvGrpSpPr>
                <p:cNvPr id="31" name="Group 115"/>
                <p:cNvGrpSpPr>
                  <a:grpSpLocks/>
                </p:cNvGrpSpPr>
                <p:nvPr/>
              </p:nvGrpSpPr>
              <p:grpSpPr bwMode="auto">
                <a:xfrm>
                  <a:off x="698" y="1505"/>
                  <a:ext cx="344" cy="156"/>
                  <a:chOff x="698" y="1505"/>
                  <a:chExt cx="344" cy="156"/>
                </a:xfrm>
              </p:grpSpPr>
              <p:sp>
                <p:nvSpPr>
                  <p:cNvPr id="121972" name="Rectangle 116"/>
                  <p:cNvSpPr>
                    <a:spLocks noChangeArrowheads="1"/>
                  </p:cNvSpPr>
                  <p:nvPr/>
                </p:nvSpPr>
                <p:spPr bwMode="auto">
                  <a:xfrm>
                    <a:off x="741" y="1538"/>
                    <a:ext cx="244" cy="85"/>
                  </a:xfrm>
                  <a:prstGeom prst="rect">
                    <a:avLst/>
                  </a:prstGeom>
                  <a:solidFill>
                    <a:srgbClr val="FF0000"/>
                  </a:solidFill>
                  <a:ln w="9360" cap="sq">
                    <a:solidFill>
                      <a:srgbClr val="FFFFFF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1973" name="Text Box 11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98" y="1505"/>
                    <a:ext cx="344" cy="156"/>
                  </a:xfrm>
                  <a:prstGeom prst="rect">
                    <a:avLst/>
                  </a:prstGeom>
                  <a:noFill/>
                  <a:ln w="9525" cap="flat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lIns="90000" tIns="46800" rIns="90000" bIns="46800">
                    <a:spAutoFit/>
                  </a:bodyPr>
                  <a:lstStyle/>
                  <a:p>
                    <a:pPr>
                      <a:tabLst>
                        <a:tab pos="0" algn="l"/>
                        <a:tab pos="914305" algn="l"/>
                        <a:tab pos="1828610" algn="l"/>
                        <a:tab pos="2742915" algn="l"/>
                        <a:tab pos="3657220" algn="l"/>
                        <a:tab pos="4571526" algn="l"/>
                        <a:tab pos="5485831" algn="l"/>
                        <a:tab pos="6400137" algn="l"/>
                        <a:tab pos="7314442" algn="l"/>
                        <a:tab pos="8228747" algn="l"/>
                        <a:tab pos="9143052" algn="l"/>
                        <a:tab pos="10057357" algn="l"/>
                      </a:tabLst>
                    </a:pPr>
                    <a:r>
                      <a:rPr lang="en-US" sz="1000" dirty="0">
                        <a:solidFill>
                          <a:srgbClr val="FFFFFF"/>
                        </a:solidFill>
                      </a:rPr>
                      <a:t>DHCP</a:t>
                    </a:r>
                  </a:p>
                </p:txBody>
              </p:sp>
            </p:grpSp>
            <p:grpSp>
              <p:nvGrpSpPr>
                <p:cNvPr id="121856" name="Group 118"/>
                <p:cNvGrpSpPr>
                  <a:grpSpLocks/>
                </p:cNvGrpSpPr>
                <p:nvPr/>
              </p:nvGrpSpPr>
              <p:grpSpPr bwMode="auto">
                <a:xfrm>
                  <a:off x="642" y="1534"/>
                  <a:ext cx="353" cy="93"/>
                  <a:chOff x="642" y="1534"/>
                  <a:chExt cx="353" cy="93"/>
                </a:xfrm>
              </p:grpSpPr>
              <p:sp>
                <p:nvSpPr>
                  <p:cNvPr id="121975" name="Rectangle 119"/>
                  <p:cNvSpPr>
                    <a:spLocks noChangeArrowheads="1"/>
                  </p:cNvSpPr>
                  <p:nvPr/>
                </p:nvSpPr>
                <p:spPr bwMode="auto">
                  <a:xfrm>
                    <a:off x="652" y="1540"/>
                    <a:ext cx="87" cy="81"/>
                  </a:xfrm>
                  <a:prstGeom prst="rect">
                    <a:avLst/>
                  </a:prstGeom>
                  <a:solidFill>
                    <a:srgbClr val="00CC99"/>
                  </a:solidFill>
                  <a:ln w="9360" cap="sq">
                    <a:solidFill>
                      <a:srgbClr val="FFFFFF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1976" name="Rectangle 120"/>
                  <p:cNvSpPr>
                    <a:spLocks noChangeArrowheads="1"/>
                  </p:cNvSpPr>
                  <p:nvPr/>
                </p:nvSpPr>
                <p:spPr bwMode="auto">
                  <a:xfrm>
                    <a:off x="642" y="1534"/>
                    <a:ext cx="353" cy="93"/>
                  </a:xfrm>
                  <a:prstGeom prst="rect">
                    <a:avLst/>
                  </a:prstGeom>
                  <a:noFill/>
                  <a:ln w="9360" cap="sq">
                    <a:solidFill>
                      <a:srgbClr val="00CC99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21977" name="Rectangle 121"/>
              <p:cNvSpPr>
                <a:spLocks noChangeArrowheads="1"/>
              </p:cNvSpPr>
              <p:nvPr/>
            </p:nvSpPr>
            <p:spPr bwMode="auto">
              <a:xfrm>
                <a:off x="538" y="1536"/>
                <a:ext cx="95" cy="92"/>
              </a:xfrm>
              <a:prstGeom prst="rect">
                <a:avLst/>
              </a:prstGeom>
              <a:solidFill>
                <a:srgbClr val="3333CC"/>
              </a:soli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978" name="Rectangle 122"/>
              <p:cNvSpPr>
                <a:spLocks noChangeArrowheads="1"/>
              </p:cNvSpPr>
              <p:nvPr/>
            </p:nvSpPr>
            <p:spPr bwMode="auto">
              <a:xfrm>
                <a:off x="529" y="1525"/>
                <a:ext cx="479" cy="111"/>
              </a:xfrm>
              <a:prstGeom prst="rect">
                <a:avLst/>
              </a:prstGeom>
              <a:noFill/>
              <a:ln w="9360" cap="sq">
                <a:solidFill>
                  <a:srgbClr val="3333CC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21979" name="Rectangle 123"/>
            <p:cNvSpPr>
              <a:spLocks noChangeArrowheads="1"/>
            </p:cNvSpPr>
            <p:nvPr/>
          </p:nvSpPr>
          <p:spPr bwMode="auto">
            <a:xfrm>
              <a:off x="423" y="1527"/>
              <a:ext cx="93" cy="107"/>
            </a:xfrm>
            <a:prstGeom prst="rect">
              <a:avLst/>
            </a:prstGeom>
            <a:solidFill>
              <a:srgbClr val="000000"/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980" name="Rectangle 124"/>
            <p:cNvSpPr>
              <a:spLocks noChangeArrowheads="1"/>
            </p:cNvSpPr>
            <p:nvPr/>
          </p:nvSpPr>
          <p:spPr bwMode="auto">
            <a:xfrm>
              <a:off x="1021" y="1526"/>
              <a:ext cx="59" cy="107"/>
            </a:xfrm>
            <a:prstGeom prst="rect">
              <a:avLst/>
            </a:prstGeom>
            <a:solidFill>
              <a:srgbClr val="000000"/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981" name="Rectangle 125"/>
            <p:cNvSpPr>
              <a:spLocks noChangeArrowheads="1"/>
            </p:cNvSpPr>
            <p:nvPr/>
          </p:nvSpPr>
          <p:spPr bwMode="auto">
            <a:xfrm>
              <a:off x="410" y="1511"/>
              <a:ext cx="680" cy="137"/>
            </a:xfrm>
            <a:prstGeom prst="rect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21857" name="Group 126"/>
          <p:cNvGrpSpPr>
            <a:grpSpLocks/>
          </p:cNvGrpSpPr>
          <p:nvPr/>
        </p:nvGrpSpPr>
        <p:grpSpPr bwMode="auto">
          <a:xfrm>
            <a:off x="1477963" y="3081340"/>
            <a:ext cx="1314450" cy="1889124"/>
            <a:chOff x="931" y="1941"/>
            <a:chExt cx="828" cy="1190"/>
          </a:xfrm>
        </p:grpSpPr>
        <p:sp>
          <p:nvSpPr>
            <p:cNvPr id="121983" name="Freeform 127"/>
            <p:cNvSpPr>
              <a:spLocks noChangeArrowheads="1"/>
            </p:cNvSpPr>
            <p:nvPr/>
          </p:nvSpPr>
          <p:spPr bwMode="auto">
            <a:xfrm>
              <a:off x="1424" y="1965"/>
              <a:ext cx="335" cy="800"/>
            </a:xfrm>
            <a:custGeom>
              <a:avLst/>
              <a:gdLst>
                <a:gd name="G0" fmla="+- 1 0 0"/>
                <a:gd name="G1" fmla="+- 1 0 0"/>
                <a:gd name="G2" fmla="+- 0 0 0"/>
                <a:gd name="G3" fmla="+- 0 0 0"/>
                <a:gd name="G4" fmla="+- 371 0 0"/>
                <a:gd name="G5" fmla="+- 1 0 0"/>
                <a:gd name="T0" fmla="*/ 1 w 551"/>
                <a:gd name="T1" fmla="*/ 0 h 801"/>
                <a:gd name="T2" fmla="*/ 28 w 551"/>
                <a:gd name="T3" fmla="*/ 402 h 801"/>
                <a:gd name="T4" fmla="*/ 1 w 551"/>
                <a:gd name="T5" fmla="*/ 801 h 801"/>
                <a:gd name="T6" fmla="*/ 1 w 551"/>
                <a:gd name="T7" fmla="*/ 535 h 801"/>
                <a:gd name="T8" fmla="*/ 0 w 551"/>
                <a:gd name="T9" fmla="*/ 371 h 801"/>
                <a:gd name="T10" fmla="*/ 1 w 551"/>
                <a:gd name="T11" fmla="*/ 0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1" h="801">
                  <a:moveTo>
                    <a:pt x="14" y="0"/>
                  </a:moveTo>
                  <a:lnTo>
                    <a:pt x="551" y="402"/>
                  </a:lnTo>
                  <a:lnTo>
                    <a:pt x="6" y="801"/>
                  </a:lnTo>
                  <a:lnTo>
                    <a:pt x="13" y="535"/>
                  </a:lnTo>
                  <a:lnTo>
                    <a:pt x="0" y="371"/>
                  </a:lnTo>
                  <a:lnTo>
                    <a:pt x="14" y="0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0000"/>
                </a:gs>
              </a:gsLst>
              <a:lin ang="2700000" scaled="1"/>
            </a:gra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21864" name="Group 128"/>
            <p:cNvGrpSpPr>
              <a:grpSpLocks/>
            </p:cNvGrpSpPr>
            <p:nvPr/>
          </p:nvGrpSpPr>
          <p:grpSpPr bwMode="auto">
            <a:xfrm>
              <a:off x="931" y="1941"/>
              <a:ext cx="598" cy="1190"/>
              <a:chOff x="931" y="1941"/>
              <a:chExt cx="598" cy="1190"/>
            </a:xfrm>
          </p:grpSpPr>
          <p:sp>
            <p:nvSpPr>
              <p:cNvPr id="121985" name="Rectangle 129"/>
              <p:cNvSpPr>
                <a:spLocks noChangeArrowheads="1"/>
              </p:cNvSpPr>
              <p:nvPr/>
            </p:nvSpPr>
            <p:spPr bwMode="auto">
              <a:xfrm>
                <a:off x="938" y="1960"/>
                <a:ext cx="492" cy="789"/>
              </a:xfrm>
              <a:prstGeom prst="rect">
                <a:avLst/>
              </a:prstGeom>
              <a:solidFill>
                <a:srgbClr val="FFFFFF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986" name="Text Box 130"/>
              <p:cNvSpPr txBox="1">
                <a:spLocks noChangeArrowheads="1"/>
              </p:cNvSpPr>
              <p:nvPr/>
            </p:nvSpPr>
            <p:spPr bwMode="auto">
              <a:xfrm>
                <a:off x="955" y="1941"/>
                <a:ext cx="574" cy="1190"/>
              </a:xfrm>
              <a:prstGeom prst="rect">
                <a:avLst/>
              </a:prstGeom>
              <a:noFill/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spAutoFit/>
              </a:bodyPr>
              <a:lstStyle/>
              <a:p>
                <a:pPr algn="ctr">
                  <a:tabLst>
                    <a:tab pos="0" algn="l"/>
                    <a:tab pos="914305" algn="l"/>
                    <a:tab pos="1828610" algn="l"/>
                    <a:tab pos="2742915" algn="l"/>
                    <a:tab pos="3657220" algn="l"/>
                    <a:tab pos="4571526" algn="l"/>
                    <a:tab pos="5485831" algn="l"/>
                    <a:tab pos="6400137" algn="l"/>
                    <a:tab pos="7314442" algn="l"/>
                    <a:tab pos="8228747" algn="l"/>
                    <a:tab pos="9143052" algn="l"/>
                    <a:tab pos="10057357" algn="l"/>
                  </a:tabLst>
                </a:pPr>
                <a:r>
                  <a:rPr lang="en-US" dirty="0">
                    <a:solidFill>
                      <a:srgbClr val="000000"/>
                    </a:solidFill>
                    <a:latin typeface="Arial" charset="0"/>
                  </a:rPr>
                  <a:t>DHCP</a:t>
                </a:r>
              </a:p>
              <a:p>
                <a:pPr algn="ctr">
                  <a:tabLst>
                    <a:tab pos="0" algn="l"/>
                    <a:tab pos="914305" algn="l"/>
                    <a:tab pos="1828610" algn="l"/>
                    <a:tab pos="2742915" algn="l"/>
                    <a:tab pos="3657220" algn="l"/>
                    <a:tab pos="4571526" algn="l"/>
                    <a:tab pos="5485831" algn="l"/>
                    <a:tab pos="6400137" algn="l"/>
                    <a:tab pos="7314442" algn="l"/>
                    <a:tab pos="8228747" algn="l"/>
                    <a:tab pos="9143052" algn="l"/>
                    <a:tab pos="10057357" algn="l"/>
                  </a:tabLst>
                </a:pPr>
                <a:r>
                  <a:rPr lang="en-US" dirty="0">
                    <a:solidFill>
                      <a:srgbClr val="000000"/>
                    </a:solidFill>
                    <a:latin typeface="Arial" charset="0"/>
                  </a:rPr>
                  <a:t>UDP</a:t>
                </a:r>
              </a:p>
              <a:p>
                <a:pPr algn="ctr">
                  <a:tabLst>
                    <a:tab pos="0" algn="l"/>
                    <a:tab pos="914305" algn="l"/>
                    <a:tab pos="1828610" algn="l"/>
                    <a:tab pos="2742915" algn="l"/>
                    <a:tab pos="3657220" algn="l"/>
                    <a:tab pos="4571526" algn="l"/>
                    <a:tab pos="5485831" algn="l"/>
                    <a:tab pos="6400137" algn="l"/>
                    <a:tab pos="7314442" algn="l"/>
                    <a:tab pos="8228747" algn="l"/>
                    <a:tab pos="9143052" algn="l"/>
                    <a:tab pos="10057357" algn="l"/>
                  </a:tabLst>
                </a:pPr>
                <a:r>
                  <a:rPr lang="en-US" dirty="0">
                    <a:solidFill>
                      <a:srgbClr val="000000"/>
                    </a:solidFill>
                    <a:latin typeface="Arial" charset="0"/>
                  </a:rPr>
                  <a:t>IP</a:t>
                </a:r>
              </a:p>
              <a:p>
                <a:pPr algn="ctr">
                  <a:tabLst>
                    <a:tab pos="0" algn="l"/>
                    <a:tab pos="914305" algn="l"/>
                    <a:tab pos="1828610" algn="l"/>
                    <a:tab pos="2742915" algn="l"/>
                    <a:tab pos="3657220" algn="l"/>
                    <a:tab pos="4571526" algn="l"/>
                    <a:tab pos="5485831" algn="l"/>
                    <a:tab pos="6400137" algn="l"/>
                    <a:tab pos="7314442" algn="l"/>
                    <a:tab pos="8228747" algn="l"/>
                    <a:tab pos="9143052" algn="l"/>
                    <a:tab pos="10057357" algn="l"/>
                  </a:tabLst>
                </a:pPr>
                <a:r>
                  <a:rPr lang="en-US" dirty="0">
                    <a:solidFill>
                      <a:srgbClr val="000000"/>
                    </a:solidFill>
                    <a:latin typeface="Arial" charset="0"/>
                  </a:rPr>
                  <a:t>Eth</a:t>
                </a:r>
              </a:p>
              <a:p>
                <a:pPr algn="ctr">
                  <a:tabLst>
                    <a:tab pos="0" algn="l"/>
                    <a:tab pos="914305" algn="l"/>
                    <a:tab pos="1828610" algn="l"/>
                    <a:tab pos="2742915" algn="l"/>
                    <a:tab pos="3657220" algn="l"/>
                    <a:tab pos="4571526" algn="l"/>
                    <a:tab pos="5485831" algn="l"/>
                    <a:tab pos="6400137" algn="l"/>
                    <a:tab pos="7314442" algn="l"/>
                    <a:tab pos="8228747" algn="l"/>
                    <a:tab pos="9143052" algn="l"/>
                    <a:tab pos="10057357" algn="l"/>
                  </a:tabLst>
                </a:pPr>
                <a:r>
                  <a:rPr lang="en-US" dirty="0" err="1">
                    <a:solidFill>
                      <a:srgbClr val="000000"/>
                    </a:solidFill>
                    <a:latin typeface="Arial" charset="0"/>
                  </a:rPr>
                  <a:t>Phy</a:t>
                </a:r>
                <a:endParaRPr lang="en-US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21987" name="Line 131"/>
              <p:cNvSpPr>
                <a:spLocks noChangeShapeType="1"/>
              </p:cNvSpPr>
              <p:nvPr/>
            </p:nvSpPr>
            <p:spPr bwMode="auto">
              <a:xfrm>
                <a:off x="940" y="2117"/>
                <a:ext cx="488" cy="0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988" name="Line 132"/>
              <p:cNvSpPr>
                <a:spLocks noChangeShapeType="1"/>
              </p:cNvSpPr>
              <p:nvPr/>
            </p:nvSpPr>
            <p:spPr bwMode="auto">
              <a:xfrm>
                <a:off x="937" y="2276"/>
                <a:ext cx="488" cy="0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989" name="Line 133"/>
              <p:cNvSpPr>
                <a:spLocks noChangeShapeType="1"/>
              </p:cNvSpPr>
              <p:nvPr/>
            </p:nvSpPr>
            <p:spPr bwMode="auto">
              <a:xfrm>
                <a:off x="934" y="2435"/>
                <a:ext cx="488" cy="0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990" name="Line 134"/>
              <p:cNvSpPr>
                <a:spLocks noChangeShapeType="1"/>
              </p:cNvSpPr>
              <p:nvPr/>
            </p:nvSpPr>
            <p:spPr bwMode="auto">
              <a:xfrm>
                <a:off x="931" y="2594"/>
                <a:ext cx="488" cy="0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21871" name="Group 135"/>
          <p:cNvGrpSpPr>
            <a:grpSpLocks/>
          </p:cNvGrpSpPr>
          <p:nvPr/>
        </p:nvGrpSpPr>
        <p:grpSpPr bwMode="auto">
          <a:xfrm>
            <a:off x="339725" y="2981325"/>
            <a:ext cx="1079500" cy="1216025"/>
            <a:chOff x="214" y="1878"/>
            <a:chExt cx="680" cy="766"/>
          </a:xfrm>
        </p:grpSpPr>
        <p:grpSp>
          <p:nvGrpSpPr>
            <p:cNvPr id="121877" name="Group 136"/>
            <p:cNvGrpSpPr>
              <a:grpSpLocks/>
            </p:cNvGrpSpPr>
            <p:nvPr/>
          </p:nvGrpSpPr>
          <p:grpSpPr bwMode="auto">
            <a:xfrm>
              <a:off x="214" y="2128"/>
              <a:ext cx="680" cy="470"/>
              <a:chOff x="214" y="2128"/>
              <a:chExt cx="680" cy="470"/>
            </a:xfrm>
          </p:grpSpPr>
          <p:grpSp>
            <p:nvGrpSpPr>
              <p:cNvPr id="121881" name="Group 137"/>
              <p:cNvGrpSpPr>
                <a:grpSpLocks/>
              </p:cNvGrpSpPr>
              <p:nvPr/>
            </p:nvGrpSpPr>
            <p:grpSpPr bwMode="auto">
              <a:xfrm>
                <a:off x="450" y="2128"/>
                <a:ext cx="400" cy="156"/>
                <a:chOff x="450" y="2128"/>
                <a:chExt cx="400" cy="156"/>
              </a:xfrm>
            </p:grpSpPr>
            <p:grpSp>
              <p:nvGrpSpPr>
                <p:cNvPr id="121886" name="Group 138"/>
                <p:cNvGrpSpPr>
                  <a:grpSpLocks/>
                </p:cNvGrpSpPr>
                <p:nvPr/>
              </p:nvGrpSpPr>
              <p:grpSpPr bwMode="auto">
                <a:xfrm>
                  <a:off x="506" y="2128"/>
                  <a:ext cx="344" cy="156"/>
                  <a:chOff x="506" y="2128"/>
                  <a:chExt cx="344" cy="156"/>
                </a:xfrm>
              </p:grpSpPr>
              <p:sp>
                <p:nvSpPr>
                  <p:cNvPr id="121995" name="Rectangle 139"/>
                  <p:cNvSpPr>
                    <a:spLocks noChangeArrowheads="1"/>
                  </p:cNvSpPr>
                  <p:nvPr/>
                </p:nvSpPr>
                <p:spPr bwMode="auto">
                  <a:xfrm>
                    <a:off x="549" y="2161"/>
                    <a:ext cx="244" cy="85"/>
                  </a:xfrm>
                  <a:prstGeom prst="rect">
                    <a:avLst/>
                  </a:prstGeom>
                  <a:solidFill>
                    <a:srgbClr val="FF0000"/>
                  </a:solidFill>
                  <a:ln w="9360" cap="sq">
                    <a:solidFill>
                      <a:srgbClr val="FFFFFF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1996" name="Text Box 14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06" y="2128"/>
                    <a:ext cx="344" cy="156"/>
                  </a:xfrm>
                  <a:prstGeom prst="rect">
                    <a:avLst/>
                  </a:prstGeom>
                  <a:noFill/>
                  <a:ln w="9525" cap="flat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lIns="90000" tIns="46800" rIns="90000" bIns="46800">
                    <a:spAutoFit/>
                  </a:bodyPr>
                  <a:lstStyle/>
                  <a:p>
                    <a:pPr>
                      <a:tabLst>
                        <a:tab pos="0" algn="l"/>
                        <a:tab pos="914305" algn="l"/>
                        <a:tab pos="1828610" algn="l"/>
                        <a:tab pos="2742915" algn="l"/>
                        <a:tab pos="3657220" algn="l"/>
                        <a:tab pos="4571526" algn="l"/>
                        <a:tab pos="5485831" algn="l"/>
                        <a:tab pos="6400137" algn="l"/>
                        <a:tab pos="7314442" algn="l"/>
                        <a:tab pos="8228747" algn="l"/>
                        <a:tab pos="9143052" algn="l"/>
                        <a:tab pos="10057357" algn="l"/>
                      </a:tabLst>
                    </a:pPr>
                    <a:r>
                      <a:rPr lang="en-US" sz="1000" dirty="0">
                        <a:solidFill>
                          <a:srgbClr val="FFFFFF"/>
                        </a:solidFill>
                      </a:rPr>
                      <a:t>DHCP</a:t>
                    </a:r>
                  </a:p>
                </p:txBody>
              </p:sp>
            </p:grpSp>
            <p:sp>
              <p:nvSpPr>
                <p:cNvPr id="121997" name="Rectangle 141"/>
                <p:cNvSpPr>
                  <a:spLocks noChangeArrowheads="1"/>
                </p:cNvSpPr>
                <p:nvPr/>
              </p:nvSpPr>
              <p:spPr bwMode="auto">
                <a:xfrm>
                  <a:off x="460" y="2163"/>
                  <a:ext cx="87" cy="81"/>
                </a:xfrm>
                <a:prstGeom prst="rect">
                  <a:avLst/>
                </a:prstGeom>
                <a:solidFill>
                  <a:srgbClr val="00CC99"/>
                </a:solidFill>
                <a:ln w="9360" cap="sq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1998" name="Rectangle 142"/>
                <p:cNvSpPr>
                  <a:spLocks noChangeArrowheads="1"/>
                </p:cNvSpPr>
                <p:nvPr/>
              </p:nvSpPr>
              <p:spPr bwMode="auto">
                <a:xfrm>
                  <a:off x="450" y="2157"/>
                  <a:ext cx="353" cy="93"/>
                </a:xfrm>
                <a:prstGeom prst="rect">
                  <a:avLst/>
                </a:prstGeom>
                <a:noFill/>
                <a:ln w="9360" cap="sq">
                  <a:solidFill>
                    <a:srgbClr val="00CC99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21890" name="Group 143"/>
              <p:cNvGrpSpPr>
                <a:grpSpLocks/>
              </p:cNvGrpSpPr>
              <p:nvPr/>
            </p:nvGrpSpPr>
            <p:grpSpPr bwMode="auto">
              <a:xfrm>
                <a:off x="450" y="2276"/>
                <a:ext cx="400" cy="156"/>
                <a:chOff x="450" y="2276"/>
                <a:chExt cx="400" cy="156"/>
              </a:xfrm>
            </p:grpSpPr>
            <p:grpSp>
              <p:nvGrpSpPr>
                <p:cNvPr id="121904" name="Group 144"/>
                <p:cNvGrpSpPr>
                  <a:grpSpLocks/>
                </p:cNvGrpSpPr>
                <p:nvPr/>
              </p:nvGrpSpPr>
              <p:grpSpPr bwMode="auto">
                <a:xfrm>
                  <a:off x="506" y="2276"/>
                  <a:ext cx="344" cy="156"/>
                  <a:chOff x="506" y="2276"/>
                  <a:chExt cx="344" cy="156"/>
                </a:xfrm>
              </p:grpSpPr>
              <p:sp>
                <p:nvSpPr>
                  <p:cNvPr id="122001" name="Rectangle 145"/>
                  <p:cNvSpPr>
                    <a:spLocks noChangeArrowheads="1"/>
                  </p:cNvSpPr>
                  <p:nvPr/>
                </p:nvSpPr>
                <p:spPr bwMode="auto">
                  <a:xfrm>
                    <a:off x="549" y="2309"/>
                    <a:ext cx="244" cy="85"/>
                  </a:xfrm>
                  <a:prstGeom prst="rect">
                    <a:avLst/>
                  </a:prstGeom>
                  <a:solidFill>
                    <a:srgbClr val="FF0000"/>
                  </a:solidFill>
                  <a:ln w="9360" cap="sq">
                    <a:solidFill>
                      <a:srgbClr val="FFFFFF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2002" name="Text Box 14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06" y="2276"/>
                    <a:ext cx="344" cy="156"/>
                  </a:xfrm>
                  <a:prstGeom prst="rect">
                    <a:avLst/>
                  </a:prstGeom>
                  <a:noFill/>
                  <a:ln w="9525" cap="flat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lIns="90000" tIns="46800" rIns="90000" bIns="46800">
                    <a:spAutoFit/>
                  </a:bodyPr>
                  <a:lstStyle/>
                  <a:p>
                    <a:pPr>
                      <a:tabLst>
                        <a:tab pos="0" algn="l"/>
                        <a:tab pos="914305" algn="l"/>
                        <a:tab pos="1828610" algn="l"/>
                        <a:tab pos="2742915" algn="l"/>
                        <a:tab pos="3657220" algn="l"/>
                        <a:tab pos="4571526" algn="l"/>
                        <a:tab pos="5485831" algn="l"/>
                        <a:tab pos="6400137" algn="l"/>
                        <a:tab pos="7314442" algn="l"/>
                        <a:tab pos="8228747" algn="l"/>
                        <a:tab pos="9143052" algn="l"/>
                        <a:tab pos="10057357" algn="l"/>
                      </a:tabLst>
                    </a:pPr>
                    <a:r>
                      <a:rPr lang="en-US" sz="1000" dirty="0">
                        <a:solidFill>
                          <a:srgbClr val="FFFFFF"/>
                        </a:solidFill>
                      </a:rPr>
                      <a:t>DHCP</a:t>
                    </a:r>
                  </a:p>
                </p:txBody>
              </p:sp>
            </p:grpSp>
            <p:grpSp>
              <p:nvGrpSpPr>
                <p:cNvPr id="121910" name="Group 147"/>
                <p:cNvGrpSpPr>
                  <a:grpSpLocks/>
                </p:cNvGrpSpPr>
                <p:nvPr/>
              </p:nvGrpSpPr>
              <p:grpSpPr bwMode="auto">
                <a:xfrm>
                  <a:off x="450" y="2305"/>
                  <a:ext cx="353" cy="93"/>
                  <a:chOff x="450" y="2305"/>
                  <a:chExt cx="353" cy="93"/>
                </a:xfrm>
              </p:grpSpPr>
              <p:sp>
                <p:nvSpPr>
                  <p:cNvPr id="122004" name="Rectangle 148"/>
                  <p:cNvSpPr>
                    <a:spLocks noChangeArrowheads="1"/>
                  </p:cNvSpPr>
                  <p:nvPr/>
                </p:nvSpPr>
                <p:spPr bwMode="auto">
                  <a:xfrm>
                    <a:off x="460" y="2310"/>
                    <a:ext cx="87" cy="81"/>
                  </a:xfrm>
                  <a:prstGeom prst="rect">
                    <a:avLst/>
                  </a:prstGeom>
                  <a:solidFill>
                    <a:srgbClr val="00CC99"/>
                  </a:solidFill>
                  <a:ln w="9360" cap="sq">
                    <a:solidFill>
                      <a:srgbClr val="FFFFFF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2005" name="Rectangle 149"/>
                  <p:cNvSpPr>
                    <a:spLocks noChangeArrowheads="1"/>
                  </p:cNvSpPr>
                  <p:nvPr/>
                </p:nvSpPr>
                <p:spPr bwMode="auto">
                  <a:xfrm>
                    <a:off x="450" y="2305"/>
                    <a:ext cx="353" cy="93"/>
                  </a:xfrm>
                  <a:prstGeom prst="rect">
                    <a:avLst/>
                  </a:prstGeom>
                  <a:noFill/>
                  <a:ln w="9360" cap="sq">
                    <a:solidFill>
                      <a:srgbClr val="00CC99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21914" name="Group 150"/>
              <p:cNvGrpSpPr>
                <a:grpSpLocks/>
              </p:cNvGrpSpPr>
              <p:nvPr/>
            </p:nvGrpSpPr>
            <p:grpSpPr bwMode="auto">
              <a:xfrm>
                <a:off x="337" y="2296"/>
                <a:ext cx="479" cy="111"/>
                <a:chOff x="337" y="2296"/>
                <a:chExt cx="479" cy="111"/>
              </a:xfrm>
            </p:grpSpPr>
            <p:sp>
              <p:nvSpPr>
                <p:cNvPr id="122007" name="Rectangle 151"/>
                <p:cNvSpPr>
                  <a:spLocks noChangeArrowheads="1"/>
                </p:cNvSpPr>
                <p:nvPr/>
              </p:nvSpPr>
              <p:spPr bwMode="auto">
                <a:xfrm>
                  <a:off x="346" y="2306"/>
                  <a:ext cx="95" cy="92"/>
                </a:xfrm>
                <a:prstGeom prst="rect">
                  <a:avLst/>
                </a:prstGeom>
                <a:solidFill>
                  <a:srgbClr val="3333CC"/>
                </a:solidFill>
                <a:ln w="9525" cap="flat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2008" name="Rectangle 152"/>
                <p:cNvSpPr>
                  <a:spLocks noChangeArrowheads="1"/>
                </p:cNvSpPr>
                <p:nvPr/>
              </p:nvSpPr>
              <p:spPr bwMode="auto">
                <a:xfrm>
                  <a:off x="337" y="2296"/>
                  <a:ext cx="479" cy="111"/>
                </a:xfrm>
                <a:prstGeom prst="rect">
                  <a:avLst/>
                </a:prstGeom>
                <a:noFill/>
                <a:ln w="9360" cap="sq">
                  <a:solidFill>
                    <a:srgbClr val="3333CC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21923" name="Group 153"/>
              <p:cNvGrpSpPr>
                <a:grpSpLocks/>
              </p:cNvGrpSpPr>
              <p:nvPr/>
            </p:nvGrpSpPr>
            <p:grpSpPr bwMode="auto">
              <a:xfrm>
                <a:off x="214" y="2442"/>
                <a:ext cx="680" cy="156"/>
                <a:chOff x="214" y="2442"/>
                <a:chExt cx="680" cy="156"/>
              </a:xfrm>
            </p:grpSpPr>
            <p:grpSp>
              <p:nvGrpSpPr>
                <p:cNvPr id="121925" name="Group 154"/>
                <p:cNvGrpSpPr>
                  <a:grpSpLocks/>
                </p:cNvGrpSpPr>
                <p:nvPr/>
              </p:nvGrpSpPr>
              <p:grpSpPr bwMode="auto">
                <a:xfrm>
                  <a:off x="333" y="2442"/>
                  <a:ext cx="513" cy="156"/>
                  <a:chOff x="333" y="2442"/>
                  <a:chExt cx="513" cy="156"/>
                </a:xfrm>
              </p:grpSpPr>
              <p:grpSp>
                <p:nvGrpSpPr>
                  <p:cNvPr id="121932" name="Group 155"/>
                  <p:cNvGrpSpPr>
                    <a:grpSpLocks/>
                  </p:cNvGrpSpPr>
                  <p:nvPr/>
                </p:nvGrpSpPr>
                <p:grpSpPr bwMode="auto">
                  <a:xfrm>
                    <a:off x="446" y="2442"/>
                    <a:ext cx="400" cy="156"/>
                    <a:chOff x="446" y="2442"/>
                    <a:chExt cx="400" cy="156"/>
                  </a:xfrm>
                </p:grpSpPr>
                <p:grpSp>
                  <p:nvGrpSpPr>
                    <p:cNvPr id="121935" name="Group 15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02" y="2442"/>
                      <a:ext cx="344" cy="156"/>
                      <a:chOff x="502" y="2442"/>
                      <a:chExt cx="344" cy="156"/>
                    </a:xfrm>
                  </p:grpSpPr>
                  <p:sp>
                    <p:nvSpPr>
                      <p:cNvPr id="122013" name="Rectangle 15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45" y="2475"/>
                        <a:ext cx="244" cy="85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360" cap="sq">
                        <a:solidFill>
                          <a:srgbClr val="FFFFFF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22014" name="Text Box 158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502" y="2442"/>
                        <a:ext cx="344" cy="156"/>
                      </a:xfrm>
                      <a:prstGeom prst="rect">
                        <a:avLst/>
                      </a:prstGeom>
                      <a:noFill/>
                      <a:ln w="9525" cap="flat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lIns="90000" tIns="46800" rIns="90000" bIns="46800">
                        <a:spAutoFit/>
                      </a:bodyPr>
                      <a:lstStyle/>
                      <a:p>
                        <a:pPr>
                          <a:tabLst>
                            <a:tab pos="0" algn="l"/>
                            <a:tab pos="914305" algn="l"/>
                            <a:tab pos="1828610" algn="l"/>
                            <a:tab pos="2742915" algn="l"/>
                            <a:tab pos="3657220" algn="l"/>
                            <a:tab pos="4571526" algn="l"/>
                            <a:tab pos="5485831" algn="l"/>
                            <a:tab pos="6400137" algn="l"/>
                            <a:tab pos="7314442" algn="l"/>
                            <a:tab pos="8228747" algn="l"/>
                            <a:tab pos="9143052" algn="l"/>
                            <a:tab pos="10057357" algn="l"/>
                          </a:tabLst>
                        </a:pPr>
                        <a:r>
                          <a:rPr lang="en-US" sz="1000" dirty="0">
                            <a:solidFill>
                              <a:srgbClr val="FFFFFF"/>
                            </a:solidFill>
                          </a:rPr>
                          <a:t>DHCP</a:t>
                        </a:r>
                      </a:p>
                    </p:txBody>
                  </p:sp>
                </p:grpSp>
                <p:grpSp>
                  <p:nvGrpSpPr>
                    <p:cNvPr id="121936" name="Group 15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46" y="2471"/>
                      <a:ext cx="353" cy="93"/>
                      <a:chOff x="446" y="2471"/>
                      <a:chExt cx="353" cy="93"/>
                    </a:xfrm>
                  </p:grpSpPr>
                  <p:sp>
                    <p:nvSpPr>
                      <p:cNvPr id="122016" name="Rectangle 16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56" y="2476"/>
                        <a:ext cx="87" cy="81"/>
                      </a:xfrm>
                      <a:prstGeom prst="rect">
                        <a:avLst/>
                      </a:prstGeom>
                      <a:solidFill>
                        <a:srgbClr val="00CC99"/>
                      </a:solidFill>
                      <a:ln w="9360" cap="sq">
                        <a:solidFill>
                          <a:srgbClr val="FFFFFF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22017" name="Rectangle 16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46" y="2471"/>
                        <a:ext cx="353" cy="93"/>
                      </a:xfrm>
                      <a:prstGeom prst="rect">
                        <a:avLst/>
                      </a:prstGeom>
                      <a:noFill/>
                      <a:ln w="9360" cap="sq">
                        <a:solidFill>
                          <a:srgbClr val="00CC99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</p:grpSp>
              </p:grpSp>
              <p:sp>
                <p:nvSpPr>
                  <p:cNvPr id="122018" name="Rectangle 162"/>
                  <p:cNvSpPr>
                    <a:spLocks noChangeArrowheads="1"/>
                  </p:cNvSpPr>
                  <p:nvPr/>
                </p:nvSpPr>
                <p:spPr bwMode="auto">
                  <a:xfrm>
                    <a:off x="342" y="2472"/>
                    <a:ext cx="95" cy="92"/>
                  </a:xfrm>
                  <a:prstGeom prst="rect">
                    <a:avLst/>
                  </a:prstGeom>
                  <a:solidFill>
                    <a:srgbClr val="3333CC"/>
                  </a:solidFill>
                  <a:ln w="9525" cap="flat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2019" name="Rectangle 163"/>
                  <p:cNvSpPr>
                    <a:spLocks noChangeArrowheads="1"/>
                  </p:cNvSpPr>
                  <p:nvPr/>
                </p:nvSpPr>
                <p:spPr bwMode="auto">
                  <a:xfrm>
                    <a:off x="333" y="2462"/>
                    <a:ext cx="479" cy="111"/>
                  </a:xfrm>
                  <a:prstGeom prst="rect">
                    <a:avLst/>
                  </a:prstGeom>
                  <a:noFill/>
                  <a:ln w="9360" cap="sq">
                    <a:solidFill>
                      <a:srgbClr val="3333CC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22020" name="Rectangle 164"/>
                <p:cNvSpPr>
                  <a:spLocks noChangeArrowheads="1"/>
                </p:cNvSpPr>
                <p:nvPr/>
              </p:nvSpPr>
              <p:spPr bwMode="auto">
                <a:xfrm>
                  <a:off x="227" y="2464"/>
                  <a:ext cx="93" cy="107"/>
                </a:xfrm>
                <a:prstGeom prst="rect">
                  <a:avLst/>
                </a:prstGeom>
                <a:solidFill>
                  <a:srgbClr val="000000"/>
                </a:solidFill>
                <a:ln w="9525" cap="flat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2021" name="Rectangle 165"/>
                <p:cNvSpPr>
                  <a:spLocks noChangeArrowheads="1"/>
                </p:cNvSpPr>
                <p:nvPr/>
              </p:nvSpPr>
              <p:spPr bwMode="auto">
                <a:xfrm>
                  <a:off x="825" y="2463"/>
                  <a:ext cx="59" cy="106"/>
                </a:xfrm>
                <a:prstGeom prst="rect">
                  <a:avLst/>
                </a:prstGeom>
                <a:solidFill>
                  <a:srgbClr val="000000"/>
                </a:solidFill>
                <a:ln w="9525" cap="flat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2022" name="Rectangle 166"/>
                <p:cNvSpPr>
                  <a:spLocks noChangeArrowheads="1"/>
                </p:cNvSpPr>
                <p:nvPr/>
              </p:nvSpPr>
              <p:spPr bwMode="auto">
                <a:xfrm>
                  <a:off x="214" y="2448"/>
                  <a:ext cx="680" cy="136"/>
                </a:xfrm>
                <a:prstGeom prst="rect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122023" name="AutoShape 167"/>
            <p:cNvSpPr>
              <a:spLocks noChangeArrowheads="1"/>
            </p:cNvSpPr>
            <p:nvPr/>
          </p:nvSpPr>
          <p:spPr bwMode="auto">
            <a:xfrm rot="10800000">
              <a:off x="537" y="1878"/>
              <a:ext cx="239" cy="766"/>
            </a:xfrm>
            <a:prstGeom prst="downArrow">
              <a:avLst>
                <a:gd name="adj1" fmla="val 54167"/>
                <a:gd name="adj2" fmla="val 51458"/>
              </a:avLst>
            </a:prstGeom>
            <a:gradFill rotWithShape="0">
              <a:gsLst>
                <a:gs pos="0">
                  <a:srgbClr val="FF0000">
                    <a:alpha val="25999"/>
                  </a:srgbClr>
                </a:gs>
                <a:gs pos="100000">
                  <a:srgbClr val="FF0000">
                    <a:alpha val="25999"/>
                  </a:srgbClr>
                </a:gs>
              </a:gsLst>
              <a:lin ang="5400000" scaled="1"/>
            </a:gra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21937" name="Group 168"/>
            <p:cNvGrpSpPr>
              <a:grpSpLocks/>
            </p:cNvGrpSpPr>
            <p:nvPr/>
          </p:nvGrpSpPr>
          <p:grpSpPr bwMode="auto">
            <a:xfrm>
              <a:off x="507" y="2000"/>
              <a:ext cx="344" cy="156"/>
              <a:chOff x="507" y="2000"/>
              <a:chExt cx="344" cy="156"/>
            </a:xfrm>
          </p:grpSpPr>
          <p:sp>
            <p:nvSpPr>
              <p:cNvPr id="122025" name="Rectangle 169"/>
              <p:cNvSpPr>
                <a:spLocks noChangeArrowheads="1"/>
              </p:cNvSpPr>
              <p:nvPr/>
            </p:nvSpPr>
            <p:spPr bwMode="auto">
              <a:xfrm>
                <a:off x="550" y="2033"/>
                <a:ext cx="244" cy="85"/>
              </a:xfrm>
              <a:prstGeom prst="rect">
                <a:avLst/>
              </a:prstGeom>
              <a:solidFill>
                <a:srgbClr val="FF0000"/>
              </a:solidFill>
              <a:ln w="9360" cap="sq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026" name="Text Box 170"/>
              <p:cNvSpPr txBox="1">
                <a:spLocks noChangeArrowheads="1"/>
              </p:cNvSpPr>
              <p:nvPr/>
            </p:nvSpPr>
            <p:spPr bwMode="auto">
              <a:xfrm>
                <a:off x="507" y="2000"/>
                <a:ext cx="344" cy="156"/>
              </a:xfrm>
              <a:prstGeom prst="rect">
                <a:avLst/>
              </a:prstGeom>
              <a:noFill/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spAutoFit/>
              </a:bodyPr>
              <a:lstStyle/>
              <a:p>
                <a:pPr>
                  <a:tabLst>
                    <a:tab pos="0" algn="l"/>
                    <a:tab pos="914305" algn="l"/>
                    <a:tab pos="1828610" algn="l"/>
                    <a:tab pos="2742915" algn="l"/>
                    <a:tab pos="3657220" algn="l"/>
                    <a:tab pos="4571526" algn="l"/>
                    <a:tab pos="5485831" algn="l"/>
                    <a:tab pos="6400137" algn="l"/>
                    <a:tab pos="7314442" algn="l"/>
                    <a:tab pos="8228747" algn="l"/>
                    <a:tab pos="9143052" algn="l"/>
                    <a:tab pos="10057357" algn="l"/>
                  </a:tabLst>
                </a:pPr>
                <a:r>
                  <a:rPr lang="en-US" sz="1000" dirty="0">
                    <a:solidFill>
                      <a:srgbClr val="FFFFFF"/>
                    </a:solidFill>
                  </a:rPr>
                  <a:t>DHCP</a:t>
                </a:r>
              </a:p>
            </p:txBody>
          </p:sp>
        </p:grpSp>
      </p:grpSp>
      <p:grpSp>
        <p:nvGrpSpPr>
          <p:cNvPr id="121938" name="Group 171"/>
          <p:cNvGrpSpPr>
            <a:grpSpLocks/>
          </p:cNvGrpSpPr>
          <p:nvPr/>
        </p:nvGrpSpPr>
        <p:grpSpPr bwMode="auto">
          <a:xfrm>
            <a:off x="806451" y="3178175"/>
            <a:ext cx="546100" cy="247650"/>
            <a:chOff x="508" y="2002"/>
            <a:chExt cx="344" cy="156"/>
          </a:xfrm>
        </p:grpSpPr>
        <p:sp>
          <p:nvSpPr>
            <p:cNvPr id="122028" name="Rectangle 172"/>
            <p:cNvSpPr>
              <a:spLocks noChangeArrowheads="1"/>
            </p:cNvSpPr>
            <p:nvPr/>
          </p:nvSpPr>
          <p:spPr bwMode="auto">
            <a:xfrm>
              <a:off x="551" y="2035"/>
              <a:ext cx="244" cy="85"/>
            </a:xfrm>
            <a:prstGeom prst="rect">
              <a:avLst/>
            </a:prstGeom>
            <a:solidFill>
              <a:srgbClr val="FF0000"/>
            </a:solidFill>
            <a:ln w="9360" cap="sq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029" name="Text Box 173"/>
            <p:cNvSpPr txBox="1">
              <a:spLocks noChangeArrowheads="1"/>
            </p:cNvSpPr>
            <p:nvPr/>
          </p:nvSpPr>
          <p:spPr bwMode="auto">
            <a:xfrm>
              <a:off x="508" y="2002"/>
              <a:ext cx="344" cy="156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tabLst>
                  <a:tab pos="0" algn="l"/>
                  <a:tab pos="914305" algn="l"/>
                  <a:tab pos="1828610" algn="l"/>
                  <a:tab pos="2742915" algn="l"/>
                  <a:tab pos="3657220" algn="l"/>
                  <a:tab pos="4571526" algn="l"/>
                  <a:tab pos="5485831" algn="l"/>
                  <a:tab pos="6400137" algn="l"/>
                  <a:tab pos="7314442" algn="l"/>
                  <a:tab pos="8228747" algn="l"/>
                  <a:tab pos="9143052" algn="l"/>
                  <a:tab pos="10057357" algn="l"/>
                </a:tabLst>
              </a:pPr>
              <a:r>
                <a:rPr lang="en-US" sz="1000" dirty="0">
                  <a:solidFill>
                    <a:srgbClr val="FFFFFF"/>
                  </a:solidFill>
                </a:rPr>
                <a:t>DHCP</a:t>
              </a:r>
            </a:p>
          </p:txBody>
        </p:sp>
      </p:grpSp>
      <p:sp>
        <p:nvSpPr>
          <p:cNvPr id="122030" name="Rectangle 174"/>
          <p:cNvSpPr>
            <a:spLocks noChangeArrowheads="1"/>
          </p:cNvSpPr>
          <p:nvPr/>
        </p:nvSpPr>
        <p:spPr bwMode="auto">
          <a:xfrm>
            <a:off x="5037138" y="2568576"/>
            <a:ext cx="3892550" cy="13065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89991" tIns="46795" rIns="89991" bIns="46795"/>
          <a:lstStyle/>
          <a:p>
            <a:pPr marL="341277" indent="-341277" algn="just">
              <a:lnSpc>
                <a:spcPct val="90000"/>
              </a:lnSpc>
              <a:spcBef>
                <a:spcPts val="550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341277" algn="l"/>
                <a:tab pos="1255582" algn="l"/>
                <a:tab pos="2169888" algn="l"/>
                <a:tab pos="3084194" algn="l"/>
                <a:tab pos="3998499" algn="l"/>
                <a:tab pos="4912804" algn="l"/>
                <a:tab pos="5827109" algn="l"/>
                <a:tab pos="6741414" algn="l"/>
                <a:tab pos="7655719" algn="l"/>
                <a:tab pos="8570024" algn="l"/>
                <a:tab pos="9484330" algn="l"/>
                <a:tab pos="10398635" algn="l"/>
              </a:tabLst>
            </a:pPr>
            <a:r>
              <a:rPr lang="en-US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DHCP request </a:t>
            </a:r>
            <a:r>
              <a:rPr lang="en-US" sz="22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encapsulated </a:t>
            </a:r>
            <a:r>
              <a:rPr lang="en-US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sz="2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UDP</a:t>
            </a:r>
            <a:r>
              <a:rPr lang="en-US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encapsulated in </a:t>
            </a:r>
            <a:r>
              <a:rPr lang="en-US" sz="2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IP</a:t>
            </a:r>
            <a:r>
              <a:rPr lang="en-US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encapsulated in </a:t>
            </a:r>
            <a:r>
              <a:rPr lang="en-US" sz="2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802.3 </a:t>
            </a:r>
            <a:r>
              <a:rPr lang="en-US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Ethernet</a:t>
            </a:r>
            <a:endParaRPr lang="en-US" sz="2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031" name="Rectangle 175"/>
          <p:cNvSpPr>
            <a:spLocks noChangeArrowheads="1"/>
          </p:cNvSpPr>
          <p:nvPr/>
        </p:nvSpPr>
        <p:spPr bwMode="auto">
          <a:xfrm>
            <a:off x="5035550" y="3979864"/>
            <a:ext cx="3924300" cy="156368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89991" tIns="46795" rIns="89991" bIns="46795"/>
          <a:lstStyle/>
          <a:p>
            <a:pPr marL="341277" indent="-341277" algn="just">
              <a:lnSpc>
                <a:spcPct val="90000"/>
              </a:lnSpc>
              <a:spcBef>
                <a:spcPts val="550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341277" algn="l"/>
                <a:tab pos="1255582" algn="l"/>
                <a:tab pos="2169888" algn="l"/>
                <a:tab pos="3084194" algn="l"/>
                <a:tab pos="3998499" algn="l"/>
                <a:tab pos="4912804" algn="l"/>
                <a:tab pos="5827109" algn="l"/>
                <a:tab pos="6741414" algn="l"/>
                <a:tab pos="7655719" algn="l"/>
                <a:tab pos="8570024" algn="l"/>
                <a:tab pos="9484330" algn="l"/>
                <a:tab pos="10398635" algn="l"/>
              </a:tabLst>
            </a:pPr>
            <a:r>
              <a:rPr lang="en-US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Ethernet frame 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broadcast</a:t>
            </a:r>
            <a:r>
              <a:rPr lang="en-US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dest</a:t>
            </a:r>
            <a:r>
              <a:rPr lang="en-US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FFFFFFFFFFFF) on LAN, received at router running </a:t>
            </a:r>
            <a:r>
              <a:rPr lang="en-US" sz="2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DHCP </a:t>
            </a:r>
            <a:r>
              <a:rPr lang="en-US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server</a:t>
            </a:r>
          </a:p>
        </p:txBody>
      </p:sp>
      <p:sp>
        <p:nvSpPr>
          <p:cNvPr id="122032" name="Rectangle 176"/>
          <p:cNvSpPr>
            <a:spLocks noChangeArrowheads="1"/>
          </p:cNvSpPr>
          <p:nvPr/>
        </p:nvSpPr>
        <p:spPr bwMode="auto">
          <a:xfrm>
            <a:off x="5033964" y="5316539"/>
            <a:ext cx="3802062" cy="12922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89991" tIns="46795" rIns="89991" bIns="46795"/>
          <a:lstStyle/>
          <a:p>
            <a:pPr marL="341277" indent="-341277" algn="just">
              <a:lnSpc>
                <a:spcPct val="90000"/>
              </a:lnSpc>
              <a:spcBef>
                <a:spcPts val="550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341277" algn="l"/>
                <a:tab pos="1255582" algn="l"/>
                <a:tab pos="2169888" algn="l"/>
                <a:tab pos="3084194" algn="l"/>
                <a:tab pos="3998499" algn="l"/>
                <a:tab pos="4912804" algn="l"/>
                <a:tab pos="5827109" algn="l"/>
                <a:tab pos="6741414" algn="l"/>
                <a:tab pos="7655719" algn="l"/>
                <a:tab pos="8570024" algn="l"/>
                <a:tab pos="9484330" algn="l"/>
                <a:tab pos="10398635" algn="l"/>
              </a:tabLst>
            </a:pPr>
            <a:r>
              <a:rPr lang="en-US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Ethernet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demuxed</a:t>
            </a:r>
            <a:r>
              <a:rPr lang="en-US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to IP </a:t>
            </a:r>
            <a:r>
              <a:rPr lang="en-US" sz="2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demuxed</a:t>
            </a:r>
            <a:r>
              <a:rPr lang="en-US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UDP </a:t>
            </a:r>
            <a:r>
              <a:rPr lang="en-US" sz="2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demuxed</a:t>
            </a:r>
            <a:r>
              <a:rPr lang="en-US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to DHCP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7" dur="500"/>
                                        <p:tgtEl>
                                          <p:spTgt spid="121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clickEffect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xit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 additive="repl">
                                        <p:cTn id="10" dur="500"/>
                                        <p:tgtEl>
                                          <p:spTgt spid="121922"/>
                                        </p:tgtEl>
                                      </p:cBhvr>
                                    </p:animEffec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Effect">
                      <p:stCondLst>
                        <p:cond delay="indefinite"/>
                      </p:stCondLst>
                      <p:childTnLst>
                        <p:par>
                          <p:cTn id="13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clickEffect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Effect">
                      <p:stCondLst>
                        <p:cond delay="indefinite"/>
                      </p:stCondLst>
                      <p:childTnLst>
                        <p:par>
                          <p:cTn id="24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Effect">
                      <p:stCondLst>
                        <p:cond delay="indefinite"/>
                      </p:stCondLst>
                      <p:childTnLst>
                        <p:par>
                          <p:cTn id="31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42" presetID="0" presetClass="path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81144E-6 L 0.26823 -0.00139 L 0.10833 0.27287 L -0.01806 0.27125">
                                      <p:cBhvr additive="repl">
                                        <p:cTn id="43" dur="2000" fill="hold"/>
                                        <p:tgtEl>
                                          <p:spTgt spid="28"/>
                                        </p:tgtEl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clickEffect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 additive="repl">
                                        <p:cTn id="47" dur="500"/>
                                        <p:tgtEl>
                                          <p:spTgt spid="121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Effect">
                      <p:stCondLst>
                        <p:cond delay="indefinite"/>
                      </p:stCondLst>
                      <p:childTnLst>
                        <p:par>
                          <p:cTn id="49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55" dur="1000"/>
                                        <p:tgtEl>
                                          <p:spTgt spid="121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clickEffect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" presetClass="exit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922" grpId="0" animBg="1"/>
      <p:bldP spid="121922" grpId="1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773114" y="1273176"/>
            <a:ext cx="3552825" cy="3132136"/>
            <a:chOff x="487" y="802"/>
            <a:chExt cx="2238" cy="1973"/>
          </a:xfrm>
        </p:grpSpPr>
        <p:sp>
          <p:nvSpPr>
            <p:cNvPr id="122882" name="Freeform 2"/>
            <p:cNvSpPr>
              <a:spLocks noChangeArrowheads="1"/>
            </p:cNvSpPr>
            <p:nvPr/>
          </p:nvSpPr>
          <p:spPr bwMode="auto">
            <a:xfrm>
              <a:off x="487" y="802"/>
              <a:ext cx="2238" cy="1734"/>
            </a:xfrm>
            <a:custGeom>
              <a:avLst/>
              <a:gdLst>
                <a:gd name="G0" fmla="+- 1 0 0"/>
                <a:gd name="G1" fmla="+- 1 0 0"/>
                <a:gd name="G2" fmla="+- 1 0 0"/>
                <a:gd name="G3" fmla="+- 1 0 0"/>
                <a:gd name="G4" fmla="+- 1 0 0"/>
                <a:gd name="G5" fmla="+- 1 0 0"/>
                <a:gd name="G6" fmla="+- 1 0 0"/>
                <a:gd name="G7" fmla="+- 1 0 0"/>
                <a:gd name="T0" fmla="*/ 0 256 1"/>
                <a:gd name="T1" fmla="*/ 0 256 1"/>
                <a:gd name="G8" fmla="+- 0 T0 T1"/>
                <a:gd name="G9" fmla="sin 54736 G8"/>
                <a:gd name="T2" fmla="*/ 0 256 1"/>
                <a:gd name="T3" fmla="*/ 0 256 1"/>
                <a:gd name="G10" fmla="+- 0 T2 T3"/>
                <a:gd name="G11" fmla="cos 54820 G10"/>
                <a:gd name="G12" fmla="+- G9 0 G11"/>
                <a:gd name="G13" fmla="*/ G12 65535 1"/>
                <a:gd name="G14" fmla="+- G13 10800 0"/>
                <a:gd name="G15" fmla="+- 1 0 0"/>
                <a:gd name="G16" fmla="+- 0 0 0"/>
                <a:gd name="G17" fmla="+- 1 0 0"/>
                <a:gd name="G18" fmla="+- 1 0 0"/>
                <a:gd name="G19" fmla="+- 1 0 0"/>
                <a:gd name="G20" fmla="+- 1 0 0"/>
                <a:gd name="G21" fmla="+- 1 0 0"/>
                <a:gd name="G22" fmla="+- 612 0 0"/>
                <a:gd name="G23" fmla="+- 1 0 0"/>
                <a:gd name="G24" fmla="+- 1 0 0"/>
                <a:gd name="G25" fmla="+- 1 0 0"/>
                <a:gd name="G26" fmla="+- 1 0 0"/>
                <a:gd name="G27" fmla="+- 1 0 0"/>
                <a:gd name="G28" fmla="+- 1 0 0"/>
                <a:gd name="G29" fmla="+- 1 0 0"/>
                <a:gd name="G30" fmla="+- 1 0 0"/>
                <a:gd name="G31" fmla="+- 1 0 0"/>
                <a:gd name="G32" fmla="+- 1 0 0"/>
                <a:gd name="G33" fmla="+- 1 0 0"/>
                <a:gd name="G34" fmla="+- 1 0 0"/>
                <a:gd name="G35" fmla="+- 1 0 0"/>
                <a:gd name="G36" fmla="+- 1 0 0"/>
                <a:gd name="G37" fmla="+- 1 0 0"/>
                <a:gd name="G38" fmla="+- 1 0 0"/>
                <a:gd name="G39" fmla="+- 1 0 0"/>
                <a:gd name="G40" fmla="+- 1 0 0"/>
                <a:gd name="G41" fmla="+- 1 0 0"/>
                <a:gd name="G42" fmla="+- 1 0 0"/>
                <a:gd name="T4" fmla="*/ 2147483647 w 2406"/>
                <a:gd name="T5" fmla="*/ 2147483647 h 958"/>
                <a:gd name="T6" fmla="*/ 2147483647 w 2406"/>
                <a:gd name="T7" fmla="*/ 2147483647 h 958"/>
                <a:gd name="T8" fmla="*/ 2147483647 w 2406"/>
                <a:gd name="T9" fmla="*/ 2147483647 h 958"/>
                <a:gd name="T10" fmla="*/ 2147483647 w 2406"/>
                <a:gd name="T11" fmla="*/ 2147483647 h 958"/>
                <a:gd name="T12" fmla="*/ 2147483647 w 2406"/>
                <a:gd name="T13" fmla="*/ 2147483647 h 958"/>
                <a:gd name="T14" fmla="*/ 2147483647 w 2406"/>
                <a:gd name="T15" fmla="*/ 2147483647 h 958"/>
                <a:gd name="T16" fmla="*/ 2147483647 w 2406"/>
                <a:gd name="T17" fmla="*/ 2147483647 h 958"/>
                <a:gd name="T18" fmla="*/ 2147483647 w 2406"/>
                <a:gd name="T19" fmla="*/ 2147483647 h 958"/>
                <a:gd name="T20" fmla="*/ 2147483647 w 2406"/>
                <a:gd name="T21" fmla="*/ 2147483647 h 958"/>
                <a:gd name="T22" fmla="*/ 2147483647 w 2406"/>
                <a:gd name="T23" fmla="*/ 2147483647 h 958"/>
                <a:gd name="T24" fmla="*/ 2147483647 w 2406"/>
                <a:gd name="T25" fmla="*/ 2147483647 h 958"/>
                <a:gd name="T26" fmla="*/ 2147483647 w 2406"/>
                <a:gd name="T27" fmla="*/ 2147483647 h 958"/>
                <a:gd name="T28" fmla="*/ 2147483647 w 2406"/>
                <a:gd name="T29" fmla="*/ 2147483647 h 958"/>
                <a:gd name="T30" fmla="*/ 0 w 2406"/>
                <a:gd name="T31" fmla="*/ 0 h 958"/>
                <a:gd name="T32" fmla="*/ 2406 w 2406"/>
                <a:gd name="T33" fmla="*/ 958 h 958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T30" t="T31" r="T32" b="T33"/>
              <a:pathLst>
                <a:path w="2406" h="958">
                  <a:moveTo>
                    <a:pt x="2192" y="274"/>
                  </a:moveTo>
                  <a:cubicBezTo>
                    <a:pt x="1978" y="94"/>
                    <a:pt x="1990" y="122"/>
                    <a:pt x="1857" y="77"/>
                  </a:cubicBezTo>
                  <a:cubicBezTo>
                    <a:pt x="1724" y="32"/>
                    <a:pt x="1584" y="0"/>
                    <a:pt x="1393" y="7"/>
                  </a:cubicBezTo>
                  <a:cubicBezTo>
                    <a:pt x="1202" y="14"/>
                    <a:pt x="898" y="84"/>
                    <a:pt x="713" y="122"/>
                  </a:cubicBezTo>
                  <a:cubicBezTo>
                    <a:pt x="528" y="160"/>
                    <a:pt x="395" y="168"/>
                    <a:pt x="280" y="234"/>
                  </a:cubicBezTo>
                  <a:cubicBezTo>
                    <a:pt x="166" y="301"/>
                    <a:pt x="52" y="432"/>
                    <a:pt x="26" y="522"/>
                  </a:cubicBezTo>
                  <a:cubicBezTo>
                    <a:pt x="0" y="612"/>
                    <a:pt x="81" y="711"/>
                    <a:pt x="122" y="773"/>
                  </a:cubicBezTo>
                  <a:cubicBezTo>
                    <a:pt x="163" y="835"/>
                    <a:pt x="99" y="877"/>
                    <a:pt x="273" y="894"/>
                  </a:cubicBezTo>
                  <a:cubicBezTo>
                    <a:pt x="447" y="911"/>
                    <a:pt x="938" y="866"/>
                    <a:pt x="1169" y="876"/>
                  </a:cubicBezTo>
                  <a:cubicBezTo>
                    <a:pt x="1400" y="886"/>
                    <a:pt x="1499" y="950"/>
                    <a:pt x="1659" y="954"/>
                  </a:cubicBezTo>
                  <a:cubicBezTo>
                    <a:pt x="1819" y="958"/>
                    <a:pt x="2014" y="958"/>
                    <a:pt x="2129" y="897"/>
                  </a:cubicBezTo>
                  <a:cubicBezTo>
                    <a:pt x="2244" y="836"/>
                    <a:pt x="2327" y="856"/>
                    <a:pt x="2350" y="591"/>
                  </a:cubicBezTo>
                  <a:cubicBezTo>
                    <a:pt x="2373" y="326"/>
                    <a:pt x="2406" y="454"/>
                    <a:pt x="2192" y="274"/>
                  </a:cubicBezTo>
                  <a:close/>
                </a:path>
              </a:pathLst>
            </a:custGeom>
            <a:solidFill>
              <a:srgbClr val="00CCFF"/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883" name="Line 3"/>
            <p:cNvSpPr>
              <a:spLocks noChangeShapeType="1"/>
            </p:cNvSpPr>
            <p:nvPr/>
          </p:nvSpPr>
          <p:spPr bwMode="auto">
            <a:xfrm flipV="1">
              <a:off x="2378" y="1476"/>
              <a:ext cx="97" cy="91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884" name="Line 4"/>
            <p:cNvSpPr>
              <a:spLocks noChangeShapeType="1"/>
            </p:cNvSpPr>
            <p:nvPr/>
          </p:nvSpPr>
          <p:spPr bwMode="auto">
            <a:xfrm>
              <a:off x="1679" y="1586"/>
              <a:ext cx="437" cy="0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885" name="Line 5"/>
            <p:cNvSpPr>
              <a:spLocks noChangeShapeType="1"/>
            </p:cNvSpPr>
            <p:nvPr/>
          </p:nvSpPr>
          <p:spPr bwMode="auto">
            <a:xfrm flipV="1">
              <a:off x="2472" y="1386"/>
              <a:ext cx="86" cy="91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prstDash val="dash"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886" name="Line 6"/>
            <p:cNvSpPr>
              <a:spLocks noChangeShapeType="1"/>
            </p:cNvSpPr>
            <p:nvPr/>
          </p:nvSpPr>
          <p:spPr bwMode="auto">
            <a:xfrm flipV="1">
              <a:off x="2066" y="1723"/>
              <a:ext cx="322" cy="387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887" name="Text Box 7"/>
            <p:cNvSpPr txBox="1">
              <a:spLocks noChangeArrowheads="1"/>
            </p:cNvSpPr>
            <p:nvPr/>
          </p:nvSpPr>
          <p:spPr bwMode="auto">
            <a:xfrm>
              <a:off x="1616" y="2404"/>
              <a:ext cx="761" cy="371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tabLst>
                  <a:tab pos="0" algn="l"/>
                  <a:tab pos="914305" algn="l"/>
                  <a:tab pos="1828610" algn="l"/>
                  <a:tab pos="2742915" algn="l"/>
                  <a:tab pos="3657220" algn="l"/>
                  <a:tab pos="4571526" algn="l"/>
                  <a:tab pos="5485831" algn="l"/>
                  <a:tab pos="6400137" algn="l"/>
                  <a:tab pos="7314442" algn="l"/>
                  <a:tab pos="8228747" algn="l"/>
                  <a:tab pos="9143052" algn="l"/>
                  <a:tab pos="10057357" algn="l"/>
                </a:tabLst>
              </a:pPr>
              <a:r>
                <a:rPr lang="en-US" sz="1400" dirty="0">
                  <a:solidFill>
                    <a:srgbClr val="000000"/>
                  </a:solidFill>
                  <a:cs typeface="Arial" charset="0"/>
                </a:rPr>
                <a:t>router</a:t>
              </a:r>
            </a:p>
            <a:p>
              <a:pPr>
                <a:tabLst>
                  <a:tab pos="0" algn="l"/>
                  <a:tab pos="914305" algn="l"/>
                  <a:tab pos="1828610" algn="l"/>
                  <a:tab pos="2742915" algn="l"/>
                  <a:tab pos="3657220" algn="l"/>
                  <a:tab pos="4571526" algn="l"/>
                  <a:tab pos="5485831" algn="l"/>
                  <a:tab pos="6400137" algn="l"/>
                  <a:tab pos="7314442" algn="l"/>
                  <a:tab pos="8228747" algn="l"/>
                  <a:tab pos="9143052" algn="l"/>
                  <a:tab pos="10057357" algn="l"/>
                </a:tabLst>
              </a:pPr>
              <a:r>
                <a:rPr lang="en-US" sz="1400" dirty="0">
                  <a:solidFill>
                    <a:srgbClr val="000000"/>
                  </a:solidFill>
                  <a:cs typeface="Arial" charset="0"/>
                </a:rPr>
                <a:t>(runs DHCP)</a:t>
              </a:r>
            </a:p>
          </p:txBody>
        </p:sp>
        <p:grpSp>
          <p:nvGrpSpPr>
            <p:cNvPr id="3" name="Group 8"/>
            <p:cNvGrpSpPr>
              <a:grpSpLocks/>
            </p:cNvGrpSpPr>
            <p:nvPr/>
          </p:nvGrpSpPr>
          <p:grpSpPr bwMode="auto">
            <a:xfrm>
              <a:off x="1042" y="1249"/>
              <a:ext cx="530" cy="512"/>
              <a:chOff x="1042" y="1249"/>
              <a:chExt cx="530" cy="512"/>
            </a:xfrm>
          </p:grpSpPr>
          <p:pic>
            <p:nvPicPr>
              <p:cNvPr id="122889" name="Picture 9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042" y="1365"/>
                <a:ext cx="530" cy="396"/>
              </a:xfrm>
              <a:prstGeom prst="rect">
                <a:avLst/>
              </a:prstGeom>
              <a:noFill/>
              <a:ln w="9525" cap="flat">
                <a:noFill/>
                <a:round/>
                <a:headEnd/>
                <a:tailEnd/>
              </a:ln>
              <a:effectLst/>
            </p:spPr>
          </p:pic>
          <p:pic>
            <p:nvPicPr>
              <p:cNvPr id="122890" name="Picture 10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1051" y="1249"/>
                <a:ext cx="512" cy="328"/>
              </a:xfrm>
              <a:prstGeom prst="rect">
                <a:avLst/>
              </a:prstGeom>
              <a:noFill/>
              <a:ln w="9525" cap="flat">
                <a:noFill/>
                <a:round/>
                <a:headEnd/>
                <a:tailEnd/>
              </a:ln>
              <a:effectLst/>
            </p:spPr>
          </p:pic>
        </p:grpSp>
        <p:pic>
          <p:nvPicPr>
            <p:cNvPr id="122891" name="Picture 11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102" y="1527"/>
              <a:ext cx="553" cy="219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</p:pic>
        <p:sp>
          <p:nvSpPr>
            <p:cNvPr id="122892" name="Rectangle 12"/>
            <p:cNvSpPr>
              <a:spLocks noChangeArrowheads="1"/>
            </p:cNvSpPr>
            <p:nvPr/>
          </p:nvSpPr>
          <p:spPr bwMode="auto">
            <a:xfrm rot="16200000" flipH="1">
              <a:off x="2261" y="2237"/>
              <a:ext cx="65" cy="153"/>
            </a:xfrm>
            <a:prstGeom prst="rect">
              <a:avLst/>
            </a:prstGeom>
            <a:gradFill rotWithShape="0">
              <a:gsLst>
                <a:gs pos="0">
                  <a:srgbClr val="008000"/>
                </a:gs>
                <a:gs pos="50000">
                  <a:srgbClr val="FFFFFF"/>
                </a:gs>
                <a:gs pos="100000">
                  <a:srgbClr val="008000"/>
                </a:gs>
              </a:gsLst>
              <a:lin ang="5400000" scaled="1"/>
            </a:gradFill>
            <a:ln w="9360" cap="sq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893" name="Rectangle 13"/>
            <p:cNvSpPr>
              <a:spLocks noChangeArrowheads="1"/>
            </p:cNvSpPr>
            <p:nvPr/>
          </p:nvSpPr>
          <p:spPr bwMode="auto">
            <a:xfrm rot="2460000">
              <a:off x="2020" y="2063"/>
              <a:ext cx="51" cy="155"/>
            </a:xfrm>
            <a:prstGeom prst="rect">
              <a:avLst/>
            </a:prstGeom>
            <a:gradFill rotWithShape="0">
              <a:gsLst>
                <a:gs pos="0">
                  <a:srgbClr val="008000"/>
                </a:gs>
                <a:gs pos="50000">
                  <a:srgbClr val="FFFFFF"/>
                </a:gs>
                <a:gs pos="100000">
                  <a:srgbClr val="008000"/>
                </a:gs>
              </a:gsLst>
              <a:lin ang="2460000" scaled="1"/>
            </a:gradFill>
            <a:ln w="9360" cap="sq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894" name="Rectangle 14"/>
            <p:cNvSpPr>
              <a:spLocks noChangeArrowheads="1"/>
            </p:cNvSpPr>
            <p:nvPr/>
          </p:nvSpPr>
          <p:spPr bwMode="auto">
            <a:xfrm rot="16200000">
              <a:off x="1573" y="1505"/>
              <a:ext cx="69" cy="186"/>
            </a:xfrm>
            <a:prstGeom prst="rect">
              <a:avLst/>
            </a:prstGeom>
            <a:gradFill rotWithShape="0">
              <a:gsLst>
                <a:gs pos="0">
                  <a:srgbClr val="008000"/>
                </a:gs>
                <a:gs pos="50000">
                  <a:srgbClr val="FFFFFF"/>
                </a:gs>
                <a:gs pos="100000">
                  <a:srgbClr val="008000"/>
                </a:gs>
              </a:gsLst>
              <a:lin ang="16205999" scaled="1"/>
            </a:gradFill>
            <a:ln w="9360" cap="sq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" name="Group 15"/>
            <p:cNvGrpSpPr>
              <a:grpSpLocks/>
            </p:cNvGrpSpPr>
            <p:nvPr/>
          </p:nvGrpSpPr>
          <p:grpSpPr bwMode="auto">
            <a:xfrm>
              <a:off x="1636" y="2022"/>
              <a:ext cx="208" cy="365"/>
              <a:chOff x="1636" y="2022"/>
              <a:chExt cx="208" cy="365"/>
            </a:xfrm>
          </p:grpSpPr>
          <p:sp>
            <p:nvSpPr>
              <p:cNvPr id="122896" name="Freeform 16"/>
              <p:cNvSpPr>
                <a:spLocks noChangeArrowheads="1"/>
              </p:cNvSpPr>
              <p:nvPr/>
            </p:nvSpPr>
            <p:spPr bwMode="auto">
              <a:xfrm>
                <a:off x="1801" y="2023"/>
                <a:ext cx="40" cy="346"/>
              </a:xfrm>
              <a:custGeom>
                <a:avLst/>
                <a:gdLst>
                  <a:gd name="G0" fmla="+- 1 0 0"/>
                  <a:gd name="G1" fmla="+- 1 0 0"/>
                  <a:gd name="G2" fmla="+- 1 0 0"/>
                  <a:gd name="G3" fmla="+- 2742 0 0"/>
                  <a:gd name="G4" fmla="+- 1 0 0"/>
                  <a:gd name="T0" fmla="*/ 21 w 354"/>
                  <a:gd name="T1" fmla="*/ 0 h 2742"/>
                  <a:gd name="T2" fmla="*/ 116 w 354"/>
                  <a:gd name="T3" fmla="*/ 137 h 2742"/>
                  <a:gd name="T4" fmla="*/ 114 w 354"/>
                  <a:gd name="T5" fmla="*/ 1057 h 2742"/>
                  <a:gd name="T6" fmla="*/ 0 w 354"/>
                  <a:gd name="T7" fmla="*/ 1105 h 2742"/>
                  <a:gd name="T8" fmla="*/ 21 w 354"/>
                  <a:gd name="T9" fmla="*/ 0 h 27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897" name="Rectangle 17"/>
              <p:cNvSpPr>
                <a:spLocks noChangeArrowheads="1"/>
              </p:cNvSpPr>
              <p:nvPr/>
            </p:nvSpPr>
            <p:spPr bwMode="auto">
              <a:xfrm>
                <a:off x="1646" y="2022"/>
                <a:ext cx="153" cy="346"/>
              </a:xfrm>
              <a:prstGeom prst="rect">
                <a:avLst/>
              </a:prstGeom>
              <a:gradFill rotWithShape="0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898" name="Freeform 18"/>
              <p:cNvSpPr>
                <a:spLocks noChangeArrowheads="1"/>
              </p:cNvSpPr>
              <p:nvPr/>
            </p:nvSpPr>
            <p:spPr bwMode="auto">
              <a:xfrm>
                <a:off x="1809" y="2044"/>
                <a:ext cx="24" cy="319"/>
              </a:xfrm>
              <a:custGeom>
                <a:avLst/>
                <a:gdLst>
                  <a:gd name="G0" fmla="+- 0 0 0"/>
                  <a:gd name="G1" fmla="+- 0 0 0"/>
                  <a:gd name="G2" fmla="+- 1 0 0"/>
                  <a:gd name="G3" fmla="+- 1 0 0"/>
                  <a:gd name="G4" fmla="+- 1229 0 0"/>
                  <a:gd name="G5" fmla="+- 1 0 0"/>
                  <a:gd name="G6" fmla="+- 2501 0 0"/>
                  <a:gd name="G7" fmla="+- 0 0 0"/>
                  <a:gd name="T0" fmla="*/ 2 w 211"/>
                  <a:gd name="T1" fmla="*/ 0 h 2537"/>
                  <a:gd name="T2" fmla="*/ 70 w 211"/>
                  <a:gd name="T3" fmla="*/ 88 h 2537"/>
                  <a:gd name="T4" fmla="*/ 2 w 211"/>
                  <a:gd name="T5" fmla="*/ 1007 h 2537"/>
                  <a:gd name="T6" fmla="*/ 2 w 211"/>
                  <a:gd name="T7" fmla="*/ 0 h 25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899" name="Freeform 19"/>
              <p:cNvSpPr>
                <a:spLocks noChangeArrowheads="1"/>
              </p:cNvSpPr>
              <p:nvPr/>
            </p:nvSpPr>
            <p:spPr bwMode="auto">
              <a:xfrm>
                <a:off x="1804" y="2206"/>
                <a:ext cx="38" cy="28"/>
              </a:xfrm>
              <a:custGeom>
                <a:avLst/>
                <a:gdLst>
                  <a:gd name="G0" fmla="+- 0 0 0"/>
                  <a:gd name="G1" fmla="+- 1 0 0"/>
                  <a:gd name="G2" fmla="+- 1 0 0"/>
                  <a:gd name="G3" fmla="+- 1 0 0"/>
                  <a:gd name="G4" fmla="+- 1 0 0"/>
                  <a:gd name="G5" fmla="+- 1 0 0"/>
                  <a:gd name="G6" fmla="+- 1 0 0"/>
                  <a:gd name="G7" fmla="+- 1 0 0"/>
                  <a:gd name="G8" fmla="+- 1 0 0"/>
                  <a:gd name="G9" fmla="+- 100 0 0"/>
                  <a:gd name="G10" fmla="+- 48 0 0"/>
                  <a:gd name="G11" fmla="+- 0 0 0"/>
                  <a:gd name="G12" fmla="+- 0 0 0"/>
                  <a:gd name="T0" fmla="*/ 2 w 328"/>
                  <a:gd name="T1" fmla="*/ 0 h 226"/>
                  <a:gd name="T2" fmla="*/ 109 w 328"/>
                  <a:gd name="T3" fmla="*/ 52 h 226"/>
                  <a:gd name="T4" fmla="*/ 108 w 328"/>
                  <a:gd name="T5" fmla="*/ 92 h 226"/>
                  <a:gd name="T6" fmla="*/ 0 w 328"/>
                  <a:gd name="T7" fmla="*/ 41 h 226"/>
                  <a:gd name="T8" fmla="*/ 2 w 328"/>
                  <a:gd name="T9" fmla="*/ 0 h 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900" name="Rectangle 20"/>
              <p:cNvSpPr>
                <a:spLocks noChangeArrowheads="1"/>
              </p:cNvSpPr>
              <p:nvPr/>
            </p:nvSpPr>
            <p:spPr bwMode="auto">
              <a:xfrm>
                <a:off x="1647" y="2062"/>
                <a:ext cx="86" cy="7"/>
              </a:xfrm>
              <a:prstGeom prst="rect">
                <a:avLst/>
              </a:prstGeom>
              <a:solidFill>
                <a:srgbClr val="000000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5" name="Group 21"/>
              <p:cNvGrpSpPr>
                <a:grpSpLocks/>
              </p:cNvGrpSpPr>
              <p:nvPr/>
            </p:nvGrpSpPr>
            <p:grpSpPr bwMode="auto">
              <a:xfrm>
                <a:off x="1726" y="2059"/>
                <a:ext cx="84" cy="21"/>
                <a:chOff x="1726" y="2059"/>
                <a:chExt cx="84" cy="21"/>
              </a:xfrm>
            </p:grpSpPr>
            <p:sp>
              <p:nvSpPr>
                <p:cNvPr id="122902" name="AutoShape 22"/>
                <p:cNvSpPr>
                  <a:spLocks noChangeArrowheads="1"/>
                </p:cNvSpPr>
                <p:nvPr/>
              </p:nvSpPr>
              <p:spPr bwMode="auto">
                <a:xfrm>
                  <a:off x="1726" y="2059"/>
                  <a:ext cx="84" cy="2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00"/>
                </a:solidFill>
                <a:ln w="9525" cap="flat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2903" name="AutoShape 23"/>
                <p:cNvSpPr>
                  <a:spLocks noChangeArrowheads="1"/>
                </p:cNvSpPr>
                <p:nvPr/>
              </p:nvSpPr>
              <p:spPr bwMode="auto">
                <a:xfrm>
                  <a:off x="1727" y="2062"/>
                  <a:ext cx="80" cy="15"/>
                </a:xfrm>
                <a:prstGeom prst="roundRect">
                  <a:avLst>
                    <a:gd name="adj" fmla="val 50000"/>
                  </a:avLst>
                </a:prstGeom>
                <a:gradFill rotWithShape="0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 cap="flat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22904" name="Rectangle 24"/>
              <p:cNvSpPr>
                <a:spLocks noChangeArrowheads="1"/>
              </p:cNvSpPr>
              <p:nvPr/>
            </p:nvSpPr>
            <p:spPr bwMode="auto">
              <a:xfrm>
                <a:off x="1648" y="2111"/>
                <a:ext cx="87" cy="7"/>
              </a:xfrm>
              <a:prstGeom prst="rect">
                <a:avLst/>
              </a:prstGeom>
              <a:solidFill>
                <a:srgbClr val="000000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6" name="Group 25"/>
              <p:cNvGrpSpPr>
                <a:grpSpLocks/>
              </p:cNvGrpSpPr>
              <p:nvPr/>
            </p:nvGrpSpPr>
            <p:grpSpPr bwMode="auto">
              <a:xfrm>
                <a:off x="1725" y="2108"/>
                <a:ext cx="84" cy="19"/>
                <a:chOff x="1725" y="2108"/>
                <a:chExt cx="84" cy="19"/>
              </a:xfrm>
            </p:grpSpPr>
            <p:sp>
              <p:nvSpPr>
                <p:cNvPr id="122906" name="AutoShape 26"/>
                <p:cNvSpPr>
                  <a:spLocks noChangeArrowheads="1"/>
                </p:cNvSpPr>
                <p:nvPr/>
              </p:nvSpPr>
              <p:spPr bwMode="auto">
                <a:xfrm>
                  <a:off x="1725" y="2108"/>
                  <a:ext cx="84" cy="1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00"/>
                </a:solidFill>
                <a:ln w="9525" cap="flat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2907" name="AutoShape 27"/>
                <p:cNvSpPr>
                  <a:spLocks noChangeArrowheads="1"/>
                </p:cNvSpPr>
                <p:nvPr/>
              </p:nvSpPr>
              <p:spPr bwMode="auto">
                <a:xfrm>
                  <a:off x="1727" y="2110"/>
                  <a:ext cx="80" cy="15"/>
                </a:xfrm>
                <a:prstGeom prst="roundRect">
                  <a:avLst>
                    <a:gd name="adj" fmla="val 50000"/>
                  </a:avLst>
                </a:prstGeom>
                <a:gradFill rotWithShape="0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 cap="flat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22908" name="Rectangle 28"/>
              <p:cNvSpPr>
                <a:spLocks noChangeArrowheads="1"/>
              </p:cNvSpPr>
              <p:nvPr/>
            </p:nvSpPr>
            <p:spPr bwMode="auto">
              <a:xfrm>
                <a:off x="1647" y="2163"/>
                <a:ext cx="87" cy="6"/>
              </a:xfrm>
              <a:prstGeom prst="rect">
                <a:avLst/>
              </a:prstGeom>
              <a:solidFill>
                <a:srgbClr val="000000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909" name="Rectangle 29"/>
              <p:cNvSpPr>
                <a:spLocks noChangeArrowheads="1"/>
              </p:cNvSpPr>
              <p:nvPr/>
            </p:nvSpPr>
            <p:spPr bwMode="auto">
              <a:xfrm>
                <a:off x="1649" y="2209"/>
                <a:ext cx="87" cy="6"/>
              </a:xfrm>
              <a:prstGeom prst="rect">
                <a:avLst/>
              </a:prstGeom>
              <a:solidFill>
                <a:srgbClr val="000000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7" name="Group 30"/>
              <p:cNvGrpSpPr>
                <a:grpSpLocks/>
              </p:cNvGrpSpPr>
              <p:nvPr/>
            </p:nvGrpSpPr>
            <p:grpSpPr bwMode="auto">
              <a:xfrm>
                <a:off x="1723" y="2204"/>
                <a:ext cx="84" cy="22"/>
                <a:chOff x="1723" y="2204"/>
                <a:chExt cx="84" cy="22"/>
              </a:xfrm>
            </p:grpSpPr>
            <p:sp>
              <p:nvSpPr>
                <p:cNvPr id="122911" name="AutoShape 31"/>
                <p:cNvSpPr>
                  <a:spLocks noChangeArrowheads="1"/>
                </p:cNvSpPr>
                <p:nvPr/>
              </p:nvSpPr>
              <p:spPr bwMode="auto">
                <a:xfrm>
                  <a:off x="1723" y="2204"/>
                  <a:ext cx="84" cy="2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00"/>
                </a:solidFill>
                <a:ln w="9525" cap="flat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2912" name="AutoShape 32"/>
                <p:cNvSpPr>
                  <a:spLocks noChangeArrowheads="1"/>
                </p:cNvSpPr>
                <p:nvPr/>
              </p:nvSpPr>
              <p:spPr bwMode="auto">
                <a:xfrm>
                  <a:off x="1725" y="2207"/>
                  <a:ext cx="80" cy="16"/>
                </a:xfrm>
                <a:prstGeom prst="roundRect">
                  <a:avLst>
                    <a:gd name="adj" fmla="val 50000"/>
                  </a:avLst>
                </a:prstGeom>
                <a:gradFill rotWithShape="0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 cap="flat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22913" name="Freeform 33"/>
              <p:cNvSpPr>
                <a:spLocks noChangeArrowheads="1"/>
              </p:cNvSpPr>
              <p:nvPr/>
            </p:nvSpPr>
            <p:spPr bwMode="auto">
              <a:xfrm>
                <a:off x="1804" y="2163"/>
                <a:ext cx="37" cy="27"/>
              </a:xfrm>
              <a:custGeom>
                <a:avLst/>
                <a:gdLst>
                  <a:gd name="G0" fmla="+- 0 0 0"/>
                  <a:gd name="G1" fmla="+- 1 0 0"/>
                  <a:gd name="G2" fmla="+- 1 0 0"/>
                  <a:gd name="G3" fmla="+- 1 0 0"/>
                  <a:gd name="G4" fmla="+- 1 0 0"/>
                  <a:gd name="G5" fmla="+- 1 0 0"/>
                  <a:gd name="G6" fmla="+- 1 0 0"/>
                  <a:gd name="G7" fmla="+- 1 0 0"/>
                  <a:gd name="G8" fmla="+- 1 0 0"/>
                  <a:gd name="G9" fmla="+- 100 0 0"/>
                  <a:gd name="G10" fmla="+- 48 0 0"/>
                  <a:gd name="G11" fmla="+- 0 0 0"/>
                  <a:gd name="G12" fmla="+- 0 0 0"/>
                  <a:gd name="T0" fmla="*/ 2 w 328"/>
                  <a:gd name="T1" fmla="*/ 0 h 226"/>
                  <a:gd name="T2" fmla="*/ 109 w 328"/>
                  <a:gd name="T3" fmla="*/ 51 h 226"/>
                  <a:gd name="T4" fmla="*/ 108 w 328"/>
                  <a:gd name="T5" fmla="*/ 90 h 226"/>
                  <a:gd name="T6" fmla="*/ 0 w 328"/>
                  <a:gd name="T7" fmla="*/ 39 h 226"/>
                  <a:gd name="T8" fmla="*/ 2 w 328"/>
                  <a:gd name="T9" fmla="*/ 0 h 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8" name="Group 34"/>
              <p:cNvGrpSpPr>
                <a:grpSpLocks/>
              </p:cNvGrpSpPr>
              <p:nvPr/>
            </p:nvGrpSpPr>
            <p:grpSpPr bwMode="auto">
              <a:xfrm>
                <a:off x="1724" y="2159"/>
                <a:ext cx="84" cy="20"/>
                <a:chOff x="1724" y="2159"/>
                <a:chExt cx="84" cy="20"/>
              </a:xfrm>
            </p:grpSpPr>
            <p:sp>
              <p:nvSpPr>
                <p:cNvPr id="122915" name="AutoShape 35"/>
                <p:cNvSpPr>
                  <a:spLocks noChangeArrowheads="1"/>
                </p:cNvSpPr>
                <p:nvPr/>
              </p:nvSpPr>
              <p:spPr bwMode="auto">
                <a:xfrm>
                  <a:off x="1724" y="2159"/>
                  <a:ext cx="84" cy="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00"/>
                </a:solidFill>
                <a:ln w="9525" cap="flat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2916" name="AutoShape 36"/>
                <p:cNvSpPr>
                  <a:spLocks noChangeArrowheads="1"/>
                </p:cNvSpPr>
                <p:nvPr/>
              </p:nvSpPr>
              <p:spPr bwMode="auto">
                <a:xfrm>
                  <a:off x="1726" y="2161"/>
                  <a:ext cx="80" cy="15"/>
                </a:xfrm>
                <a:prstGeom prst="roundRect">
                  <a:avLst>
                    <a:gd name="adj" fmla="val 50000"/>
                  </a:avLst>
                </a:prstGeom>
                <a:gradFill rotWithShape="0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 cap="flat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22917" name="Rectangle 37"/>
              <p:cNvSpPr>
                <a:spLocks noChangeArrowheads="1"/>
              </p:cNvSpPr>
              <p:nvPr/>
            </p:nvSpPr>
            <p:spPr bwMode="auto">
              <a:xfrm>
                <a:off x="1800" y="2022"/>
                <a:ext cx="9" cy="347"/>
              </a:xfrm>
              <a:prstGeom prst="rect">
                <a:avLst/>
              </a:prstGeom>
              <a:gradFill rotWithShape="0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918" name="Freeform 38"/>
              <p:cNvSpPr>
                <a:spLocks noChangeArrowheads="1"/>
              </p:cNvSpPr>
              <p:nvPr/>
            </p:nvSpPr>
            <p:spPr bwMode="auto">
              <a:xfrm>
                <a:off x="1808" y="2110"/>
                <a:ext cx="34" cy="31"/>
              </a:xfrm>
              <a:custGeom>
                <a:avLst/>
                <a:gdLst>
                  <a:gd name="G0" fmla="+- 0 0 0"/>
                  <a:gd name="G1" fmla="+- 1 0 0"/>
                  <a:gd name="G2" fmla="+- 1 0 0"/>
                  <a:gd name="G3" fmla="+- 1 0 0"/>
                  <a:gd name="G4" fmla="+- 1 0 0"/>
                  <a:gd name="G5" fmla="+- 1 0 0"/>
                  <a:gd name="G6" fmla="+- 1 0 0"/>
                  <a:gd name="G7" fmla="+- 1 0 0"/>
                  <a:gd name="G8" fmla="+- 1 0 0"/>
                  <a:gd name="G9" fmla="+- 100 0 0"/>
                  <a:gd name="G10" fmla="+- 48 0 0"/>
                  <a:gd name="G11" fmla="+- 0 0 0"/>
                  <a:gd name="G12" fmla="+- 0 0 0"/>
                  <a:gd name="T0" fmla="*/ 2 w 296"/>
                  <a:gd name="T1" fmla="*/ 0 h 256"/>
                  <a:gd name="T2" fmla="*/ 96 w 296"/>
                  <a:gd name="T3" fmla="*/ 57 h 256"/>
                  <a:gd name="T4" fmla="*/ 98 w 296"/>
                  <a:gd name="T5" fmla="*/ 102 h 256"/>
                  <a:gd name="T6" fmla="*/ 0 w 296"/>
                  <a:gd name="T7" fmla="*/ 39 h 256"/>
                  <a:gd name="T8" fmla="*/ 2 w 296"/>
                  <a:gd name="T9" fmla="*/ 0 h 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919" name="Freeform 39"/>
              <p:cNvSpPr>
                <a:spLocks noChangeArrowheads="1"/>
              </p:cNvSpPr>
              <p:nvPr/>
            </p:nvSpPr>
            <p:spPr bwMode="auto">
              <a:xfrm>
                <a:off x="1809" y="2061"/>
                <a:ext cx="35" cy="35"/>
              </a:xfrm>
              <a:custGeom>
                <a:avLst/>
                <a:gdLst>
                  <a:gd name="G0" fmla="+- 1 0 0"/>
                  <a:gd name="G1" fmla="+- 1 0 0"/>
                  <a:gd name="G2" fmla="+- 1 0 0"/>
                  <a:gd name="G3" fmla="+- 1 0 0"/>
                  <a:gd name="G4" fmla="+- 1 0 0"/>
                  <a:gd name="G5" fmla="+- 1 0 0"/>
                  <a:gd name="G6" fmla="+- 1 0 0"/>
                  <a:gd name="G7" fmla="+- 1 0 0"/>
                  <a:gd name="G8" fmla="+- 1 0 0"/>
                  <a:gd name="G9" fmla="*/ 1 35987 45568"/>
                  <a:gd name="G10" fmla="*/ 1 35987 55552"/>
                  <a:gd name="G11" fmla="*/ G10 1 180"/>
                  <a:gd name="G12" fmla="*/ G9 1 G11"/>
                  <a:gd name="G13" fmla="*/ 1 35987 45568"/>
                  <a:gd name="G14" fmla="*/ 1 35987 55552"/>
                  <a:gd name="G15" fmla="*/ G14 1 180"/>
                  <a:gd name="G16" fmla="*/ G13 1 G15"/>
                  <a:gd name="G17" fmla="+- 17 0 0"/>
                  <a:gd name="G18" fmla="+- 1 0 0"/>
                  <a:gd name="T0" fmla="*/ 0 w 304"/>
                  <a:gd name="T1" fmla="*/ 0 h 288"/>
                  <a:gd name="T2" fmla="*/ 101 w 304"/>
                  <a:gd name="T3" fmla="*/ 66 h 288"/>
                  <a:gd name="T4" fmla="*/ 95 w 304"/>
                  <a:gd name="T5" fmla="*/ 116 h 288"/>
                  <a:gd name="T6" fmla="*/ 2 w 304"/>
                  <a:gd name="T7" fmla="*/ 50 h 288"/>
                  <a:gd name="T8" fmla="*/ 0 w 304"/>
                  <a:gd name="T9" fmla="*/ 0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920" name="Oval 40"/>
              <p:cNvSpPr>
                <a:spLocks noChangeArrowheads="1"/>
              </p:cNvSpPr>
              <p:nvPr/>
            </p:nvSpPr>
            <p:spPr bwMode="auto">
              <a:xfrm>
                <a:off x="1838" y="2354"/>
                <a:ext cx="6" cy="14"/>
              </a:xfrm>
              <a:prstGeom prst="ellipse">
                <a:avLst/>
              </a:prstGeom>
              <a:solidFill>
                <a:srgbClr val="333333"/>
              </a:soli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921" name="Freeform 41"/>
              <p:cNvSpPr>
                <a:spLocks noChangeArrowheads="1"/>
              </p:cNvSpPr>
              <p:nvPr/>
            </p:nvSpPr>
            <p:spPr bwMode="auto">
              <a:xfrm>
                <a:off x="1806" y="2354"/>
                <a:ext cx="35" cy="29"/>
              </a:xfrm>
              <a:custGeom>
                <a:avLst/>
                <a:gdLst>
                  <a:gd name="G0" fmla="+- 106 0 0"/>
                  <a:gd name="G1" fmla="+- 120 0 0"/>
                  <a:gd name="G2" fmla="+- 1 0 0"/>
                  <a:gd name="G3" fmla="+- 1 0 0"/>
                  <a:gd name="G4" fmla="+- 106 0 0"/>
                  <a:gd name="T0" fmla="*/ 0 w 306"/>
                  <a:gd name="T1" fmla="*/ 43 h 240"/>
                  <a:gd name="T2" fmla="*/ 2 w 306"/>
                  <a:gd name="T3" fmla="*/ 97 h 240"/>
                  <a:gd name="T4" fmla="*/ 101 w 306"/>
                  <a:gd name="T5" fmla="*/ 44 h 240"/>
                  <a:gd name="T6" fmla="*/ 98 w 306"/>
                  <a:gd name="T7" fmla="*/ 0 h 240"/>
                  <a:gd name="T8" fmla="*/ 0 w 306"/>
                  <a:gd name="T9" fmla="*/ 43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922" name="AutoShape 42"/>
              <p:cNvSpPr>
                <a:spLocks noChangeArrowheads="1"/>
              </p:cNvSpPr>
              <p:nvPr/>
            </p:nvSpPr>
            <p:spPr bwMode="auto">
              <a:xfrm>
                <a:off x="1636" y="2364"/>
                <a:ext cx="175" cy="24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923" name="AutoShape 43"/>
              <p:cNvSpPr>
                <a:spLocks noChangeArrowheads="1"/>
              </p:cNvSpPr>
              <p:nvPr/>
            </p:nvSpPr>
            <p:spPr bwMode="auto">
              <a:xfrm>
                <a:off x="1646" y="2370"/>
                <a:ext cx="155" cy="12"/>
              </a:xfrm>
              <a:prstGeom prst="roundRect">
                <a:avLst>
                  <a:gd name="adj" fmla="val 50000"/>
                </a:avLst>
              </a:prstGeom>
              <a:gradFill rotWithShape="0">
                <a:gsLst>
                  <a:gs pos="0">
                    <a:srgbClr val="000000"/>
                  </a:gs>
                  <a:gs pos="100000">
                    <a:srgbClr val="808080"/>
                  </a:gs>
                </a:gsLst>
                <a:lin ang="0" scaled="1"/>
              </a:gra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924" name="Oval 44"/>
              <p:cNvSpPr>
                <a:spLocks noChangeArrowheads="1"/>
              </p:cNvSpPr>
              <p:nvPr/>
            </p:nvSpPr>
            <p:spPr bwMode="auto">
              <a:xfrm>
                <a:off x="1661" y="2319"/>
                <a:ext cx="22" cy="21"/>
              </a:xfrm>
              <a:prstGeom prst="ellipse">
                <a:avLst/>
              </a:prstGeom>
              <a:solidFill>
                <a:srgbClr val="33CC33"/>
              </a:soli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925" name="Oval 45"/>
              <p:cNvSpPr>
                <a:spLocks noChangeArrowheads="1"/>
              </p:cNvSpPr>
              <p:nvPr/>
            </p:nvSpPr>
            <p:spPr bwMode="auto">
              <a:xfrm>
                <a:off x="1687" y="2319"/>
                <a:ext cx="23" cy="21"/>
              </a:xfrm>
              <a:prstGeom prst="ellipse">
                <a:avLst/>
              </a:prstGeom>
              <a:solidFill>
                <a:srgbClr val="FF0000"/>
              </a:soli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926" name="Oval 46"/>
              <p:cNvSpPr>
                <a:spLocks noChangeArrowheads="1"/>
              </p:cNvSpPr>
              <p:nvPr/>
            </p:nvSpPr>
            <p:spPr bwMode="auto">
              <a:xfrm>
                <a:off x="1713" y="2319"/>
                <a:ext cx="22" cy="21"/>
              </a:xfrm>
              <a:prstGeom prst="ellipse">
                <a:avLst/>
              </a:prstGeom>
              <a:solidFill>
                <a:srgbClr val="33CC33"/>
              </a:soli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927" name="Rectangle 47"/>
              <p:cNvSpPr>
                <a:spLocks noChangeArrowheads="1"/>
              </p:cNvSpPr>
              <p:nvPr/>
            </p:nvSpPr>
            <p:spPr bwMode="auto">
              <a:xfrm>
                <a:off x="1772" y="2236"/>
                <a:ext cx="11" cy="116"/>
              </a:xfrm>
              <a:prstGeom prst="rect">
                <a:avLst/>
              </a:prstGeom>
              <a:solidFill>
                <a:srgbClr val="292929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" name="Group 48"/>
            <p:cNvGrpSpPr>
              <a:grpSpLocks/>
            </p:cNvGrpSpPr>
            <p:nvPr/>
          </p:nvGrpSpPr>
          <p:grpSpPr bwMode="auto">
            <a:xfrm>
              <a:off x="1761" y="2183"/>
              <a:ext cx="462" cy="236"/>
              <a:chOff x="1761" y="2183"/>
              <a:chExt cx="462" cy="236"/>
            </a:xfrm>
          </p:grpSpPr>
          <p:sp>
            <p:nvSpPr>
              <p:cNvPr id="122929" name="Oval 49"/>
              <p:cNvSpPr>
                <a:spLocks noChangeArrowheads="1"/>
              </p:cNvSpPr>
              <p:nvPr/>
            </p:nvSpPr>
            <p:spPr bwMode="auto">
              <a:xfrm>
                <a:off x="1765" y="2289"/>
                <a:ext cx="458" cy="130"/>
              </a:xfrm>
              <a:prstGeom prst="ellipse">
                <a:avLst/>
              </a:prstGeom>
              <a:solidFill>
                <a:srgbClr val="CCCCFF"/>
              </a:solidFill>
              <a:ln w="1260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930" name="Line 50"/>
              <p:cNvSpPr>
                <a:spLocks noChangeShapeType="1"/>
              </p:cNvSpPr>
              <p:nvPr/>
            </p:nvSpPr>
            <p:spPr bwMode="auto">
              <a:xfrm>
                <a:off x="1765" y="2278"/>
                <a:ext cx="0" cy="80"/>
              </a:xfrm>
              <a:prstGeom prst="line">
                <a:avLst/>
              </a:prstGeom>
              <a:noFill/>
              <a:ln w="1260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931" name="Line 51"/>
              <p:cNvSpPr>
                <a:spLocks noChangeShapeType="1"/>
              </p:cNvSpPr>
              <p:nvPr/>
            </p:nvSpPr>
            <p:spPr bwMode="auto">
              <a:xfrm>
                <a:off x="2224" y="2278"/>
                <a:ext cx="0" cy="80"/>
              </a:xfrm>
              <a:prstGeom prst="line">
                <a:avLst/>
              </a:prstGeom>
              <a:noFill/>
              <a:ln w="1260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932" name="Rectangle 52"/>
              <p:cNvSpPr>
                <a:spLocks noChangeArrowheads="1"/>
              </p:cNvSpPr>
              <p:nvPr/>
            </p:nvSpPr>
            <p:spPr bwMode="auto">
              <a:xfrm>
                <a:off x="1765" y="2278"/>
                <a:ext cx="453" cy="79"/>
              </a:xfrm>
              <a:prstGeom prst="rect">
                <a:avLst/>
              </a:prstGeom>
              <a:solidFill>
                <a:srgbClr val="CCCCFF"/>
              </a:soli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933" name="Oval 53"/>
              <p:cNvSpPr>
                <a:spLocks noChangeArrowheads="1"/>
              </p:cNvSpPr>
              <p:nvPr/>
            </p:nvSpPr>
            <p:spPr bwMode="auto">
              <a:xfrm>
                <a:off x="1761" y="2183"/>
                <a:ext cx="458" cy="152"/>
              </a:xfrm>
              <a:prstGeom prst="ellipse">
                <a:avLst/>
              </a:prstGeom>
              <a:solidFill>
                <a:srgbClr val="CCCCFF"/>
              </a:solidFill>
              <a:ln w="1260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0" name="Group 54"/>
              <p:cNvGrpSpPr>
                <a:grpSpLocks/>
              </p:cNvGrpSpPr>
              <p:nvPr/>
            </p:nvGrpSpPr>
            <p:grpSpPr bwMode="auto">
              <a:xfrm>
                <a:off x="1872" y="2217"/>
                <a:ext cx="226" cy="89"/>
                <a:chOff x="1872" y="2217"/>
                <a:chExt cx="226" cy="89"/>
              </a:xfrm>
            </p:grpSpPr>
            <p:sp>
              <p:nvSpPr>
                <p:cNvPr id="122935" name="Line 55"/>
                <p:cNvSpPr>
                  <a:spLocks noChangeShapeType="1"/>
                </p:cNvSpPr>
                <p:nvPr/>
              </p:nvSpPr>
              <p:spPr bwMode="auto">
                <a:xfrm flipV="1">
                  <a:off x="1872" y="2216"/>
                  <a:ext cx="80" cy="3"/>
                </a:xfrm>
                <a:prstGeom prst="line">
                  <a:avLst/>
                </a:prstGeom>
                <a:noFill/>
                <a:ln w="2844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2936" name="Line 56"/>
                <p:cNvSpPr>
                  <a:spLocks noChangeShapeType="1"/>
                </p:cNvSpPr>
                <p:nvPr/>
              </p:nvSpPr>
              <p:spPr bwMode="auto">
                <a:xfrm>
                  <a:off x="2027" y="2307"/>
                  <a:ext cx="70" cy="0"/>
                </a:xfrm>
                <a:prstGeom prst="line">
                  <a:avLst/>
                </a:prstGeom>
                <a:noFill/>
                <a:ln w="2844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2937" name="Line 57"/>
                <p:cNvSpPr>
                  <a:spLocks noChangeShapeType="1"/>
                </p:cNvSpPr>
                <p:nvPr/>
              </p:nvSpPr>
              <p:spPr bwMode="auto">
                <a:xfrm>
                  <a:off x="1946" y="2219"/>
                  <a:ext cx="83" cy="87"/>
                </a:xfrm>
                <a:prstGeom prst="line">
                  <a:avLst/>
                </a:prstGeom>
                <a:noFill/>
                <a:ln w="2844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" name="Group 58"/>
              <p:cNvGrpSpPr>
                <a:grpSpLocks/>
              </p:cNvGrpSpPr>
              <p:nvPr/>
            </p:nvGrpSpPr>
            <p:grpSpPr bwMode="auto">
              <a:xfrm>
                <a:off x="1872" y="2216"/>
                <a:ext cx="226" cy="89"/>
                <a:chOff x="1872" y="2216"/>
                <a:chExt cx="226" cy="89"/>
              </a:xfrm>
            </p:grpSpPr>
            <p:sp>
              <p:nvSpPr>
                <p:cNvPr id="122939" name="Line 59"/>
                <p:cNvSpPr>
                  <a:spLocks noChangeShapeType="1"/>
                </p:cNvSpPr>
                <p:nvPr/>
              </p:nvSpPr>
              <p:spPr bwMode="auto">
                <a:xfrm>
                  <a:off x="1872" y="2303"/>
                  <a:ext cx="80" cy="1"/>
                </a:xfrm>
                <a:prstGeom prst="line">
                  <a:avLst/>
                </a:prstGeom>
                <a:noFill/>
                <a:ln w="2844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2940" name="Line 60"/>
                <p:cNvSpPr>
                  <a:spLocks noChangeShapeType="1"/>
                </p:cNvSpPr>
                <p:nvPr/>
              </p:nvSpPr>
              <p:spPr bwMode="auto">
                <a:xfrm>
                  <a:off x="2027" y="2216"/>
                  <a:ext cx="70" cy="0"/>
                </a:xfrm>
                <a:prstGeom prst="line">
                  <a:avLst/>
                </a:prstGeom>
                <a:noFill/>
                <a:ln w="2844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2941" name="Line 61"/>
                <p:cNvSpPr>
                  <a:spLocks noChangeShapeType="1"/>
                </p:cNvSpPr>
                <p:nvPr/>
              </p:nvSpPr>
              <p:spPr bwMode="auto">
                <a:xfrm flipV="1">
                  <a:off x="1946" y="2215"/>
                  <a:ext cx="83" cy="86"/>
                </a:xfrm>
                <a:prstGeom prst="line">
                  <a:avLst/>
                </a:prstGeom>
                <a:noFill/>
                <a:ln w="2844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122944" name="Text Box 64"/>
          <p:cNvSpPr txBox="1">
            <a:spLocks noChangeArrowheads="1"/>
          </p:cNvSpPr>
          <p:nvPr/>
        </p:nvSpPr>
        <p:spPr bwMode="auto">
          <a:xfrm>
            <a:off x="5037138" y="1158876"/>
            <a:ext cx="3430587" cy="15732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1430" tIns="45715" rIns="91430" bIns="45715"/>
          <a:lstStyle/>
          <a:p>
            <a:pPr marL="341277" indent="-341277" algn="just">
              <a:lnSpc>
                <a:spcPct val="80000"/>
              </a:lnSpc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911130" algn="l"/>
                <a:tab pos="1825435" algn="l"/>
                <a:tab pos="2739741" algn="l"/>
                <a:tab pos="3654046" algn="l"/>
                <a:tab pos="4568352" algn="l"/>
                <a:tab pos="5482657" algn="l"/>
                <a:tab pos="6396962" algn="l"/>
                <a:tab pos="7311267" algn="l"/>
                <a:tab pos="8225572" algn="l"/>
                <a:tab pos="9139877" algn="l"/>
                <a:tab pos="10054183" algn="l"/>
              </a:tabLst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DHCP server formulates 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DHCP ACK 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containing client</a:t>
            </a:r>
            <a:r>
              <a:rPr lang="ja-JP" altLang="en-US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 IP address, IP address of first-hop router for client, name &amp; IP address of DNS 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server</a:t>
            </a:r>
            <a:endParaRPr lang="en-US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2" name="Group 65"/>
          <p:cNvGrpSpPr>
            <a:grpSpLocks/>
          </p:cNvGrpSpPr>
          <p:nvPr/>
        </p:nvGrpSpPr>
        <p:grpSpPr bwMode="auto">
          <a:xfrm>
            <a:off x="1195389" y="1081088"/>
            <a:ext cx="974725" cy="1889124"/>
            <a:chOff x="753" y="681"/>
            <a:chExt cx="614" cy="1190"/>
          </a:xfrm>
        </p:grpSpPr>
        <p:sp>
          <p:nvSpPr>
            <p:cNvPr id="122946" name="Freeform 66"/>
            <p:cNvSpPr>
              <a:spLocks noChangeArrowheads="1"/>
            </p:cNvSpPr>
            <p:nvPr/>
          </p:nvSpPr>
          <p:spPr bwMode="auto">
            <a:xfrm>
              <a:off x="764" y="698"/>
              <a:ext cx="603" cy="902"/>
            </a:xfrm>
            <a:custGeom>
              <a:avLst/>
              <a:gdLst>
                <a:gd name="G0" fmla="+- 1 0 0"/>
                <a:gd name="G1" fmla="+- 1 0 0"/>
                <a:gd name="G2" fmla="+- 788 0 0"/>
                <a:gd name="G3" fmla="+- 1 0 0"/>
                <a:gd name="G4" fmla="+- 1 0 0"/>
                <a:gd name="T0" fmla="*/ 496 w 604"/>
                <a:gd name="T1" fmla="*/ 0 h 903"/>
                <a:gd name="T2" fmla="*/ 604 w 604"/>
                <a:gd name="T3" fmla="*/ 903 h 903"/>
                <a:gd name="T4" fmla="*/ 0 w 604"/>
                <a:gd name="T5" fmla="*/ 788 h 903"/>
                <a:gd name="T6" fmla="*/ 456 w 604"/>
                <a:gd name="T7" fmla="*/ 750 h 903"/>
                <a:gd name="T8" fmla="*/ 496 w 604"/>
                <a:gd name="T9" fmla="*/ 0 h 9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4" h="903">
                  <a:moveTo>
                    <a:pt x="496" y="0"/>
                  </a:moveTo>
                  <a:lnTo>
                    <a:pt x="604" y="903"/>
                  </a:lnTo>
                  <a:lnTo>
                    <a:pt x="0" y="788"/>
                  </a:lnTo>
                  <a:lnTo>
                    <a:pt x="456" y="750"/>
                  </a:lnTo>
                  <a:lnTo>
                    <a:pt x="496" y="0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0000"/>
                </a:gs>
              </a:gsLst>
              <a:lin ang="2700000" scaled="1"/>
            </a:gra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3" name="Group 67"/>
            <p:cNvGrpSpPr>
              <a:grpSpLocks/>
            </p:cNvGrpSpPr>
            <p:nvPr/>
          </p:nvGrpSpPr>
          <p:grpSpPr bwMode="auto">
            <a:xfrm>
              <a:off x="753" y="681"/>
              <a:ext cx="599" cy="1190"/>
              <a:chOff x="753" y="681"/>
              <a:chExt cx="599" cy="1190"/>
            </a:xfrm>
          </p:grpSpPr>
          <p:sp>
            <p:nvSpPr>
              <p:cNvPr id="122948" name="Rectangle 68"/>
              <p:cNvSpPr>
                <a:spLocks noChangeArrowheads="1"/>
              </p:cNvSpPr>
              <p:nvPr/>
            </p:nvSpPr>
            <p:spPr bwMode="auto">
              <a:xfrm>
                <a:off x="760" y="700"/>
                <a:ext cx="492" cy="789"/>
              </a:xfrm>
              <a:prstGeom prst="rect">
                <a:avLst/>
              </a:prstGeom>
              <a:solidFill>
                <a:srgbClr val="FFFFFF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949" name="Text Box 69"/>
              <p:cNvSpPr txBox="1">
                <a:spLocks noChangeArrowheads="1"/>
              </p:cNvSpPr>
              <p:nvPr/>
            </p:nvSpPr>
            <p:spPr bwMode="auto">
              <a:xfrm>
                <a:off x="778" y="681"/>
                <a:ext cx="574" cy="1190"/>
              </a:xfrm>
              <a:prstGeom prst="rect">
                <a:avLst/>
              </a:prstGeom>
              <a:noFill/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spAutoFit/>
              </a:bodyPr>
              <a:lstStyle/>
              <a:p>
                <a:pPr algn="ctr">
                  <a:tabLst>
                    <a:tab pos="0" algn="l"/>
                    <a:tab pos="914305" algn="l"/>
                    <a:tab pos="1828610" algn="l"/>
                    <a:tab pos="2742915" algn="l"/>
                    <a:tab pos="3657220" algn="l"/>
                    <a:tab pos="4571526" algn="l"/>
                    <a:tab pos="5485831" algn="l"/>
                    <a:tab pos="6400137" algn="l"/>
                    <a:tab pos="7314442" algn="l"/>
                    <a:tab pos="8228747" algn="l"/>
                    <a:tab pos="9143052" algn="l"/>
                    <a:tab pos="10057357" algn="l"/>
                  </a:tabLst>
                </a:pPr>
                <a:r>
                  <a:rPr lang="en-US" dirty="0">
                    <a:solidFill>
                      <a:srgbClr val="000000"/>
                    </a:solidFill>
                    <a:latin typeface="Arial" charset="0"/>
                  </a:rPr>
                  <a:t>DHCP</a:t>
                </a:r>
              </a:p>
              <a:p>
                <a:pPr algn="ctr">
                  <a:tabLst>
                    <a:tab pos="0" algn="l"/>
                    <a:tab pos="914305" algn="l"/>
                    <a:tab pos="1828610" algn="l"/>
                    <a:tab pos="2742915" algn="l"/>
                    <a:tab pos="3657220" algn="l"/>
                    <a:tab pos="4571526" algn="l"/>
                    <a:tab pos="5485831" algn="l"/>
                    <a:tab pos="6400137" algn="l"/>
                    <a:tab pos="7314442" algn="l"/>
                    <a:tab pos="8228747" algn="l"/>
                    <a:tab pos="9143052" algn="l"/>
                    <a:tab pos="10057357" algn="l"/>
                  </a:tabLst>
                </a:pPr>
                <a:r>
                  <a:rPr lang="en-US" dirty="0">
                    <a:solidFill>
                      <a:srgbClr val="000000"/>
                    </a:solidFill>
                    <a:latin typeface="Arial" charset="0"/>
                  </a:rPr>
                  <a:t>UDP</a:t>
                </a:r>
              </a:p>
              <a:p>
                <a:pPr algn="ctr">
                  <a:tabLst>
                    <a:tab pos="0" algn="l"/>
                    <a:tab pos="914305" algn="l"/>
                    <a:tab pos="1828610" algn="l"/>
                    <a:tab pos="2742915" algn="l"/>
                    <a:tab pos="3657220" algn="l"/>
                    <a:tab pos="4571526" algn="l"/>
                    <a:tab pos="5485831" algn="l"/>
                    <a:tab pos="6400137" algn="l"/>
                    <a:tab pos="7314442" algn="l"/>
                    <a:tab pos="8228747" algn="l"/>
                    <a:tab pos="9143052" algn="l"/>
                    <a:tab pos="10057357" algn="l"/>
                  </a:tabLst>
                </a:pPr>
                <a:r>
                  <a:rPr lang="en-US" dirty="0">
                    <a:solidFill>
                      <a:srgbClr val="000000"/>
                    </a:solidFill>
                    <a:latin typeface="Arial" charset="0"/>
                  </a:rPr>
                  <a:t>IP</a:t>
                </a:r>
              </a:p>
              <a:p>
                <a:pPr algn="ctr">
                  <a:tabLst>
                    <a:tab pos="0" algn="l"/>
                    <a:tab pos="914305" algn="l"/>
                    <a:tab pos="1828610" algn="l"/>
                    <a:tab pos="2742915" algn="l"/>
                    <a:tab pos="3657220" algn="l"/>
                    <a:tab pos="4571526" algn="l"/>
                    <a:tab pos="5485831" algn="l"/>
                    <a:tab pos="6400137" algn="l"/>
                    <a:tab pos="7314442" algn="l"/>
                    <a:tab pos="8228747" algn="l"/>
                    <a:tab pos="9143052" algn="l"/>
                    <a:tab pos="10057357" algn="l"/>
                  </a:tabLst>
                </a:pPr>
                <a:r>
                  <a:rPr lang="en-US" dirty="0">
                    <a:solidFill>
                      <a:srgbClr val="000000"/>
                    </a:solidFill>
                    <a:latin typeface="Arial" charset="0"/>
                  </a:rPr>
                  <a:t>Eth</a:t>
                </a:r>
              </a:p>
              <a:p>
                <a:pPr algn="ctr">
                  <a:tabLst>
                    <a:tab pos="0" algn="l"/>
                    <a:tab pos="914305" algn="l"/>
                    <a:tab pos="1828610" algn="l"/>
                    <a:tab pos="2742915" algn="l"/>
                    <a:tab pos="3657220" algn="l"/>
                    <a:tab pos="4571526" algn="l"/>
                    <a:tab pos="5485831" algn="l"/>
                    <a:tab pos="6400137" algn="l"/>
                    <a:tab pos="7314442" algn="l"/>
                    <a:tab pos="8228747" algn="l"/>
                    <a:tab pos="9143052" algn="l"/>
                    <a:tab pos="10057357" algn="l"/>
                  </a:tabLst>
                </a:pPr>
                <a:r>
                  <a:rPr lang="en-US" dirty="0" err="1">
                    <a:solidFill>
                      <a:srgbClr val="000000"/>
                    </a:solidFill>
                    <a:latin typeface="Arial" charset="0"/>
                  </a:rPr>
                  <a:t>Phy</a:t>
                </a:r>
                <a:endParaRPr lang="en-US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22950" name="Line 70"/>
              <p:cNvSpPr>
                <a:spLocks noChangeShapeType="1"/>
              </p:cNvSpPr>
              <p:nvPr/>
            </p:nvSpPr>
            <p:spPr bwMode="auto">
              <a:xfrm>
                <a:off x="762" y="857"/>
                <a:ext cx="488" cy="0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951" name="Line 71"/>
              <p:cNvSpPr>
                <a:spLocks noChangeShapeType="1"/>
              </p:cNvSpPr>
              <p:nvPr/>
            </p:nvSpPr>
            <p:spPr bwMode="auto">
              <a:xfrm>
                <a:off x="759" y="1016"/>
                <a:ext cx="488" cy="0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952" name="Line 72"/>
              <p:cNvSpPr>
                <a:spLocks noChangeShapeType="1"/>
              </p:cNvSpPr>
              <p:nvPr/>
            </p:nvSpPr>
            <p:spPr bwMode="auto">
              <a:xfrm>
                <a:off x="756" y="1175"/>
                <a:ext cx="488" cy="0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953" name="Line 73"/>
              <p:cNvSpPr>
                <a:spLocks noChangeShapeType="1"/>
              </p:cNvSpPr>
              <p:nvPr/>
            </p:nvSpPr>
            <p:spPr bwMode="auto">
              <a:xfrm>
                <a:off x="753" y="1334"/>
                <a:ext cx="488" cy="0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4" name="Group 74"/>
          <p:cNvGrpSpPr>
            <a:grpSpLocks/>
          </p:cNvGrpSpPr>
          <p:nvPr/>
        </p:nvGrpSpPr>
        <p:grpSpPr bwMode="auto">
          <a:xfrm>
            <a:off x="352425" y="3152776"/>
            <a:ext cx="1079500" cy="1165225"/>
            <a:chOff x="222" y="1986"/>
            <a:chExt cx="680" cy="734"/>
          </a:xfrm>
        </p:grpSpPr>
        <p:grpSp>
          <p:nvGrpSpPr>
            <p:cNvPr id="15" name="Group 75"/>
            <p:cNvGrpSpPr>
              <a:grpSpLocks/>
            </p:cNvGrpSpPr>
            <p:nvPr/>
          </p:nvGrpSpPr>
          <p:grpSpPr bwMode="auto">
            <a:xfrm>
              <a:off x="222" y="2128"/>
              <a:ext cx="680" cy="470"/>
              <a:chOff x="222" y="2128"/>
              <a:chExt cx="680" cy="470"/>
            </a:xfrm>
          </p:grpSpPr>
          <p:grpSp>
            <p:nvGrpSpPr>
              <p:cNvPr id="16" name="Group 76"/>
              <p:cNvGrpSpPr>
                <a:grpSpLocks/>
              </p:cNvGrpSpPr>
              <p:nvPr/>
            </p:nvGrpSpPr>
            <p:grpSpPr bwMode="auto">
              <a:xfrm>
                <a:off x="458" y="2128"/>
                <a:ext cx="400" cy="156"/>
                <a:chOff x="458" y="2128"/>
                <a:chExt cx="400" cy="156"/>
              </a:xfrm>
            </p:grpSpPr>
            <p:grpSp>
              <p:nvGrpSpPr>
                <p:cNvPr id="17" name="Group 77"/>
                <p:cNvGrpSpPr>
                  <a:grpSpLocks/>
                </p:cNvGrpSpPr>
                <p:nvPr/>
              </p:nvGrpSpPr>
              <p:grpSpPr bwMode="auto">
                <a:xfrm>
                  <a:off x="514" y="2128"/>
                  <a:ext cx="344" cy="156"/>
                  <a:chOff x="514" y="2128"/>
                  <a:chExt cx="344" cy="156"/>
                </a:xfrm>
              </p:grpSpPr>
              <p:sp>
                <p:nvSpPr>
                  <p:cNvPr id="122958" name="Rectangle 78"/>
                  <p:cNvSpPr>
                    <a:spLocks noChangeArrowheads="1"/>
                  </p:cNvSpPr>
                  <p:nvPr/>
                </p:nvSpPr>
                <p:spPr bwMode="auto">
                  <a:xfrm>
                    <a:off x="557" y="2161"/>
                    <a:ext cx="244" cy="85"/>
                  </a:xfrm>
                  <a:prstGeom prst="rect">
                    <a:avLst/>
                  </a:prstGeom>
                  <a:solidFill>
                    <a:srgbClr val="FF0000"/>
                  </a:solidFill>
                  <a:ln w="9360" cap="sq">
                    <a:solidFill>
                      <a:srgbClr val="FFFFFF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2959" name="Text Box 7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14" y="2128"/>
                    <a:ext cx="344" cy="156"/>
                  </a:xfrm>
                  <a:prstGeom prst="rect">
                    <a:avLst/>
                  </a:prstGeom>
                  <a:noFill/>
                  <a:ln w="9525" cap="flat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lIns="90000" tIns="46800" rIns="90000" bIns="46800">
                    <a:spAutoFit/>
                  </a:bodyPr>
                  <a:lstStyle/>
                  <a:p>
                    <a:pPr>
                      <a:tabLst>
                        <a:tab pos="0" algn="l"/>
                        <a:tab pos="914305" algn="l"/>
                        <a:tab pos="1828610" algn="l"/>
                        <a:tab pos="2742915" algn="l"/>
                        <a:tab pos="3657220" algn="l"/>
                        <a:tab pos="4571526" algn="l"/>
                        <a:tab pos="5485831" algn="l"/>
                        <a:tab pos="6400137" algn="l"/>
                        <a:tab pos="7314442" algn="l"/>
                        <a:tab pos="8228747" algn="l"/>
                        <a:tab pos="9143052" algn="l"/>
                        <a:tab pos="10057357" algn="l"/>
                      </a:tabLst>
                    </a:pPr>
                    <a:r>
                      <a:rPr lang="en-US" sz="1000" dirty="0">
                        <a:solidFill>
                          <a:srgbClr val="FFFFFF"/>
                        </a:solidFill>
                      </a:rPr>
                      <a:t>DHCP</a:t>
                    </a:r>
                  </a:p>
                </p:txBody>
              </p:sp>
            </p:grpSp>
            <p:sp>
              <p:nvSpPr>
                <p:cNvPr id="122960" name="Rectangle 80"/>
                <p:cNvSpPr>
                  <a:spLocks noChangeArrowheads="1"/>
                </p:cNvSpPr>
                <p:nvPr/>
              </p:nvSpPr>
              <p:spPr bwMode="auto">
                <a:xfrm>
                  <a:off x="468" y="2163"/>
                  <a:ext cx="87" cy="81"/>
                </a:xfrm>
                <a:prstGeom prst="rect">
                  <a:avLst/>
                </a:prstGeom>
                <a:solidFill>
                  <a:srgbClr val="00CC99"/>
                </a:solidFill>
                <a:ln w="9360" cap="sq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2961" name="Rectangle 81"/>
                <p:cNvSpPr>
                  <a:spLocks noChangeArrowheads="1"/>
                </p:cNvSpPr>
                <p:nvPr/>
              </p:nvSpPr>
              <p:spPr bwMode="auto">
                <a:xfrm>
                  <a:off x="458" y="2157"/>
                  <a:ext cx="353" cy="93"/>
                </a:xfrm>
                <a:prstGeom prst="rect">
                  <a:avLst/>
                </a:prstGeom>
                <a:noFill/>
                <a:ln w="9360" cap="sq">
                  <a:solidFill>
                    <a:srgbClr val="00CC99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8" name="Group 82"/>
              <p:cNvGrpSpPr>
                <a:grpSpLocks/>
              </p:cNvGrpSpPr>
              <p:nvPr/>
            </p:nvGrpSpPr>
            <p:grpSpPr bwMode="auto">
              <a:xfrm>
                <a:off x="458" y="2276"/>
                <a:ext cx="400" cy="156"/>
                <a:chOff x="458" y="2276"/>
                <a:chExt cx="400" cy="156"/>
              </a:xfrm>
            </p:grpSpPr>
            <p:grpSp>
              <p:nvGrpSpPr>
                <p:cNvPr id="19" name="Group 83"/>
                <p:cNvGrpSpPr>
                  <a:grpSpLocks/>
                </p:cNvGrpSpPr>
                <p:nvPr/>
              </p:nvGrpSpPr>
              <p:grpSpPr bwMode="auto">
                <a:xfrm>
                  <a:off x="514" y="2276"/>
                  <a:ext cx="344" cy="156"/>
                  <a:chOff x="514" y="2276"/>
                  <a:chExt cx="344" cy="156"/>
                </a:xfrm>
              </p:grpSpPr>
              <p:sp>
                <p:nvSpPr>
                  <p:cNvPr id="122964" name="Rectangle 84"/>
                  <p:cNvSpPr>
                    <a:spLocks noChangeArrowheads="1"/>
                  </p:cNvSpPr>
                  <p:nvPr/>
                </p:nvSpPr>
                <p:spPr bwMode="auto">
                  <a:xfrm>
                    <a:off x="557" y="2309"/>
                    <a:ext cx="244" cy="85"/>
                  </a:xfrm>
                  <a:prstGeom prst="rect">
                    <a:avLst/>
                  </a:prstGeom>
                  <a:solidFill>
                    <a:srgbClr val="FF0000"/>
                  </a:solidFill>
                  <a:ln w="9360" cap="sq">
                    <a:solidFill>
                      <a:srgbClr val="FFFFFF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2965" name="Text Box 8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14" y="2276"/>
                    <a:ext cx="344" cy="156"/>
                  </a:xfrm>
                  <a:prstGeom prst="rect">
                    <a:avLst/>
                  </a:prstGeom>
                  <a:noFill/>
                  <a:ln w="9525" cap="flat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lIns="90000" tIns="46800" rIns="90000" bIns="46800">
                    <a:spAutoFit/>
                  </a:bodyPr>
                  <a:lstStyle/>
                  <a:p>
                    <a:pPr>
                      <a:tabLst>
                        <a:tab pos="0" algn="l"/>
                        <a:tab pos="914305" algn="l"/>
                        <a:tab pos="1828610" algn="l"/>
                        <a:tab pos="2742915" algn="l"/>
                        <a:tab pos="3657220" algn="l"/>
                        <a:tab pos="4571526" algn="l"/>
                        <a:tab pos="5485831" algn="l"/>
                        <a:tab pos="6400137" algn="l"/>
                        <a:tab pos="7314442" algn="l"/>
                        <a:tab pos="8228747" algn="l"/>
                        <a:tab pos="9143052" algn="l"/>
                        <a:tab pos="10057357" algn="l"/>
                      </a:tabLst>
                    </a:pPr>
                    <a:r>
                      <a:rPr lang="en-US" sz="1000" dirty="0">
                        <a:solidFill>
                          <a:srgbClr val="FFFFFF"/>
                        </a:solidFill>
                      </a:rPr>
                      <a:t>DHCP</a:t>
                    </a:r>
                  </a:p>
                </p:txBody>
              </p:sp>
            </p:grpSp>
            <p:grpSp>
              <p:nvGrpSpPr>
                <p:cNvPr id="20" name="Group 86"/>
                <p:cNvGrpSpPr>
                  <a:grpSpLocks/>
                </p:cNvGrpSpPr>
                <p:nvPr/>
              </p:nvGrpSpPr>
              <p:grpSpPr bwMode="auto">
                <a:xfrm>
                  <a:off x="458" y="2305"/>
                  <a:ext cx="353" cy="93"/>
                  <a:chOff x="458" y="2305"/>
                  <a:chExt cx="353" cy="93"/>
                </a:xfrm>
              </p:grpSpPr>
              <p:sp>
                <p:nvSpPr>
                  <p:cNvPr id="122967" name="Rectangle 87"/>
                  <p:cNvSpPr>
                    <a:spLocks noChangeArrowheads="1"/>
                  </p:cNvSpPr>
                  <p:nvPr/>
                </p:nvSpPr>
                <p:spPr bwMode="auto">
                  <a:xfrm>
                    <a:off x="468" y="2311"/>
                    <a:ext cx="87" cy="81"/>
                  </a:xfrm>
                  <a:prstGeom prst="rect">
                    <a:avLst/>
                  </a:prstGeom>
                  <a:solidFill>
                    <a:srgbClr val="00CC99"/>
                  </a:solidFill>
                  <a:ln w="9360" cap="sq">
                    <a:solidFill>
                      <a:srgbClr val="FFFFFF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2968" name="Rectangle 88"/>
                  <p:cNvSpPr>
                    <a:spLocks noChangeArrowheads="1"/>
                  </p:cNvSpPr>
                  <p:nvPr/>
                </p:nvSpPr>
                <p:spPr bwMode="auto">
                  <a:xfrm>
                    <a:off x="458" y="2305"/>
                    <a:ext cx="353" cy="93"/>
                  </a:xfrm>
                  <a:prstGeom prst="rect">
                    <a:avLst/>
                  </a:prstGeom>
                  <a:noFill/>
                  <a:ln w="9360" cap="sq">
                    <a:solidFill>
                      <a:srgbClr val="00CC99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21" name="Group 89"/>
              <p:cNvGrpSpPr>
                <a:grpSpLocks/>
              </p:cNvGrpSpPr>
              <p:nvPr/>
            </p:nvGrpSpPr>
            <p:grpSpPr bwMode="auto">
              <a:xfrm>
                <a:off x="345" y="2296"/>
                <a:ext cx="479" cy="111"/>
                <a:chOff x="345" y="2296"/>
                <a:chExt cx="479" cy="111"/>
              </a:xfrm>
            </p:grpSpPr>
            <p:sp>
              <p:nvSpPr>
                <p:cNvPr id="122970" name="Rectangle 90"/>
                <p:cNvSpPr>
                  <a:spLocks noChangeArrowheads="1"/>
                </p:cNvSpPr>
                <p:nvPr/>
              </p:nvSpPr>
              <p:spPr bwMode="auto">
                <a:xfrm>
                  <a:off x="354" y="2307"/>
                  <a:ext cx="95" cy="92"/>
                </a:xfrm>
                <a:prstGeom prst="rect">
                  <a:avLst/>
                </a:prstGeom>
                <a:solidFill>
                  <a:srgbClr val="3333CC"/>
                </a:solidFill>
                <a:ln w="9525" cap="flat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2971" name="Rectangle 91"/>
                <p:cNvSpPr>
                  <a:spLocks noChangeArrowheads="1"/>
                </p:cNvSpPr>
                <p:nvPr/>
              </p:nvSpPr>
              <p:spPr bwMode="auto">
                <a:xfrm>
                  <a:off x="345" y="2296"/>
                  <a:ext cx="479" cy="111"/>
                </a:xfrm>
                <a:prstGeom prst="rect">
                  <a:avLst/>
                </a:prstGeom>
                <a:noFill/>
                <a:ln w="9360" cap="sq">
                  <a:solidFill>
                    <a:srgbClr val="3333CC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2" name="Group 92"/>
              <p:cNvGrpSpPr>
                <a:grpSpLocks/>
              </p:cNvGrpSpPr>
              <p:nvPr/>
            </p:nvGrpSpPr>
            <p:grpSpPr bwMode="auto">
              <a:xfrm>
                <a:off x="222" y="2442"/>
                <a:ext cx="680" cy="156"/>
                <a:chOff x="222" y="2442"/>
                <a:chExt cx="680" cy="156"/>
              </a:xfrm>
            </p:grpSpPr>
            <p:grpSp>
              <p:nvGrpSpPr>
                <p:cNvPr id="23" name="Group 93"/>
                <p:cNvGrpSpPr>
                  <a:grpSpLocks/>
                </p:cNvGrpSpPr>
                <p:nvPr/>
              </p:nvGrpSpPr>
              <p:grpSpPr bwMode="auto">
                <a:xfrm>
                  <a:off x="341" y="2442"/>
                  <a:ext cx="513" cy="156"/>
                  <a:chOff x="341" y="2442"/>
                  <a:chExt cx="513" cy="156"/>
                </a:xfrm>
              </p:grpSpPr>
              <p:grpSp>
                <p:nvGrpSpPr>
                  <p:cNvPr id="24" name="Group 94"/>
                  <p:cNvGrpSpPr>
                    <a:grpSpLocks/>
                  </p:cNvGrpSpPr>
                  <p:nvPr/>
                </p:nvGrpSpPr>
                <p:grpSpPr bwMode="auto">
                  <a:xfrm>
                    <a:off x="454" y="2442"/>
                    <a:ext cx="400" cy="156"/>
                    <a:chOff x="454" y="2442"/>
                    <a:chExt cx="400" cy="156"/>
                  </a:xfrm>
                </p:grpSpPr>
                <p:grpSp>
                  <p:nvGrpSpPr>
                    <p:cNvPr id="25" name="Group 9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10" y="2442"/>
                      <a:ext cx="344" cy="156"/>
                      <a:chOff x="510" y="2442"/>
                      <a:chExt cx="344" cy="156"/>
                    </a:xfrm>
                  </p:grpSpPr>
                  <p:sp>
                    <p:nvSpPr>
                      <p:cNvPr id="122976" name="Rectangle 9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53" y="2475"/>
                        <a:ext cx="244" cy="85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360" cap="sq">
                        <a:solidFill>
                          <a:srgbClr val="FFFFFF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22977" name="Text Box 97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510" y="2442"/>
                        <a:ext cx="344" cy="156"/>
                      </a:xfrm>
                      <a:prstGeom prst="rect">
                        <a:avLst/>
                      </a:prstGeom>
                      <a:noFill/>
                      <a:ln w="9525" cap="flat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lIns="90000" tIns="46800" rIns="90000" bIns="46800">
                        <a:spAutoFit/>
                      </a:bodyPr>
                      <a:lstStyle/>
                      <a:p>
                        <a:pPr>
                          <a:tabLst>
                            <a:tab pos="0" algn="l"/>
                            <a:tab pos="914305" algn="l"/>
                            <a:tab pos="1828610" algn="l"/>
                            <a:tab pos="2742915" algn="l"/>
                            <a:tab pos="3657220" algn="l"/>
                            <a:tab pos="4571526" algn="l"/>
                            <a:tab pos="5485831" algn="l"/>
                            <a:tab pos="6400137" algn="l"/>
                            <a:tab pos="7314442" algn="l"/>
                            <a:tab pos="8228747" algn="l"/>
                            <a:tab pos="9143052" algn="l"/>
                            <a:tab pos="10057357" algn="l"/>
                          </a:tabLst>
                        </a:pPr>
                        <a:r>
                          <a:rPr lang="en-US" sz="1000" dirty="0">
                            <a:solidFill>
                              <a:srgbClr val="FFFFFF"/>
                            </a:solidFill>
                          </a:rPr>
                          <a:t>DHCP</a:t>
                        </a:r>
                      </a:p>
                    </p:txBody>
                  </p:sp>
                </p:grpSp>
                <p:grpSp>
                  <p:nvGrpSpPr>
                    <p:cNvPr id="26" name="Group 9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4" y="2471"/>
                      <a:ext cx="353" cy="93"/>
                      <a:chOff x="454" y="2471"/>
                      <a:chExt cx="353" cy="93"/>
                    </a:xfrm>
                  </p:grpSpPr>
                  <p:sp>
                    <p:nvSpPr>
                      <p:cNvPr id="122979" name="Rectangle 9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64" y="2477"/>
                        <a:ext cx="87" cy="81"/>
                      </a:xfrm>
                      <a:prstGeom prst="rect">
                        <a:avLst/>
                      </a:prstGeom>
                      <a:solidFill>
                        <a:srgbClr val="00CC99"/>
                      </a:solidFill>
                      <a:ln w="9360" cap="sq">
                        <a:solidFill>
                          <a:srgbClr val="FFFFFF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22980" name="Rectangle 10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54" y="2471"/>
                        <a:ext cx="353" cy="93"/>
                      </a:xfrm>
                      <a:prstGeom prst="rect">
                        <a:avLst/>
                      </a:prstGeom>
                      <a:noFill/>
                      <a:ln w="9360" cap="sq">
                        <a:solidFill>
                          <a:srgbClr val="00CC99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</p:grpSp>
              </p:grpSp>
              <p:sp>
                <p:nvSpPr>
                  <p:cNvPr id="122981" name="Rectangle 101"/>
                  <p:cNvSpPr>
                    <a:spLocks noChangeArrowheads="1"/>
                  </p:cNvSpPr>
                  <p:nvPr/>
                </p:nvSpPr>
                <p:spPr bwMode="auto">
                  <a:xfrm>
                    <a:off x="350" y="2473"/>
                    <a:ext cx="95" cy="92"/>
                  </a:xfrm>
                  <a:prstGeom prst="rect">
                    <a:avLst/>
                  </a:prstGeom>
                  <a:solidFill>
                    <a:srgbClr val="3333CC"/>
                  </a:solidFill>
                  <a:ln w="9525" cap="flat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2982" name="Rectangle 102"/>
                  <p:cNvSpPr>
                    <a:spLocks noChangeArrowheads="1"/>
                  </p:cNvSpPr>
                  <p:nvPr/>
                </p:nvSpPr>
                <p:spPr bwMode="auto">
                  <a:xfrm>
                    <a:off x="341" y="2462"/>
                    <a:ext cx="479" cy="111"/>
                  </a:xfrm>
                  <a:prstGeom prst="rect">
                    <a:avLst/>
                  </a:prstGeom>
                  <a:noFill/>
                  <a:ln w="9360" cap="sq">
                    <a:solidFill>
                      <a:srgbClr val="3333CC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22983" name="Rectangle 103"/>
                <p:cNvSpPr>
                  <a:spLocks noChangeArrowheads="1"/>
                </p:cNvSpPr>
                <p:nvPr/>
              </p:nvSpPr>
              <p:spPr bwMode="auto">
                <a:xfrm>
                  <a:off x="235" y="2464"/>
                  <a:ext cx="93" cy="107"/>
                </a:xfrm>
                <a:prstGeom prst="rect">
                  <a:avLst/>
                </a:prstGeom>
                <a:solidFill>
                  <a:srgbClr val="000000"/>
                </a:solidFill>
                <a:ln w="9525" cap="flat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2984" name="Rectangle 104"/>
                <p:cNvSpPr>
                  <a:spLocks noChangeArrowheads="1"/>
                </p:cNvSpPr>
                <p:nvPr/>
              </p:nvSpPr>
              <p:spPr bwMode="auto">
                <a:xfrm>
                  <a:off x="833" y="2463"/>
                  <a:ext cx="59" cy="107"/>
                </a:xfrm>
                <a:prstGeom prst="rect">
                  <a:avLst/>
                </a:prstGeom>
                <a:solidFill>
                  <a:srgbClr val="000000"/>
                </a:solidFill>
                <a:ln w="9525" cap="flat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2985" name="Rectangle 105"/>
                <p:cNvSpPr>
                  <a:spLocks noChangeArrowheads="1"/>
                </p:cNvSpPr>
                <p:nvPr/>
              </p:nvSpPr>
              <p:spPr bwMode="auto">
                <a:xfrm>
                  <a:off x="222" y="2448"/>
                  <a:ext cx="680" cy="137"/>
                </a:xfrm>
                <a:prstGeom prst="rect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122986" name="AutoShape 106"/>
            <p:cNvSpPr>
              <a:spLocks noChangeArrowheads="1"/>
            </p:cNvSpPr>
            <p:nvPr/>
          </p:nvSpPr>
          <p:spPr bwMode="auto">
            <a:xfrm>
              <a:off x="564" y="1986"/>
              <a:ext cx="239" cy="734"/>
            </a:xfrm>
            <a:prstGeom prst="downArrow">
              <a:avLst>
                <a:gd name="adj1" fmla="val 54167"/>
                <a:gd name="adj2" fmla="val 49309"/>
              </a:avLst>
            </a:prstGeom>
            <a:gradFill rotWithShape="0">
              <a:gsLst>
                <a:gs pos="0">
                  <a:srgbClr val="FF0000">
                    <a:alpha val="25999"/>
                  </a:srgbClr>
                </a:gs>
                <a:gs pos="100000">
                  <a:srgbClr val="FF0000">
                    <a:alpha val="25999"/>
                  </a:srgbClr>
                </a:gs>
              </a:gsLst>
              <a:lin ang="5400000" scaled="1"/>
            </a:gra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7" name="Group 107"/>
          <p:cNvGrpSpPr>
            <a:grpSpLocks/>
          </p:cNvGrpSpPr>
          <p:nvPr/>
        </p:nvGrpSpPr>
        <p:grpSpPr bwMode="auto">
          <a:xfrm>
            <a:off x="449263" y="4238626"/>
            <a:ext cx="1079500" cy="247650"/>
            <a:chOff x="283" y="2670"/>
            <a:chExt cx="680" cy="156"/>
          </a:xfrm>
        </p:grpSpPr>
        <p:grpSp>
          <p:nvGrpSpPr>
            <p:cNvPr id="28" name="Group 108"/>
            <p:cNvGrpSpPr>
              <a:grpSpLocks/>
            </p:cNvGrpSpPr>
            <p:nvPr/>
          </p:nvGrpSpPr>
          <p:grpSpPr bwMode="auto">
            <a:xfrm>
              <a:off x="402" y="2670"/>
              <a:ext cx="513" cy="156"/>
              <a:chOff x="402" y="2670"/>
              <a:chExt cx="513" cy="156"/>
            </a:xfrm>
          </p:grpSpPr>
          <p:grpSp>
            <p:nvGrpSpPr>
              <p:cNvPr id="29" name="Group 109"/>
              <p:cNvGrpSpPr>
                <a:grpSpLocks/>
              </p:cNvGrpSpPr>
              <p:nvPr/>
            </p:nvGrpSpPr>
            <p:grpSpPr bwMode="auto">
              <a:xfrm>
                <a:off x="515" y="2670"/>
                <a:ext cx="400" cy="156"/>
                <a:chOff x="515" y="2670"/>
                <a:chExt cx="400" cy="156"/>
              </a:xfrm>
            </p:grpSpPr>
            <p:grpSp>
              <p:nvGrpSpPr>
                <p:cNvPr id="30" name="Group 110"/>
                <p:cNvGrpSpPr>
                  <a:grpSpLocks/>
                </p:cNvGrpSpPr>
                <p:nvPr/>
              </p:nvGrpSpPr>
              <p:grpSpPr bwMode="auto">
                <a:xfrm>
                  <a:off x="571" y="2670"/>
                  <a:ext cx="344" cy="156"/>
                  <a:chOff x="571" y="2670"/>
                  <a:chExt cx="344" cy="156"/>
                </a:xfrm>
              </p:grpSpPr>
              <p:sp>
                <p:nvSpPr>
                  <p:cNvPr id="122991" name="Rectangle 111"/>
                  <p:cNvSpPr>
                    <a:spLocks noChangeArrowheads="1"/>
                  </p:cNvSpPr>
                  <p:nvPr/>
                </p:nvSpPr>
                <p:spPr bwMode="auto">
                  <a:xfrm>
                    <a:off x="614" y="2703"/>
                    <a:ext cx="244" cy="85"/>
                  </a:xfrm>
                  <a:prstGeom prst="rect">
                    <a:avLst/>
                  </a:prstGeom>
                  <a:solidFill>
                    <a:srgbClr val="FF0000"/>
                  </a:solidFill>
                  <a:ln w="9360" cap="sq">
                    <a:solidFill>
                      <a:srgbClr val="FFFFFF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2992" name="Text Box 11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71" y="2670"/>
                    <a:ext cx="344" cy="156"/>
                  </a:xfrm>
                  <a:prstGeom prst="rect">
                    <a:avLst/>
                  </a:prstGeom>
                  <a:noFill/>
                  <a:ln w="9525" cap="flat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lIns="90000" tIns="46800" rIns="90000" bIns="46800">
                    <a:spAutoFit/>
                  </a:bodyPr>
                  <a:lstStyle/>
                  <a:p>
                    <a:pPr>
                      <a:tabLst>
                        <a:tab pos="0" algn="l"/>
                        <a:tab pos="914305" algn="l"/>
                        <a:tab pos="1828610" algn="l"/>
                        <a:tab pos="2742915" algn="l"/>
                        <a:tab pos="3657220" algn="l"/>
                        <a:tab pos="4571526" algn="l"/>
                        <a:tab pos="5485831" algn="l"/>
                        <a:tab pos="6400137" algn="l"/>
                        <a:tab pos="7314442" algn="l"/>
                        <a:tab pos="8228747" algn="l"/>
                        <a:tab pos="9143052" algn="l"/>
                        <a:tab pos="10057357" algn="l"/>
                      </a:tabLst>
                    </a:pPr>
                    <a:r>
                      <a:rPr lang="en-US" sz="1000" dirty="0">
                        <a:solidFill>
                          <a:srgbClr val="FFFFFF"/>
                        </a:solidFill>
                      </a:rPr>
                      <a:t>DHCP</a:t>
                    </a:r>
                  </a:p>
                </p:txBody>
              </p:sp>
            </p:grpSp>
            <p:grpSp>
              <p:nvGrpSpPr>
                <p:cNvPr id="31" name="Group 113"/>
                <p:cNvGrpSpPr>
                  <a:grpSpLocks/>
                </p:cNvGrpSpPr>
                <p:nvPr/>
              </p:nvGrpSpPr>
              <p:grpSpPr bwMode="auto">
                <a:xfrm>
                  <a:off x="515" y="2699"/>
                  <a:ext cx="353" cy="93"/>
                  <a:chOff x="515" y="2699"/>
                  <a:chExt cx="353" cy="93"/>
                </a:xfrm>
              </p:grpSpPr>
              <p:sp>
                <p:nvSpPr>
                  <p:cNvPr id="122994" name="Rectangle 114"/>
                  <p:cNvSpPr>
                    <a:spLocks noChangeArrowheads="1"/>
                  </p:cNvSpPr>
                  <p:nvPr/>
                </p:nvSpPr>
                <p:spPr bwMode="auto">
                  <a:xfrm>
                    <a:off x="525" y="2705"/>
                    <a:ext cx="87" cy="81"/>
                  </a:xfrm>
                  <a:prstGeom prst="rect">
                    <a:avLst/>
                  </a:prstGeom>
                  <a:solidFill>
                    <a:srgbClr val="00CC99"/>
                  </a:solidFill>
                  <a:ln w="9360" cap="sq">
                    <a:solidFill>
                      <a:srgbClr val="FFFFFF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2995" name="Rectangle 115"/>
                  <p:cNvSpPr>
                    <a:spLocks noChangeArrowheads="1"/>
                  </p:cNvSpPr>
                  <p:nvPr/>
                </p:nvSpPr>
                <p:spPr bwMode="auto">
                  <a:xfrm>
                    <a:off x="515" y="2699"/>
                    <a:ext cx="353" cy="93"/>
                  </a:xfrm>
                  <a:prstGeom prst="rect">
                    <a:avLst/>
                  </a:prstGeom>
                  <a:noFill/>
                  <a:ln w="9360" cap="sq">
                    <a:solidFill>
                      <a:srgbClr val="00CC99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22996" name="Rectangle 116"/>
              <p:cNvSpPr>
                <a:spLocks noChangeArrowheads="1"/>
              </p:cNvSpPr>
              <p:nvPr/>
            </p:nvSpPr>
            <p:spPr bwMode="auto">
              <a:xfrm>
                <a:off x="411" y="2701"/>
                <a:ext cx="95" cy="92"/>
              </a:xfrm>
              <a:prstGeom prst="rect">
                <a:avLst/>
              </a:prstGeom>
              <a:solidFill>
                <a:srgbClr val="3333CC"/>
              </a:soli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997" name="Rectangle 117"/>
              <p:cNvSpPr>
                <a:spLocks noChangeArrowheads="1"/>
              </p:cNvSpPr>
              <p:nvPr/>
            </p:nvSpPr>
            <p:spPr bwMode="auto">
              <a:xfrm>
                <a:off x="402" y="2690"/>
                <a:ext cx="479" cy="111"/>
              </a:xfrm>
              <a:prstGeom prst="rect">
                <a:avLst/>
              </a:prstGeom>
              <a:noFill/>
              <a:ln w="9360" cap="sq">
                <a:solidFill>
                  <a:srgbClr val="3333CC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22998" name="Rectangle 118"/>
            <p:cNvSpPr>
              <a:spLocks noChangeArrowheads="1"/>
            </p:cNvSpPr>
            <p:nvPr/>
          </p:nvSpPr>
          <p:spPr bwMode="auto">
            <a:xfrm>
              <a:off x="296" y="2692"/>
              <a:ext cx="93" cy="107"/>
            </a:xfrm>
            <a:prstGeom prst="rect">
              <a:avLst/>
            </a:prstGeom>
            <a:solidFill>
              <a:srgbClr val="000000"/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999" name="Rectangle 119"/>
            <p:cNvSpPr>
              <a:spLocks noChangeArrowheads="1"/>
            </p:cNvSpPr>
            <p:nvPr/>
          </p:nvSpPr>
          <p:spPr bwMode="auto">
            <a:xfrm>
              <a:off x="894" y="2691"/>
              <a:ext cx="59" cy="107"/>
            </a:xfrm>
            <a:prstGeom prst="rect">
              <a:avLst/>
            </a:prstGeom>
            <a:solidFill>
              <a:srgbClr val="000000"/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00" name="Rectangle 120"/>
            <p:cNvSpPr>
              <a:spLocks noChangeArrowheads="1"/>
            </p:cNvSpPr>
            <p:nvPr/>
          </p:nvSpPr>
          <p:spPr bwMode="auto">
            <a:xfrm>
              <a:off x="283" y="2676"/>
              <a:ext cx="680" cy="137"/>
            </a:xfrm>
            <a:prstGeom prst="rect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22978" name="Group 121"/>
          <p:cNvGrpSpPr>
            <a:grpSpLocks/>
          </p:cNvGrpSpPr>
          <p:nvPr/>
        </p:nvGrpSpPr>
        <p:grpSpPr bwMode="auto">
          <a:xfrm>
            <a:off x="1477963" y="3081340"/>
            <a:ext cx="1314450" cy="1889124"/>
            <a:chOff x="931" y="1941"/>
            <a:chExt cx="828" cy="1190"/>
          </a:xfrm>
        </p:grpSpPr>
        <p:sp>
          <p:nvSpPr>
            <p:cNvPr id="123002" name="Freeform 122"/>
            <p:cNvSpPr>
              <a:spLocks noChangeArrowheads="1"/>
            </p:cNvSpPr>
            <p:nvPr/>
          </p:nvSpPr>
          <p:spPr bwMode="auto">
            <a:xfrm>
              <a:off x="1424" y="1965"/>
              <a:ext cx="335" cy="800"/>
            </a:xfrm>
            <a:custGeom>
              <a:avLst/>
              <a:gdLst>
                <a:gd name="G0" fmla="+- 1 0 0"/>
                <a:gd name="G1" fmla="+- 1 0 0"/>
                <a:gd name="G2" fmla="+- 0 0 0"/>
                <a:gd name="G3" fmla="+- 0 0 0"/>
                <a:gd name="G4" fmla="+- 371 0 0"/>
                <a:gd name="G5" fmla="+- 1 0 0"/>
                <a:gd name="T0" fmla="*/ 1 w 551"/>
                <a:gd name="T1" fmla="*/ 0 h 801"/>
                <a:gd name="T2" fmla="*/ 28 w 551"/>
                <a:gd name="T3" fmla="*/ 402 h 801"/>
                <a:gd name="T4" fmla="*/ 1 w 551"/>
                <a:gd name="T5" fmla="*/ 801 h 801"/>
                <a:gd name="T6" fmla="*/ 1 w 551"/>
                <a:gd name="T7" fmla="*/ 535 h 801"/>
                <a:gd name="T8" fmla="*/ 0 w 551"/>
                <a:gd name="T9" fmla="*/ 371 h 801"/>
                <a:gd name="T10" fmla="*/ 1 w 551"/>
                <a:gd name="T11" fmla="*/ 0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1" h="801">
                  <a:moveTo>
                    <a:pt x="14" y="0"/>
                  </a:moveTo>
                  <a:lnTo>
                    <a:pt x="551" y="402"/>
                  </a:lnTo>
                  <a:lnTo>
                    <a:pt x="6" y="801"/>
                  </a:lnTo>
                  <a:lnTo>
                    <a:pt x="13" y="535"/>
                  </a:lnTo>
                  <a:lnTo>
                    <a:pt x="0" y="371"/>
                  </a:lnTo>
                  <a:lnTo>
                    <a:pt x="14" y="0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0000"/>
                </a:gs>
              </a:gsLst>
              <a:lin ang="2700000" scaled="1"/>
            </a:gra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22987" name="Group 123"/>
            <p:cNvGrpSpPr>
              <a:grpSpLocks/>
            </p:cNvGrpSpPr>
            <p:nvPr/>
          </p:nvGrpSpPr>
          <p:grpSpPr bwMode="auto">
            <a:xfrm>
              <a:off x="931" y="1941"/>
              <a:ext cx="598" cy="1190"/>
              <a:chOff x="931" y="1941"/>
              <a:chExt cx="598" cy="1190"/>
            </a:xfrm>
          </p:grpSpPr>
          <p:sp>
            <p:nvSpPr>
              <p:cNvPr id="123004" name="Rectangle 124"/>
              <p:cNvSpPr>
                <a:spLocks noChangeArrowheads="1"/>
              </p:cNvSpPr>
              <p:nvPr/>
            </p:nvSpPr>
            <p:spPr bwMode="auto">
              <a:xfrm>
                <a:off x="938" y="1960"/>
                <a:ext cx="492" cy="789"/>
              </a:xfrm>
              <a:prstGeom prst="rect">
                <a:avLst/>
              </a:prstGeom>
              <a:solidFill>
                <a:srgbClr val="FFFFFF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005" name="Text Box 125"/>
              <p:cNvSpPr txBox="1">
                <a:spLocks noChangeArrowheads="1"/>
              </p:cNvSpPr>
              <p:nvPr/>
            </p:nvSpPr>
            <p:spPr bwMode="auto">
              <a:xfrm>
                <a:off x="955" y="1941"/>
                <a:ext cx="574" cy="1190"/>
              </a:xfrm>
              <a:prstGeom prst="rect">
                <a:avLst/>
              </a:prstGeom>
              <a:noFill/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spAutoFit/>
              </a:bodyPr>
              <a:lstStyle/>
              <a:p>
                <a:pPr algn="ctr">
                  <a:tabLst>
                    <a:tab pos="0" algn="l"/>
                    <a:tab pos="914305" algn="l"/>
                    <a:tab pos="1828610" algn="l"/>
                    <a:tab pos="2742915" algn="l"/>
                    <a:tab pos="3657220" algn="l"/>
                    <a:tab pos="4571526" algn="l"/>
                    <a:tab pos="5485831" algn="l"/>
                    <a:tab pos="6400137" algn="l"/>
                    <a:tab pos="7314442" algn="l"/>
                    <a:tab pos="8228747" algn="l"/>
                    <a:tab pos="9143052" algn="l"/>
                    <a:tab pos="10057357" algn="l"/>
                  </a:tabLst>
                </a:pPr>
                <a:r>
                  <a:rPr lang="en-US" dirty="0">
                    <a:solidFill>
                      <a:srgbClr val="000000"/>
                    </a:solidFill>
                    <a:latin typeface="Arial" charset="0"/>
                  </a:rPr>
                  <a:t>DHCP</a:t>
                </a:r>
              </a:p>
              <a:p>
                <a:pPr algn="ctr">
                  <a:tabLst>
                    <a:tab pos="0" algn="l"/>
                    <a:tab pos="914305" algn="l"/>
                    <a:tab pos="1828610" algn="l"/>
                    <a:tab pos="2742915" algn="l"/>
                    <a:tab pos="3657220" algn="l"/>
                    <a:tab pos="4571526" algn="l"/>
                    <a:tab pos="5485831" algn="l"/>
                    <a:tab pos="6400137" algn="l"/>
                    <a:tab pos="7314442" algn="l"/>
                    <a:tab pos="8228747" algn="l"/>
                    <a:tab pos="9143052" algn="l"/>
                    <a:tab pos="10057357" algn="l"/>
                  </a:tabLst>
                </a:pPr>
                <a:r>
                  <a:rPr lang="en-US" dirty="0">
                    <a:solidFill>
                      <a:srgbClr val="000000"/>
                    </a:solidFill>
                    <a:latin typeface="Arial" charset="0"/>
                  </a:rPr>
                  <a:t>UDP</a:t>
                </a:r>
              </a:p>
              <a:p>
                <a:pPr algn="ctr">
                  <a:tabLst>
                    <a:tab pos="0" algn="l"/>
                    <a:tab pos="914305" algn="l"/>
                    <a:tab pos="1828610" algn="l"/>
                    <a:tab pos="2742915" algn="l"/>
                    <a:tab pos="3657220" algn="l"/>
                    <a:tab pos="4571526" algn="l"/>
                    <a:tab pos="5485831" algn="l"/>
                    <a:tab pos="6400137" algn="l"/>
                    <a:tab pos="7314442" algn="l"/>
                    <a:tab pos="8228747" algn="l"/>
                    <a:tab pos="9143052" algn="l"/>
                    <a:tab pos="10057357" algn="l"/>
                  </a:tabLst>
                </a:pPr>
                <a:r>
                  <a:rPr lang="en-US" dirty="0">
                    <a:solidFill>
                      <a:srgbClr val="000000"/>
                    </a:solidFill>
                    <a:latin typeface="Arial" charset="0"/>
                  </a:rPr>
                  <a:t>IP</a:t>
                </a:r>
              </a:p>
              <a:p>
                <a:pPr algn="ctr">
                  <a:tabLst>
                    <a:tab pos="0" algn="l"/>
                    <a:tab pos="914305" algn="l"/>
                    <a:tab pos="1828610" algn="l"/>
                    <a:tab pos="2742915" algn="l"/>
                    <a:tab pos="3657220" algn="l"/>
                    <a:tab pos="4571526" algn="l"/>
                    <a:tab pos="5485831" algn="l"/>
                    <a:tab pos="6400137" algn="l"/>
                    <a:tab pos="7314442" algn="l"/>
                    <a:tab pos="8228747" algn="l"/>
                    <a:tab pos="9143052" algn="l"/>
                    <a:tab pos="10057357" algn="l"/>
                  </a:tabLst>
                </a:pPr>
                <a:r>
                  <a:rPr lang="en-US" dirty="0">
                    <a:solidFill>
                      <a:srgbClr val="000000"/>
                    </a:solidFill>
                    <a:latin typeface="Arial" charset="0"/>
                  </a:rPr>
                  <a:t>Eth</a:t>
                </a:r>
              </a:p>
              <a:p>
                <a:pPr algn="ctr">
                  <a:tabLst>
                    <a:tab pos="0" algn="l"/>
                    <a:tab pos="914305" algn="l"/>
                    <a:tab pos="1828610" algn="l"/>
                    <a:tab pos="2742915" algn="l"/>
                    <a:tab pos="3657220" algn="l"/>
                    <a:tab pos="4571526" algn="l"/>
                    <a:tab pos="5485831" algn="l"/>
                    <a:tab pos="6400137" algn="l"/>
                    <a:tab pos="7314442" algn="l"/>
                    <a:tab pos="8228747" algn="l"/>
                    <a:tab pos="9143052" algn="l"/>
                    <a:tab pos="10057357" algn="l"/>
                  </a:tabLst>
                </a:pPr>
                <a:r>
                  <a:rPr lang="en-US" dirty="0" err="1">
                    <a:solidFill>
                      <a:srgbClr val="000000"/>
                    </a:solidFill>
                    <a:latin typeface="Arial" charset="0"/>
                  </a:rPr>
                  <a:t>Phy</a:t>
                </a:r>
                <a:endParaRPr lang="en-US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23006" name="Line 126"/>
              <p:cNvSpPr>
                <a:spLocks noChangeShapeType="1"/>
              </p:cNvSpPr>
              <p:nvPr/>
            </p:nvSpPr>
            <p:spPr bwMode="auto">
              <a:xfrm>
                <a:off x="940" y="2117"/>
                <a:ext cx="488" cy="0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007" name="Line 127"/>
              <p:cNvSpPr>
                <a:spLocks noChangeShapeType="1"/>
              </p:cNvSpPr>
              <p:nvPr/>
            </p:nvSpPr>
            <p:spPr bwMode="auto">
              <a:xfrm>
                <a:off x="937" y="2276"/>
                <a:ext cx="488" cy="0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008" name="Line 128"/>
              <p:cNvSpPr>
                <a:spLocks noChangeShapeType="1"/>
              </p:cNvSpPr>
              <p:nvPr/>
            </p:nvSpPr>
            <p:spPr bwMode="auto">
              <a:xfrm>
                <a:off x="934" y="2435"/>
                <a:ext cx="488" cy="0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009" name="Line 129"/>
              <p:cNvSpPr>
                <a:spLocks noChangeShapeType="1"/>
              </p:cNvSpPr>
              <p:nvPr/>
            </p:nvSpPr>
            <p:spPr bwMode="auto">
              <a:xfrm>
                <a:off x="931" y="2594"/>
                <a:ext cx="488" cy="0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22988" name="Group 130"/>
          <p:cNvGrpSpPr>
            <a:grpSpLocks/>
          </p:cNvGrpSpPr>
          <p:nvPr/>
        </p:nvGrpSpPr>
        <p:grpSpPr bwMode="auto">
          <a:xfrm>
            <a:off x="71438" y="969963"/>
            <a:ext cx="1079500" cy="1216025"/>
            <a:chOff x="45" y="611"/>
            <a:chExt cx="680" cy="766"/>
          </a:xfrm>
        </p:grpSpPr>
        <p:grpSp>
          <p:nvGrpSpPr>
            <p:cNvPr id="122989" name="Group 131"/>
            <p:cNvGrpSpPr>
              <a:grpSpLocks/>
            </p:cNvGrpSpPr>
            <p:nvPr/>
          </p:nvGrpSpPr>
          <p:grpSpPr bwMode="auto">
            <a:xfrm>
              <a:off x="45" y="861"/>
              <a:ext cx="680" cy="470"/>
              <a:chOff x="45" y="861"/>
              <a:chExt cx="680" cy="470"/>
            </a:xfrm>
          </p:grpSpPr>
          <p:grpSp>
            <p:nvGrpSpPr>
              <p:cNvPr id="122990" name="Group 132"/>
              <p:cNvGrpSpPr>
                <a:grpSpLocks/>
              </p:cNvGrpSpPr>
              <p:nvPr/>
            </p:nvGrpSpPr>
            <p:grpSpPr bwMode="auto">
              <a:xfrm>
                <a:off x="281" y="861"/>
                <a:ext cx="400" cy="156"/>
                <a:chOff x="281" y="861"/>
                <a:chExt cx="400" cy="156"/>
              </a:xfrm>
            </p:grpSpPr>
            <p:grpSp>
              <p:nvGrpSpPr>
                <p:cNvPr id="122993" name="Group 133"/>
                <p:cNvGrpSpPr>
                  <a:grpSpLocks/>
                </p:cNvGrpSpPr>
                <p:nvPr/>
              </p:nvGrpSpPr>
              <p:grpSpPr bwMode="auto">
                <a:xfrm>
                  <a:off x="337" y="861"/>
                  <a:ext cx="344" cy="156"/>
                  <a:chOff x="337" y="861"/>
                  <a:chExt cx="344" cy="156"/>
                </a:xfrm>
              </p:grpSpPr>
              <p:sp>
                <p:nvSpPr>
                  <p:cNvPr id="123014" name="Rectangle 134"/>
                  <p:cNvSpPr>
                    <a:spLocks noChangeArrowheads="1"/>
                  </p:cNvSpPr>
                  <p:nvPr/>
                </p:nvSpPr>
                <p:spPr bwMode="auto">
                  <a:xfrm>
                    <a:off x="380" y="894"/>
                    <a:ext cx="244" cy="85"/>
                  </a:xfrm>
                  <a:prstGeom prst="rect">
                    <a:avLst/>
                  </a:prstGeom>
                  <a:solidFill>
                    <a:srgbClr val="FF0000"/>
                  </a:solidFill>
                  <a:ln w="9360" cap="sq">
                    <a:solidFill>
                      <a:srgbClr val="FFFFFF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3015" name="Text Box 13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37" y="861"/>
                    <a:ext cx="344" cy="156"/>
                  </a:xfrm>
                  <a:prstGeom prst="rect">
                    <a:avLst/>
                  </a:prstGeom>
                  <a:noFill/>
                  <a:ln w="9525" cap="flat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lIns="90000" tIns="46800" rIns="90000" bIns="46800">
                    <a:spAutoFit/>
                  </a:bodyPr>
                  <a:lstStyle/>
                  <a:p>
                    <a:pPr>
                      <a:tabLst>
                        <a:tab pos="0" algn="l"/>
                        <a:tab pos="914305" algn="l"/>
                        <a:tab pos="1828610" algn="l"/>
                        <a:tab pos="2742915" algn="l"/>
                        <a:tab pos="3657220" algn="l"/>
                        <a:tab pos="4571526" algn="l"/>
                        <a:tab pos="5485831" algn="l"/>
                        <a:tab pos="6400137" algn="l"/>
                        <a:tab pos="7314442" algn="l"/>
                        <a:tab pos="8228747" algn="l"/>
                        <a:tab pos="9143052" algn="l"/>
                        <a:tab pos="10057357" algn="l"/>
                      </a:tabLst>
                    </a:pPr>
                    <a:r>
                      <a:rPr lang="en-US" sz="1000" dirty="0">
                        <a:solidFill>
                          <a:srgbClr val="FFFFFF"/>
                        </a:solidFill>
                      </a:rPr>
                      <a:t>DHCP</a:t>
                    </a:r>
                  </a:p>
                </p:txBody>
              </p:sp>
            </p:grpSp>
            <p:sp>
              <p:nvSpPr>
                <p:cNvPr id="123016" name="Rectangle 136"/>
                <p:cNvSpPr>
                  <a:spLocks noChangeArrowheads="1"/>
                </p:cNvSpPr>
                <p:nvPr/>
              </p:nvSpPr>
              <p:spPr bwMode="auto">
                <a:xfrm>
                  <a:off x="291" y="896"/>
                  <a:ext cx="87" cy="81"/>
                </a:xfrm>
                <a:prstGeom prst="rect">
                  <a:avLst/>
                </a:prstGeom>
                <a:solidFill>
                  <a:srgbClr val="00CC99"/>
                </a:solidFill>
                <a:ln w="9360" cap="sq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3017" name="Rectangle 137"/>
                <p:cNvSpPr>
                  <a:spLocks noChangeArrowheads="1"/>
                </p:cNvSpPr>
                <p:nvPr/>
              </p:nvSpPr>
              <p:spPr bwMode="auto">
                <a:xfrm>
                  <a:off x="281" y="890"/>
                  <a:ext cx="353" cy="93"/>
                </a:xfrm>
                <a:prstGeom prst="rect">
                  <a:avLst/>
                </a:prstGeom>
                <a:noFill/>
                <a:ln w="9360" cap="sq">
                  <a:solidFill>
                    <a:srgbClr val="00CC99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23001" name="Group 138"/>
              <p:cNvGrpSpPr>
                <a:grpSpLocks/>
              </p:cNvGrpSpPr>
              <p:nvPr/>
            </p:nvGrpSpPr>
            <p:grpSpPr bwMode="auto">
              <a:xfrm>
                <a:off x="281" y="1009"/>
                <a:ext cx="400" cy="156"/>
                <a:chOff x="281" y="1009"/>
                <a:chExt cx="400" cy="156"/>
              </a:xfrm>
            </p:grpSpPr>
            <p:grpSp>
              <p:nvGrpSpPr>
                <p:cNvPr id="123003" name="Group 139"/>
                <p:cNvGrpSpPr>
                  <a:grpSpLocks/>
                </p:cNvGrpSpPr>
                <p:nvPr/>
              </p:nvGrpSpPr>
              <p:grpSpPr bwMode="auto">
                <a:xfrm>
                  <a:off x="337" y="1009"/>
                  <a:ext cx="344" cy="156"/>
                  <a:chOff x="337" y="1009"/>
                  <a:chExt cx="344" cy="156"/>
                </a:xfrm>
              </p:grpSpPr>
              <p:sp>
                <p:nvSpPr>
                  <p:cNvPr id="123020" name="Rectangle 140"/>
                  <p:cNvSpPr>
                    <a:spLocks noChangeArrowheads="1"/>
                  </p:cNvSpPr>
                  <p:nvPr/>
                </p:nvSpPr>
                <p:spPr bwMode="auto">
                  <a:xfrm>
                    <a:off x="380" y="1042"/>
                    <a:ext cx="244" cy="85"/>
                  </a:xfrm>
                  <a:prstGeom prst="rect">
                    <a:avLst/>
                  </a:prstGeom>
                  <a:solidFill>
                    <a:srgbClr val="FF0000"/>
                  </a:solidFill>
                  <a:ln w="9360" cap="sq">
                    <a:solidFill>
                      <a:srgbClr val="FFFFFF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3021" name="Text Box 14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37" y="1009"/>
                    <a:ext cx="344" cy="156"/>
                  </a:xfrm>
                  <a:prstGeom prst="rect">
                    <a:avLst/>
                  </a:prstGeom>
                  <a:noFill/>
                  <a:ln w="9525" cap="flat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lIns="90000" tIns="46800" rIns="90000" bIns="46800">
                    <a:spAutoFit/>
                  </a:bodyPr>
                  <a:lstStyle/>
                  <a:p>
                    <a:pPr>
                      <a:tabLst>
                        <a:tab pos="0" algn="l"/>
                        <a:tab pos="914305" algn="l"/>
                        <a:tab pos="1828610" algn="l"/>
                        <a:tab pos="2742915" algn="l"/>
                        <a:tab pos="3657220" algn="l"/>
                        <a:tab pos="4571526" algn="l"/>
                        <a:tab pos="5485831" algn="l"/>
                        <a:tab pos="6400137" algn="l"/>
                        <a:tab pos="7314442" algn="l"/>
                        <a:tab pos="8228747" algn="l"/>
                        <a:tab pos="9143052" algn="l"/>
                        <a:tab pos="10057357" algn="l"/>
                      </a:tabLst>
                    </a:pPr>
                    <a:r>
                      <a:rPr lang="en-US" sz="1000" dirty="0">
                        <a:solidFill>
                          <a:srgbClr val="FFFFFF"/>
                        </a:solidFill>
                      </a:rPr>
                      <a:t>DHCP</a:t>
                    </a:r>
                  </a:p>
                </p:txBody>
              </p:sp>
            </p:grpSp>
            <p:grpSp>
              <p:nvGrpSpPr>
                <p:cNvPr id="123010" name="Group 142"/>
                <p:cNvGrpSpPr>
                  <a:grpSpLocks/>
                </p:cNvGrpSpPr>
                <p:nvPr/>
              </p:nvGrpSpPr>
              <p:grpSpPr bwMode="auto">
                <a:xfrm>
                  <a:off x="281" y="1038"/>
                  <a:ext cx="353" cy="93"/>
                  <a:chOff x="281" y="1038"/>
                  <a:chExt cx="353" cy="93"/>
                </a:xfrm>
              </p:grpSpPr>
              <p:sp>
                <p:nvSpPr>
                  <p:cNvPr id="123023" name="Rectangle 143"/>
                  <p:cNvSpPr>
                    <a:spLocks noChangeArrowheads="1"/>
                  </p:cNvSpPr>
                  <p:nvPr/>
                </p:nvSpPr>
                <p:spPr bwMode="auto">
                  <a:xfrm>
                    <a:off x="291" y="1043"/>
                    <a:ext cx="87" cy="81"/>
                  </a:xfrm>
                  <a:prstGeom prst="rect">
                    <a:avLst/>
                  </a:prstGeom>
                  <a:solidFill>
                    <a:srgbClr val="00CC99"/>
                  </a:solidFill>
                  <a:ln w="9360" cap="sq">
                    <a:solidFill>
                      <a:srgbClr val="FFFFFF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3024" name="Rectangle 144"/>
                  <p:cNvSpPr>
                    <a:spLocks noChangeArrowheads="1"/>
                  </p:cNvSpPr>
                  <p:nvPr/>
                </p:nvSpPr>
                <p:spPr bwMode="auto">
                  <a:xfrm>
                    <a:off x="281" y="1038"/>
                    <a:ext cx="353" cy="93"/>
                  </a:xfrm>
                  <a:prstGeom prst="rect">
                    <a:avLst/>
                  </a:prstGeom>
                  <a:noFill/>
                  <a:ln w="9360" cap="sq">
                    <a:solidFill>
                      <a:srgbClr val="00CC99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23011" name="Group 145"/>
              <p:cNvGrpSpPr>
                <a:grpSpLocks/>
              </p:cNvGrpSpPr>
              <p:nvPr/>
            </p:nvGrpSpPr>
            <p:grpSpPr bwMode="auto">
              <a:xfrm>
                <a:off x="168" y="1029"/>
                <a:ext cx="479" cy="111"/>
                <a:chOff x="168" y="1029"/>
                <a:chExt cx="479" cy="111"/>
              </a:xfrm>
            </p:grpSpPr>
            <p:sp>
              <p:nvSpPr>
                <p:cNvPr id="123026" name="Rectangle 146"/>
                <p:cNvSpPr>
                  <a:spLocks noChangeArrowheads="1"/>
                </p:cNvSpPr>
                <p:nvPr/>
              </p:nvSpPr>
              <p:spPr bwMode="auto">
                <a:xfrm>
                  <a:off x="177" y="1040"/>
                  <a:ext cx="95" cy="92"/>
                </a:xfrm>
                <a:prstGeom prst="rect">
                  <a:avLst/>
                </a:prstGeom>
                <a:solidFill>
                  <a:srgbClr val="3333CC"/>
                </a:solidFill>
                <a:ln w="9525" cap="flat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3027" name="Rectangle 147"/>
                <p:cNvSpPr>
                  <a:spLocks noChangeArrowheads="1"/>
                </p:cNvSpPr>
                <p:nvPr/>
              </p:nvSpPr>
              <p:spPr bwMode="auto">
                <a:xfrm>
                  <a:off x="168" y="1029"/>
                  <a:ext cx="479" cy="111"/>
                </a:xfrm>
                <a:prstGeom prst="rect">
                  <a:avLst/>
                </a:prstGeom>
                <a:noFill/>
                <a:ln w="9360" cap="sq">
                  <a:solidFill>
                    <a:srgbClr val="3333CC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23012" name="Group 148"/>
              <p:cNvGrpSpPr>
                <a:grpSpLocks/>
              </p:cNvGrpSpPr>
              <p:nvPr/>
            </p:nvGrpSpPr>
            <p:grpSpPr bwMode="auto">
              <a:xfrm>
                <a:off x="45" y="1175"/>
                <a:ext cx="680" cy="156"/>
                <a:chOff x="45" y="1175"/>
                <a:chExt cx="680" cy="156"/>
              </a:xfrm>
            </p:grpSpPr>
            <p:grpSp>
              <p:nvGrpSpPr>
                <p:cNvPr id="123013" name="Group 149"/>
                <p:cNvGrpSpPr>
                  <a:grpSpLocks/>
                </p:cNvGrpSpPr>
                <p:nvPr/>
              </p:nvGrpSpPr>
              <p:grpSpPr bwMode="auto">
                <a:xfrm>
                  <a:off x="164" y="1175"/>
                  <a:ext cx="512" cy="156"/>
                  <a:chOff x="164" y="1175"/>
                  <a:chExt cx="512" cy="156"/>
                </a:xfrm>
              </p:grpSpPr>
              <p:grpSp>
                <p:nvGrpSpPr>
                  <p:cNvPr id="123018" name="Group 150"/>
                  <p:cNvGrpSpPr>
                    <a:grpSpLocks/>
                  </p:cNvGrpSpPr>
                  <p:nvPr/>
                </p:nvGrpSpPr>
                <p:grpSpPr bwMode="auto">
                  <a:xfrm>
                    <a:off x="277" y="1175"/>
                    <a:ext cx="399" cy="156"/>
                    <a:chOff x="277" y="1175"/>
                    <a:chExt cx="399" cy="156"/>
                  </a:xfrm>
                </p:grpSpPr>
                <p:grpSp>
                  <p:nvGrpSpPr>
                    <p:cNvPr id="123019" name="Group 15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32" y="1175"/>
                      <a:ext cx="344" cy="156"/>
                      <a:chOff x="332" y="1175"/>
                      <a:chExt cx="344" cy="156"/>
                    </a:xfrm>
                  </p:grpSpPr>
                  <p:sp>
                    <p:nvSpPr>
                      <p:cNvPr id="123032" name="Rectangle 15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76" y="1208"/>
                        <a:ext cx="244" cy="85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360" cap="sq">
                        <a:solidFill>
                          <a:srgbClr val="FFFFFF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23033" name="Text Box 153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332" y="1175"/>
                        <a:ext cx="344" cy="156"/>
                      </a:xfrm>
                      <a:prstGeom prst="rect">
                        <a:avLst/>
                      </a:prstGeom>
                      <a:noFill/>
                      <a:ln w="9525" cap="flat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lIns="90000" tIns="46800" rIns="90000" bIns="46800">
                        <a:spAutoFit/>
                      </a:bodyPr>
                      <a:lstStyle/>
                      <a:p>
                        <a:pPr>
                          <a:tabLst>
                            <a:tab pos="0" algn="l"/>
                            <a:tab pos="914305" algn="l"/>
                            <a:tab pos="1828610" algn="l"/>
                            <a:tab pos="2742915" algn="l"/>
                            <a:tab pos="3657220" algn="l"/>
                            <a:tab pos="4571526" algn="l"/>
                            <a:tab pos="5485831" algn="l"/>
                            <a:tab pos="6400137" algn="l"/>
                            <a:tab pos="7314442" algn="l"/>
                            <a:tab pos="8228747" algn="l"/>
                            <a:tab pos="9143052" algn="l"/>
                            <a:tab pos="10057357" algn="l"/>
                          </a:tabLst>
                        </a:pPr>
                        <a:r>
                          <a:rPr lang="en-US" sz="1000" dirty="0">
                            <a:solidFill>
                              <a:srgbClr val="FFFFFF"/>
                            </a:solidFill>
                          </a:rPr>
                          <a:t>DHCP</a:t>
                        </a:r>
                      </a:p>
                    </p:txBody>
                  </p:sp>
                </p:grpSp>
                <p:grpSp>
                  <p:nvGrpSpPr>
                    <p:cNvPr id="123022" name="Group 15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77" y="1204"/>
                      <a:ext cx="353" cy="93"/>
                      <a:chOff x="277" y="1204"/>
                      <a:chExt cx="353" cy="93"/>
                    </a:xfrm>
                  </p:grpSpPr>
                  <p:sp>
                    <p:nvSpPr>
                      <p:cNvPr id="123035" name="Rectangle 15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87" y="1209"/>
                        <a:ext cx="87" cy="81"/>
                      </a:xfrm>
                      <a:prstGeom prst="rect">
                        <a:avLst/>
                      </a:prstGeom>
                      <a:solidFill>
                        <a:srgbClr val="00CC99"/>
                      </a:solidFill>
                      <a:ln w="9360" cap="sq">
                        <a:solidFill>
                          <a:srgbClr val="FFFFFF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23036" name="Rectangle 15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" y="1204"/>
                        <a:ext cx="353" cy="93"/>
                      </a:xfrm>
                      <a:prstGeom prst="rect">
                        <a:avLst/>
                      </a:prstGeom>
                      <a:noFill/>
                      <a:ln w="9360" cap="sq">
                        <a:solidFill>
                          <a:srgbClr val="00CC99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</p:grpSp>
              </p:grpSp>
              <p:sp>
                <p:nvSpPr>
                  <p:cNvPr id="123037" name="Rectangle 157"/>
                  <p:cNvSpPr>
                    <a:spLocks noChangeArrowheads="1"/>
                  </p:cNvSpPr>
                  <p:nvPr/>
                </p:nvSpPr>
                <p:spPr bwMode="auto">
                  <a:xfrm>
                    <a:off x="173" y="1206"/>
                    <a:ext cx="95" cy="92"/>
                  </a:xfrm>
                  <a:prstGeom prst="rect">
                    <a:avLst/>
                  </a:prstGeom>
                  <a:solidFill>
                    <a:srgbClr val="3333CC"/>
                  </a:solidFill>
                  <a:ln w="9525" cap="flat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3038" name="Rectangle 158"/>
                  <p:cNvSpPr>
                    <a:spLocks noChangeArrowheads="1"/>
                  </p:cNvSpPr>
                  <p:nvPr/>
                </p:nvSpPr>
                <p:spPr bwMode="auto">
                  <a:xfrm>
                    <a:off x="164" y="1195"/>
                    <a:ext cx="479" cy="111"/>
                  </a:xfrm>
                  <a:prstGeom prst="rect">
                    <a:avLst/>
                  </a:prstGeom>
                  <a:noFill/>
                  <a:ln w="9360" cap="sq">
                    <a:solidFill>
                      <a:srgbClr val="3333CC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23039" name="Rectangle 159"/>
                <p:cNvSpPr>
                  <a:spLocks noChangeArrowheads="1"/>
                </p:cNvSpPr>
                <p:nvPr/>
              </p:nvSpPr>
              <p:spPr bwMode="auto">
                <a:xfrm>
                  <a:off x="58" y="1197"/>
                  <a:ext cx="93" cy="107"/>
                </a:xfrm>
                <a:prstGeom prst="rect">
                  <a:avLst/>
                </a:prstGeom>
                <a:solidFill>
                  <a:srgbClr val="000000"/>
                </a:solidFill>
                <a:ln w="9525" cap="flat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3040" name="Rectangle 160"/>
                <p:cNvSpPr>
                  <a:spLocks noChangeArrowheads="1"/>
                </p:cNvSpPr>
                <p:nvPr/>
              </p:nvSpPr>
              <p:spPr bwMode="auto">
                <a:xfrm>
                  <a:off x="656" y="1196"/>
                  <a:ext cx="59" cy="106"/>
                </a:xfrm>
                <a:prstGeom prst="rect">
                  <a:avLst/>
                </a:prstGeom>
                <a:solidFill>
                  <a:srgbClr val="000000"/>
                </a:solidFill>
                <a:ln w="9525" cap="flat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3041" name="Rectangle 161"/>
                <p:cNvSpPr>
                  <a:spLocks noChangeArrowheads="1"/>
                </p:cNvSpPr>
                <p:nvPr/>
              </p:nvSpPr>
              <p:spPr bwMode="auto">
                <a:xfrm>
                  <a:off x="45" y="1181"/>
                  <a:ext cx="680" cy="136"/>
                </a:xfrm>
                <a:prstGeom prst="rect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123042" name="AutoShape 162"/>
            <p:cNvSpPr>
              <a:spLocks noChangeArrowheads="1"/>
            </p:cNvSpPr>
            <p:nvPr/>
          </p:nvSpPr>
          <p:spPr bwMode="auto">
            <a:xfrm rot="10800000">
              <a:off x="368" y="611"/>
              <a:ext cx="239" cy="766"/>
            </a:xfrm>
            <a:prstGeom prst="downArrow">
              <a:avLst>
                <a:gd name="adj1" fmla="val 54167"/>
                <a:gd name="adj2" fmla="val 51458"/>
              </a:avLst>
            </a:prstGeom>
            <a:gradFill rotWithShape="0">
              <a:gsLst>
                <a:gs pos="0">
                  <a:srgbClr val="FF0000">
                    <a:alpha val="25999"/>
                  </a:srgbClr>
                </a:gs>
                <a:gs pos="100000">
                  <a:srgbClr val="FF0000">
                    <a:alpha val="25999"/>
                  </a:srgbClr>
                </a:gs>
              </a:gsLst>
              <a:lin ang="5400000" scaled="1"/>
            </a:gra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23025" name="Group 163"/>
            <p:cNvGrpSpPr>
              <a:grpSpLocks/>
            </p:cNvGrpSpPr>
            <p:nvPr/>
          </p:nvGrpSpPr>
          <p:grpSpPr bwMode="auto">
            <a:xfrm>
              <a:off x="337" y="733"/>
              <a:ext cx="344" cy="156"/>
              <a:chOff x="337" y="733"/>
              <a:chExt cx="344" cy="156"/>
            </a:xfrm>
          </p:grpSpPr>
          <p:sp>
            <p:nvSpPr>
              <p:cNvPr id="123044" name="Rectangle 164"/>
              <p:cNvSpPr>
                <a:spLocks noChangeArrowheads="1"/>
              </p:cNvSpPr>
              <p:nvPr/>
            </p:nvSpPr>
            <p:spPr bwMode="auto">
              <a:xfrm>
                <a:off x="381" y="766"/>
                <a:ext cx="244" cy="85"/>
              </a:xfrm>
              <a:prstGeom prst="rect">
                <a:avLst/>
              </a:prstGeom>
              <a:solidFill>
                <a:srgbClr val="FF0000"/>
              </a:solidFill>
              <a:ln w="9360" cap="sq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045" name="Text Box 165"/>
              <p:cNvSpPr txBox="1">
                <a:spLocks noChangeArrowheads="1"/>
              </p:cNvSpPr>
              <p:nvPr/>
            </p:nvSpPr>
            <p:spPr bwMode="auto">
              <a:xfrm>
                <a:off x="337" y="733"/>
                <a:ext cx="344" cy="156"/>
              </a:xfrm>
              <a:prstGeom prst="rect">
                <a:avLst/>
              </a:prstGeom>
              <a:noFill/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spAutoFit/>
              </a:bodyPr>
              <a:lstStyle/>
              <a:p>
                <a:pPr>
                  <a:tabLst>
                    <a:tab pos="0" algn="l"/>
                    <a:tab pos="914305" algn="l"/>
                    <a:tab pos="1828610" algn="l"/>
                    <a:tab pos="2742915" algn="l"/>
                    <a:tab pos="3657220" algn="l"/>
                    <a:tab pos="4571526" algn="l"/>
                    <a:tab pos="5485831" algn="l"/>
                    <a:tab pos="6400137" algn="l"/>
                    <a:tab pos="7314442" algn="l"/>
                    <a:tab pos="8228747" algn="l"/>
                    <a:tab pos="9143052" algn="l"/>
                    <a:tab pos="10057357" algn="l"/>
                  </a:tabLst>
                </a:pPr>
                <a:r>
                  <a:rPr lang="en-US" sz="1000" dirty="0">
                    <a:solidFill>
                      <a:srgbClr val="FFFFFF"/>
                    </a:solidFill>
                  </a:rPr>
                  <a:t>DHCP</a:t>
                </a:r>
              </a:p>
            </p:txBody>
          </p:sp>
        </p:grpSp>
      </p:grpSp>
      <p:grpSp>
        <p:nvGrpSpPr>
          <p:cNvPr id="123028" name="Group 166"/>
          <p:cNvGrpSpPr>
            <a:grpSpLocks/>
          </p:cNvGrpSpPr>
          <p:nvPr/>
        </p:nvGrpSpPr>
        <p:grpSpPr bwMode="auto">
          <a:xfrm>
            <a:off x="806451" y="3178175"/>
            <a:ext cx="546100" cy="247650"/>
            <a:chOff x="508" y="2002"/>
            <a:chExt cx="344" cy="156"/>
          </a:xfrm>
        </p:grpSpPr>
        <p:sp>
          <p:nvSpPr>
            <p:cNvPr id="123047" name="Rectangle 167"/>
            <p:cNvSpPr>
              <a:spLocks noChangeArrowheads="1"/>
            </p:cNvSpPr>
            <p:nvPr/>
          </p:nvSpPr>
          <p:spPr bwMode="auto">
            <a:xfrm>
              <a:off x="551" y="2035"/>
              <a:ext cx="244" cy="85"/>
            </a:xfrm>
            <a:prstGeom prst="rect">
              <a:avLst/>
            </a:prstGeom>
            <a:solidFill>
              <a:srgbClr val="FF0000"/>
            </a:solidFill>
            <a:ln w="9360" cap="sq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48" name="Text Box 168"/>
            <p:cNvSpPr txBox="1">
              <a:spLocks noChangeArrowheads="1"/>
            </p:cNvSpPr>
            <p:nvPr/>
          </p:nvSpPr>
          <p:spPr bwMode="auto">
            <a:xfrm>
              <a:off x="508" y="2002"/>
              <a:ext cx="344" cy="156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tabLst>
                  <a:tab pos="0" algn="l"/>
                  <a:tab pos="914305" algn="l"/>
                  <a:tab pos="1828610" algn="l"/>
                  <a:tab pos="2742915" algn="l"/>
                  <a:tab pos="3657220" algn="l"/>
                  <a:tab pos="4571526" algn="l"/>
                  <a:tab pos="5485831" algn="l"/>
                  <a:tab pos="6400137" algn="l"/>
                  <a:tab pos="7314442" algn="l"/>
                  <a:tab pos="8228747" algn="l"/>
                  <a:tab pos="9143052" algn="l"/>
                  <a:tab pos="10057357" algn="l"/>
                </a:tabLst>
              </a:pPr>
              <a:r>
                <a:rPr lang="en-US" sz="1000" dirty="0">
                  <a:solidFill>
                    <a:srgbClr val="FFFFFF"/>
                  </a:solidFill>
                </a:rPr>
                <a:t>DHCP</a:t>
              </a:r>
            </a:p>
          </p:txBody>
        </p:sp>
      </p:grpSp>
      <p:sp>
        <p:nvSpPr>
          <p:cNvPr id="123049" name="Rectangle 169"/>
          <p:cNvSpPr>
            <a:spLocks noChangeArrowheads="1"/>
          </p:cNvSpPr>
          <p:nvPr/>
        </p:nvSpPr>
        <p:spPr bwMode="auto">
          <a:xfrm>
            <a:off x="4997450" y="2709864"/>
            <a:ext cx="3421063" cy="13620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89991" tIns="46795" rIns="89991" bIns="46795"/>
          <a:lstStyle/>
          <a:p>
            <a:pPr marL="341277" indent="-341277" algn="just">
              <a:lnSpc>
                <a:spcPct val="90000"/>
              </a:lnSpc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341277" algn="l"/>
                <a:tab pos="1255582" algn="l"/>
                <a:tab pos="2169888" algn="l"/>
                <a:tab pos="3084194" algn="l"/>
                <a:tab pos="3998499" algn="l"/>
                <a:tab pos="4912804" algn="l"/>
                <a:tab pos="5827109" algn="l"/>
                <a:tab pos="6741414" algn="l"/>
                <a:tab pos="7655719" algn="l"/>
                <a:tab pos="8570024" algn="l"/>
                <a:tab pos="9484330" algn="l"/>
                <a:tab pos="10398635" algn="l"/>
              </a:tabLst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encapsulation at DHCP server, frame forwarded (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switch learning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 through LAN,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demultiplexing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at 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client</a:t>
            </a:r>
            <a:endParaRPr lang="en-US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3050" name="Text Box 170"/>
          <p:cNvSpPr txBox="1">
            <a:spLocks noChangeArrowheads="1"/>
          </p:cNvSpPr>
          <p:nvPr/>
        </p:nvSpPr>
        <p:spPr bwMode="auto">
          <a:xfrm>
            <a:off x="406400" y="5260976"/>
            <a:ext cx="5966272" cy="77417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89991" tIns="46795" rIns="89991" bIns="46795">
            <a:spAutoFit/>
          </a:bodyPr>
          <a:lstStyle/>
          <a:p>
            <a:pPr algn="just"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i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Client now has IP address, knows name &amp; </a:t>
            </a:r>
            <a:r>
              <a:rPr lang="en-US" i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addr</a:t>
            </a:r>
            <a:r>
              <a:rPr lang="en-US" i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of DNS </a:t>
            </a:r>
          </a:p>
          <a:p>
            <a:pPr algn="just"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i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server, IP address of its first-hop router</a:t>
            </a:r>
          </a:p>
        </p:txBody>
      </p:sp>
      <p:sp>
        <p:nvSpPr>
          <p:cNvPr id="123051" name="Rectangle 171"/>
          <p:cNvSpPr>
            <a:spLocks noChangeArrowheads="1"/>
          </p:cNvSpPr>
          <p:nvPr/>
        </p:nvSpPr>
        <p:spPr bwMode="auto">
          <a:xfrm>
            <a:off x="4989514" y="4111626"/>
            <a:ext cx="3421062" cy="7334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89991" tIns="46795" rIns="89991" bIns="46795"/>
          <a:lstStyle/>
          <a:p>
            <a:pPr marL="341277" indent="-341277" algn="just">
              <a:lnSpc>
                <a:spcPct val="90000"/>
              </a:lnSpc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341277" algn="l"/>
                <a:tab pos="1255582" algn="l"/>
                <a:tab pos="2169888" algn="l"/>
                <a:tab pos="3084194" algn="l"/>
                <a:tab pos="3998499" algn="l"/>
                <a:tab pos="4912804" algn="l"/>
                <a:tab pos="5827109" algn="l"/>
                <a:tab pos="6741414" algn="l"/>
                <a:tab pos="7655719" algn="l"/>
                <a:tab pos="8570024" algn="l"/>
                <a:tab pos="9484330" algn="l"/>
                <a:tab pos="10398635" algn="l"/>
              </a:tabLst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DHCP client receives DHCP ACK reply</a:t>
            </a:r>
          </a:p>
        </p:txBody>
      </p:sp>
      <p:sp>
        <p:nvSpPr>
          <p:cNvPr id="123052" name="Text Box 172"/>
          <p:cNvSpPr txBox="1">
            <a:spLocks noChangeArrowheads="1"/>
          </p:cNvSpPr>
          <p:nvPr/>
        </p:nvSpPr>
        <p:spPr bwMode="auto">
          <a:xfrm>
            <a:off x="228600" y="9525"/>
            <a:ext cx="8763000" cy="996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1430" tIns="45715" rIns="91430" bIns="45715" anchor="ctr"/>
          <a:lstStyle/>
          <a:p>
            <a:pPr algn="ctr"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Day </a:t>
            </a: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in the 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Life</a:t>
            </a: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… 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Connecting </a:t>
            </a: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to the Internet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Effect">
                      <p:stCondLst>
                        <p:cond delay="indefinite"/>
                      </p:stCondLst>
                      <p:childTnLst>
                        <p:par>
                          <p:cTn id="10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clickEffect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clickEffect">
                            <p:stCondLst>
                              <p:cond delay="500"/>
                            </p:stCondLst>
                            <p:childTnLst>
                              <p:par>
                                <p:cTn id="20" presetID="0" presetClass="path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69 0.03081 L 0.1533 0.0322 L 0.34896 -0.28446 L -0.04115 -0.28886">
                                      <p:cBhvr additive="repl">
                                        <p:cTn id="21" dur="2000" fill="hold"/>
                                        <p:tgtEl>
                                          <p:spTgt spid="27"/>
                                        </p:tgtEl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clickEffect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" presetClass="exit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Effect">
                      <p:stCondLst>
                        <p:cond delay="indefinite"/>
                      </p:stCondLst>
                      <p:childTnLst>
                        <p:par>
                          <p:cTn id="30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clickEffect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37" dur="1000"/>
                                        <p:tgtEl>
                                          <p:spTgt spid="122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" presetClass="exit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clickEffect">
                            <p:stCondLst>
                              <p:cond delay="1500"/>
                            </p:stCondLst>
                            <p:childTnLst>
                              <p:par>
                                <p:cTn id="41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773114" y="1273176"/>
            <a:ext cx="3552825" cy="3132136"/>
            <a:chOff x="487" y="802"/>
            <a:chExt cx="2238" cy="1973"/>
          </a:xfrm>
        </p:grpSpPr>
        <p:sp>
          <p:nvSpPr>
            <p:cNvPr id="123906" name="Freeform 2"/>
            <p:cNvSpPr>
              <a:spLocks noChangeArrowheads="1"/>
            </p:cNvSpPr>
            <p:nvPr/>
          </p:nvSpPr>
          <p:spPr bwMode="auto">
            <a:xfrm>
              <a:off x="487" y="802"/>
              <a:ext cx="2238" cy="1734"/>
            </a:xfrm>
            <a:custGeom>
              <a:avLst/>
              <a:gdLst>
                <a:gd name="G0" fmla="+- 1 0 0"/>
                <a:gd name="G1" fmla="+- 1 0 0"/>
                <a:gd name="G2" fmla="+- 1 0 0"/>
                <a:gd name="G3" fmla="+- 1 0 0"/>
                <a:gd name="G4" fmla="+- 1 0 0"/>
                <a:gd name="G5" fmla="+- 1 0 0"/>
                <a:gd name="G6" fmla="+- 1 0 0"/>
                <a:gd name="G7" fmla="+- 1 0 0"/>
                <a:gd name="T0" fmla="*/ 0 256 1"/>
                <a:gd name="T1" fmla="*/ 0 256 1"/>
                <a:gd name="G8" fmla="+- 0 T0 T1"/>
                <a:gd name="G9" fmla="sin 54736 G8"/>
                <a:gd name="T2" fmla="*/ 0 256 1"/>
                <a:gd name="T3" fmla="*/ 0 256 1"/>
                <a:gd name="G10" fmla="+- 0 T2 T3"/>
                <a:gd name="G11" fmla="cos 54820 G10"/>
                <a:gd name="G12" fmla="+- G9 0 G11"/>
                <a:gd name="G13" fmla="*/ G12 65535 1"/>
                <a:gd name="G14" fmla="+- G13 10800 0"/>
                <a:gd name="G15" fmla="+- 1 0 0"/>
                <a:gd name="G16" fmla="+- 0 0 0"/>
                <a:gd name="G17" fmla="+- 1 0 0"/>
                <a:gd name="G18" fmla="+- 1 0 0"/>
                <a:gd name="G19" fmla="+- 1 0 0"/>
                <a:gd name="G20" fmla="+- 1 0 0"/>
                <a:gd name="G21" fmla="+- 1 0 0"/>
                <a:gd name="G22" fmla="+- 612 0 0"/>
                <a:gd name="G23" fmla="+- 1 0 0"/>
                <a:gd name="G24" fmla="+- 1 0 0"/>
                <a:gd name="G25" fmla="+- 1 0 0"/>
                <a:gd name="G26" fmla="+- 1 0 0"/>
                <a:gd name="G27" fmla="+- 1 0 0"/>
                <a:gd name="G28" fmla="+- 1 0 0"/>
                <a:gd name="G29" fmla="+- 1 0 0"/>
                <a:gd name="G30" fmla="+- 1 0 0"/>
                <a:gd name="G31" fmla="+- 1 0 0"/>
                <a:gd name="G32" fmla="+- 1 0 0"/>
                <a:gd name="G33" fmla="+- 1 0 0"/>
                <a:gd name="G34" fmla="+- 1 0 0"/>
                <a:gd name="G35" fmla="+- 1 0 0"/>
                <a:gd name="G36" fmla="+- 1 0 0"/>
                <a:gd name="G37" fmla="+- 1 0 0"/>
                <a:gd name="G38" fmla="+- 1 0 0"/>
                <a:gd name="G39" fmla="+- 1 0 0"/>
                <a:gd name="G40" fmla="+- 1 0 0"/>
                <a:gd name="G41" fmla="+- 1 0 0"/>
                <a:gd name="G42" fmla="+- 1 0 0"/>
                <a:gd name="T4" fmla="*/ 2147483647 w 2406"/>
                <a:gd name="T5" fmla="*/ 2147483647 h 958"/>
                <a:gd name="T6" fmla="*/ 2147483647 w 2406"/>
                <a:gd name="T7" fmla="*/ 2147483647 h 958"/>
                <a:gd name="T8" fmla="*/ 2147483647 w 2406"/>
                <a:gd name="T9" fmla="*/ 2147483647 h 958"/>
                <a:gd name="T10" fmla="*/ 2147483647 w 2406"/>
                <a:gd name="T11" fmla="*/ 2147483647 h 958"/>
                <a:gd name="T12" fmla="*/ 2147483647 w 2406"/>
                <a:gd name="T13" fmla="*/ 2147483647 h 958"/>
                <a:gd name="T14" fmla="*/ 2147483647 w 2406"/>
                <a:gd name="T15" fmla="*/ 2147483647 h 958"/>
                <a:gd name="T16" fmla="*/ 2147483647 w 2406"/>
                <a:gd name="T17" fmla="*/ 2147483647 h 958"/>
                <a:gd name="T18" fmla="*/ 2147483647 w 2406"/>
                <a:gd name="T19" fmla="*/ 2147483647 h 958"/>
                <a:gd name="T20" fmla="*/ 2147483647 w 2406"/>
                <a:gd name="T21" fmla="*/ 2147483647 h 958"/>
                <a:gd name="T22" fmla="*/ 2147483647 w 2406"/>
                <a:gd name="T23" fmla="*/ 2147483647 h 958"/>
                <a:gd name="T24" fmla="*/ 2147483647 w 2406"/>
                <a:gd name="T25" fmla="*/ 2147483647 h 958"/>
                <a:gd name="T26" fmla="*/ 2147483647 w 2406"/>
                <a:gd name="T27" fmla="*/ 2147483647 h 958"/>
                <a:gd name="T28" fmla="*/ 2147483647 w 2406"/>
                <a:gd name="T29" fmla="*/ 2147483647 h 958"/>
                <a:gd name="T30" fmla="*/ 0 w 2406"/>
                <a:gd name="T31" fmla="*/ 0 h 958"/>
                <a:gd name="T32" fmla="*/ 2406 w 2406"/>
                <a:gd name="T33" fmla="*/ 958 h 958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T30" t="T31" r="T32" b="T33"/>
              <a:pathLst>
                <a:path w="2406" h="958">
                  <a:moveTo>
                    <a:pt x="2192" y="274"/>
                  </a:moveTo>
                  <a:cubicBezTo>
                    <a:pt x="1978" y="94"/>
                    <a:pt x="1990" y="122"/>
                    <a:pt x="1857" y="77"/>
                  </a:cubicBezTo>
                  <a:cubicBezTo>
                    <a:pt x="1724" y="32"/>
                    <a:pt x="1584" y="0"/>
                    <a:pt x="1393" y="7"/>
                  </a:cubicBezTo>
                  <a:cubicBezTo>
                    <a:pt x="1202" y="14"/>
                    <a:pt x="898" y="84"/>
                    <a:pt x="713" y="122"/>
                  </a:cubicBezTo>
                  <a:cubicBezTo>
                    <a:pt x="528" y="160"/>
                    <a:pt x="395" y="168"/>
                    <a:pt x="280" y="234"/>
                  </a:cubicBezTo>
                  <a:cubicBezTo>
                    <a:pt x="166" y="301"/>
                    <a:pt x="52" y="432"/>
                    <a:pt x="26" y="522"/>
                  </a:cubicBezTo>
                  <a:cubicBezTo>
                    <a:pt x="0" y="612"/>
                    <a:pt x="81" y="711"/>
                    <a:pt x="122" y="773"/>
                  </a:cubicBezTo>
                  <a:cubicBezTo>
                    <a:pt x="163" y="835"/>
                    <a:pt x="99" y="877"/>
                    <a:pt x="273" y="894"/>
                  </a:cubicBezTo>
                  <a:cubicBezTo>
                    <a:pt x="447" y="911"/>
                    <a:pt x="938" y="866"/>
                    <a:pt x="1169" y="876"/>
                  </a:cubicBezTo>
                  <a:cubicBezTo>
                    <a:pt x="1400" y="886"/>
                    <a:pt x="1499" y="950"/>
                    <a:pt x="1659" y="954"/>
                  </a:cubicBezTo>
                  <a:cubicBezTo>
                    <a:pt x="1819" y="958"/>
                    <a:pt x="2014" y="958"/>
                    <a:pt x="2129" y="897"/>
                  </a:cubicBezTo>
                  <a:cubicBezTo>
                    <a:pt x="2244" y="836"/>
                    <a:pt x="2327" y="856"/>
                    <a:pt x="2350" y="591"/>
                  </a:cubicBezTo>
                  <a:cubicBezTo>
                    <a:pt x="2373" y="326"/>
                    <a:pt x="2406" y="454"/>
                    <a:pt x="2192" y="274"/>
                  </a:cubicBezTo>
                  <a:close/>
                </a:path>
              </a:pathLst>
            </a:custGeom>
            <a:solidFill>
              <a:srgbClr val="00CCFF"/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07" name="Line 3"/>
            <p:cNvSpPr>
              <a:spLocks noChangeShapeType="1"/>
            </p:cNvSpPr>
            <p:nvPr/>
          </p:nvSpPr>
          <p:spPr bwMode="auto">
            <a:xfrm flipV="1">
              <a:off x="2378" y="1476"/>
              <a:ext cx="97" cy="91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3908" name="Line 4"/>
            <p:cNvSpPr>
              <a:spLocks noChangeShapeType="1"/>
            </p:cNvSpPr>
            <p:nvPr/>
          </p:nvSpPr>
          <p:spPr bwMode="auto">
            <a:xfrm>
              <a:off x="1679" y="1586"/>
              <a:ext cx="437" cy="0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3909" name="Line 5"/>
            <p:cNvSpPr>
              <a:spLocks noChangeShapeType="1"/>
            </p:cNvSpPr>
            <p:nvPr/>
          </p:nvSpPr>
          <p:spPr bwMode="auto">
            <a:xfrm flipV="1">
              <a:off x="2472" y="1386"/>
              <a:ext cx="86" cy="91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prstDash val="dash"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3910" name="Line 6"/>
            <p:cNvSpPr>
              <a:spLocks noChangeShapeType="1"/>
            </p:cNvSpPr>
            <p:nvPr/>
          </p:nvSpPr>
          <p:spPr bwMode="auto">
            <a:xfrm flipV="1">
              <a:off x="2066" y="1723"/>
              <a:ext cx="322" cy="387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3911" name="Text Box 7"/>
            <p:cNvSpPr txBox="1">
              <a:spLocks noChangeArrowheads="1"/>
            </p:cNvSpPr>
            <p:nvPr/>
          </p:nvSpPr>
          <p:spPr bwMode="auto">
            <a:xfrm>
              <a:off x="1616" y="2404"/>
              <a:ext cx="761" cy="371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tabLst>
                  <a:tab pos="0" algn="l"/>
                  <a:tab pos="914305" algn="l"/>
                  <a:tab pos="1828610" algn="l"/>
                  <a:tab pos="2742915" algn="l"/>
                  <a:tab pos="3657220" algn="l"/>
                  <a:tab pos="4571526" algn="l"/>
                  <a:tab pos="5485831" algn="l"/>
                  <a:tab pos="6400137" algn="l"/>
                  <a:tab pos="7314442" algn="l"/>
                  <a:tab pos="8228747" algn="l"/>
                  <a:tab pos="9143052" algn="l"/>
                  <a:tab pos="10057357" algn="l"/>
                </a:tabLst>
              </a:pPr>
              <a:r>
                <a:rPr lang="en-US" sz="1400" dirty="0">
                  <a:solidFill>
                    <a:srgbClr val="000000"/>
                  </a:solidFill>
                  <a:cs typeface="Arial" charset="0"/>
                </a:rPr>
                <a:t>router</a:t>
              </a:r>
            </a:p>
            <a:p>
              <a:pPr>
                <a:tabLst>
                  <a:tab pos="0" algn="l"/>
                  <a:tab pos="914305" algn="l"/>
                  <a:tab pos="1828610" algn="l"/>
                  <a:tab pos="2742915" algn="l"/>
                  <a:tab pos="3657220" algn="l"/>
                  <a:tab pos="4571526" algn="l"/>
                  <a:tab pos="5485831" algn="l"/>
                  <a:tab pos="6400137" algn="l"/>
                  <a:tab pos="7314442" algn="l"/>
                  <a:tab pos="8228747" algn="l"/>
                  <a:tab pos="9143052" algn="l"/>
                  <a:tab pos="10057357" algn="l"/>
                </a:tabLst>
              </a:pPr>
              <a:r>
                <a:rPr lang="en-US" sz="1400" dirty="0">
                  <a:solidFill>
                    <a:srgbClr val="000000"/>
                  </a:solidFill>
                  <a:cs typeface="Arial" charset="0"/>
                </a:rPr>
                <a:t>(runs DHCP)</a:t>
              </a:r>
            </a:p>
          </p:txBody>
        </p:sp>
        <p:grpSp>
          <p:nvGrpSpPr>
            <p:cNvPr id="3" name="Group 8"/>
            <p:cNvGrpSpPr>
              <a:grpSpLocks/>
            </p:cNvGrpSpPr>
            <p:nvPr/>
          </p:nvGrpSpPr>
          <p:grpSpPr bwMode="auto">
            <a:xfrm>
              <a:off x="1042" y="1249"/>
              <a:ext cx="530" cy="512"/>
              <a:chOff x="1042" y="1249"/>
              <a:chExt cx="530" cy="512"/>
            </a:xfrm>
          </p:grpSpPr>
          <p:pic>
            <p:nvPicPr>
              <p:cNvPr id="123913" name="Picture 9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042" y="1365"/>
                <a:ext cx="530" cy="396"/>
              </a:xfrm>
              <a:prstGeom prst="rect">
                <a:avLst/>
              </a:prstGeom>
              <a:noFill/>
              <a:ln w="9525" cap="flat">
                <a:noFill/>
                <a:round/>
                <a:headEnd/>
                <a:tailEnd/>
              </a:ln>
              <a:effectLst/>
            </p:spPr>
          </p:pic>
          <p:pic>
            <p:nvPicPr>
              <p:cNvPr id="123914" name="Picture 10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1051" y="1249"/>
                <a:ext cx="512" cy="328"/>
              </a:xfrm>
              <a:prstGeom prst="rect">
                <a:avLst/>
              </a:prstGeom>
              <a:noFill/>
              <a:ln w="9525" cap="flat">
                <a:noFill/>
                <a:round/>
                <a:headEnd/>
                <a:tailEnd/>
              </a:ln>
              <a:effectLst/>
            </p:spPr>
          </p:pic>
        </p:grpSp>
        <p:pic>
          <p:nvPicPr>
            <p:cNvPr id="123915" name="Picture 11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102" y="1527"/>
              <a:ext cx="553" cy="219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</p:pic>
        <p:sp>
          <p:nvSpPr>
            <p:cNvPr id="123916" name="Rectangle 12"/>
            <p:cNvSpPr>
              <a:spLocks noChangeArrowheads="1"/>
            </p:cNvSpPr>
            <p:nvPr/>
          </p:nvSpPr>
          <p:spPr bwMode="auto">
            <a:xfrm rot="16200000" flipH="1">
              <a:off x="2261" y="2237"/>
              <a:ext cx="65" cy="153"/>
            </a:xfrm>
            <a:prstGeom prst="rect">
              <a:avLst/>
            </a:prstGeom>
            <a:gradFill rotWithShape="0">
              <a:gsLst>
                <a:gs pos="0">
                  <a:srgbClr val="008000"/>
                </a:gs>
                <a:gs pos="50000">
                  <a:srgbClr val="FFFFFF"/>
                </a:gs>
                <a:gs pos="100000">
                  <a:srgbClr val="008000"/>
                </a:gs>
              </a:gsLst>
              <a:lin ang="5400000" scaled="1"/>
            </a:gradFill>
            <a:ln w="9360" cap="sq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17" name="Rectangle 13"/>
            <p:cNvSpPr>
              <a:spLocks noChangeArrowheads="1"/>
            </p:cNvSpPr>
            <p:nvPr/>
          </p:nvSpPr>
          <p:spPr bwMode="auto">
            <a:xfrm rot="2460000">
              <a:off x="2020" y="2063"/>
              <a:ext cx="51" cy="155"/>
            </a:xfrm>
            <a:prstGeom prst="rect">
              <a:avLst/>
            </a:prstGeom>
            <a:gradFill rotWithShape="0">
              <a:gsLst>
                <a:gs pos="0">
                  <a:srgbClr val="008000"/>
                </a:gs>
                <a:gs pos="50000">
                  <a:srgbClr val="FFFFFF"/>
                </a:gs>
                <a:gs pos="100000">
                  <a:srgbClr val="008000"/>
                </a:gs>
              </a:gsLst>
              <a:lin ang="2460000" scaled="1"/>
            </a:gradFill>
            <a:ln w="9360" cap="sq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18" name="Rectangle 14"/>
            <p:cNvSpPr>
              <a:spLocks noChangeArrowheads="1"/>
            </p:cNvSpPr>
            <p:nvPr/>
          </p:nvSpPr>
          <p:spPr bwMode="auto">
            <a:xfrm rot="16200000">
              <a:off x="1573" y="1505"/>
              <a:ext cx="69" cy="186"/>
            </a:xfrm>
            <a:prstGeom prst="rect">
              <a:avLst/>
            </a:prstGeom>
            <a:gradFill rotWithShape="0">
              <a:gsLst>
                <a:gs pos="0">
                  <a:srgbClr val="008000"/>
                </a:gs>
                <a:gs pos="50000">
                  <a:srgbClr val="FFFFFF"/>
                </a:gs>
                <a:gs pos="100000">
                  <a:srgbClr val="008000"/>
                </a:gs>
              </a:gsLst>
              <a:lin ang="16205999" scaled="1"/>
            </a:gradFill>
            <a:ln w="9360" cap="sq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" name="Group 15"/>
            <p:cNvGrpSpPr>
              <a:grpSpLocks/>
            </p:cNvGrpSpPr>
            <p:nvPr/>
          </p:nvGrpSpPr>
          <p:grpSpPr bwMode="auto">
            <a:xfrm>
              <a:off x="1636" y="2022"/>
              <a:ext cx="208" cy="365"/>
              <a:chOff x="1636" y="2022"/>
              <a:chExt cx="208" cy="365"/>
            </a:xfrm>
          </p:grpSpPr>
          <p:sp>
            <p:nvSpPr>
              <p:cNvPr id="123920" name="Freeform 16"/>
              <p:cNvSpPr>
                <a:spLocks noChangeArrowheads="1"/>
              </p:cNvSpPr>
              <p:nvPr/>
            </p:nvSpPr>
            <p:spPr bwMode="auto">
              <a:xfrm>
                <a:off x="1801" y="2023"/>
                <a:ext cx="40" cy="346"/>
              </a:xfrm>
              <a:custGeom>
                <a:avLst/>
                <a:gdLst>
                  <a:gd name="G0" fmla="+- 1 0 0"/>
                  <a:gd name="G1" fmla="+- 1 0 0"/>
                  <a:gd name="G2" fmla="+- 1 0 0"/>
                  <a:gd name="G3" fmla="+- 2742 0 0"/>
                  <a:gd name="G4" fmla="+- 1 0 0"/>
                  <a:gd name="T0" fmla="*/ 21 w 354"/>
                  <a:gd name="T1" fmla="*/ 0 h 2742"/>
                  <a:gd name="T2" fmla="*/ 116 w 354"/>
                  <a:gd name="T3" fmla="*/ 137 h 2742"/>
                  <a:gd name="T4" fmla="*/ 114 w 354"/>
                  <a:gd name="T5" fmla="*/ 1057 h 2742"/>
                  <a:gd name="T6" fmla="*/ 0 w 354"/>
                  <a:gd name="T7" fmla="*/ 1105 h 2742"/>
                  <a:gd name="T8" fmla="*/ 21 w 354"/>
                  <a:gd name="T9" fmla="*/ 0 h 27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921" name="Rectangle 17"/>
              <p:cNvSpPr>
                <a:spLocks noChangeArrowheads="1"/>
              </p:cNvSpPr>
              <p:nvPr/>
            </p:nvSpPr>
            <p:spPr bwMode="auto">
              <a:xfrm>
                <a:off x="1646" y="2022"/>
                <a:ext cx="153" cy="346"/>
              </a:xfrm>
              <a:prstGeom prst="rect">
                <a:avLst/>
              </a:prstGeom>
              <a:gradFill rotWithShape="0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922" name="Freeform 18"/>
              <p:cNvSpPr>
                <a:spLocks noChangeArrowheads="1"/>
              </p:cNvSpPr>
              <p:nvPr/>
            </p:nvSpPr>
            <p:spPr bwMode="auto">
              <a:xfrm>
                <a:off x="1809" y="2044"/>
                <a:ext cx="24" cy="319"/>
              </a:xfrm>
              <a:custGeom>
                <a:avLst/>
                <a:gdLst>
                  <a:gd name="G0" fmla="+- 0 0 0"/>
                  <a:gd name="G1" fmla="+- 0 0 0"/>
                  <a:gd name="G2" fmla="+- 1 0 0"/>
                  <a:gd name="G3" fmla="+- 1 0 0"/>
                  <a:gd name="G4" fmla="+- 1229 0 0"/>
                  <a:gd name="G5" fmla="+- 1 0 0"/>
                  <a:gd name="G6" fmla="+- 2501 0 0"/>
                  <a:gd name="G7" fmla="+- 0 0 0"/>
                  <a:gd name="T0" fmla="*/ 2 w 211"/>
                  <a:gd name="T1" fmla="*/ 0 h 2537"/>
                  <a:gd name="T2" fmla="*/ 70 w 211"/>
                  <a:gd name="T3" fmla="*/ 88 h 2537"/>
                  <a:gd name="T4" fmla="*/ 2 w 211"/>
                  <a:gd name="T5" fmla="*/ 1007 h 2537"/>
                  <a:gd name="T6" fmla="*/ 2 w 211"/>
                  <a:gd name="T7" fmla="*/ 0 h 25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923" name="Freeform 19"/>
              <p:cNvSpPr>
                <a:spLocks noChangeArrowheads="1"/>
              </p:cNvSpPr>
              <p:nvPr/>
            </p:nvSpPr>
            <p:spPr bwMode="auto">
              <a:xfrm>
                <a:off x="1804" y="2206"/>
                <a:ext cx="38" cy="28"/>
              </a:xfrm>
              <a:custGeom>
                <a:avLst/>
                <a:gdLst>
                  <a:gd name="G0" fmla="+- 0 0 0"/>
                  <a:gd name="G1" fmla="+- 1 0 0"/>
                  <a:gd name="G2" fmla="+- 1 0 0"/>
                  <a:gd name="G3" fmla="+- 1 0 0"/>
                  <a:gd name="G4" fmla="+- 1 0 0"/>
                  <a:gd name="G5" fmla="+- 1 0 0"/>
                  <a:gd name="G6" fmla="+- 1 0 0"/>
                  <a:gd name="G7" fmla="+- 1 0 0"/>
                  <a:gd name="G8" fmla="+- 1 0 0"/>
                  <a:gd name="G9" fmla="+- 100 0 0"/>
                  <a:gd name="G10" fmla="+- 48 0 0"/>
                  <a:gd name="G11" fmla="+- 0 0 0"/>
                  <a:gd name="G12" fmla="+- 0 0 0"/>
                  <a:gd name="T0" fmla="*/ 2 w 328"/>
                  <a:gd name="T1" fmla="*/ 0 h 226"/>
                  <a:gd name="T2" fmla="*/ 109 w 328"/>
                  <a:gd name="T3" fmla="*/ 52 h 226"/>
                  <a:gd name="T4" fmla="*/ 108 w 328"/>
                  <a:gd name="T5" fmla="*/ 92 h 226"/>
                  <a:gd name="T6" fmla="*/ 0 w 328"/>
                  <a:gd name="T7" fmla="*/ 41 h 226"/>
                  <a:gd name="T8" fmla="*/ 2 w 328"/>
                  <a:gd name="T9" fmla="*/ 0 h 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924" name="Rectangle 20"/>
              <p:cNvSpPr>
                <a:spLocks noChangeArrowheads="1"/>
              </p:cNvSpPr>
              <p:nvPr/>
            </p:nvSpPr>
            <p:spPr bwMode="auto">
              <a:xfrm>
                <a:off x="1647" y="2062"/>
                <a:ext cx="86" cy="7"/>
              </a:xfrm>
              <a:prstGeom prst="rect">
                <a:avLst/>
              </a:prstGeom>
              <a:solidFill>
                <a:srgbClr val="000000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5" name="Group 21"/>
              <p:cNvGrpSpPr>
                <a:grpSpLocks/>
              </p:cNvGrpSpPr>
              <p:nvPr/>
            </p:nvGrpSpPr>
            <p:grpSpPr bwMode="auto">
              <a:xfrm>
                <a:off x="1726" y="2059"/>
                <a:ext cx="84" cy="21"/>
                <a:chOff x="1726" y="2059"/>
                <a:chExt cx="84" cy="21"/>
              </a:xfrm>
            </p:grpSpPr>
            <p:sp>
              <p:nvSpPr>
                <p:cNvPr id="123926" name="AutoShape 22"/>
                <p:cNvSpPr>
                  <a:spLocks noChangeArrowheads="1"/>
                </p:cNvSpPr>
                <p:nvPr/>
              </p:nvSpPr>
              <p:spPr bwMode="auto">
                <a:xfrm>
                  <a:off x="1726" y="2059"/>
                  <a:ext cx="84" cy="2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00"/>
                </a:solidFill>
                <a:ln w="9525" cap="flat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3927" name="AutoShape 23"/>
                <p:cNvSpPr>
                  <a:spLocks noChangeArrowheads="1"/>
                </p:cNvSpPr>
                <p:nvPr/>
              </p:nvSpPr>
              <p:spPr bwMode="auto">
                <a:xfrm>
                  <a:off x="1727" y="2062"/>
                  <a:ext cx="80" cy="15"/>
                </a:xfrm>
                <a:prstGeom prst="roundRect">
                  <a:avLst>
                    <a:gd name="adj" fmla="val 50000"/>
                  </a:avLst>
                </a:prstGeom>
                <a:gradFill rotWithShape="0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 cap="flat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23928" name="Rectangle 24"/>
              <p:cNvSpPr>
                <a:spLocks noChangeArrowheads="1"/>
              </p:cNvSpPr>
              <p:nvPr/>
            </p:nvSpPr>
            <p:spPr bwMode="auto">
              <a:xfrm>
                <a:off x="1648" y="2111"/>
                <a:ext cx="87" cy="7"/>
              </a:xfrm>
              <a:prstGeom prst="rect">
                <a:avLst/>
              </a:prstGeom>
              <a:solidFill>
                <a:srgbClr val="000000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6" name="Group 25"/>
              <p:cNvGrpSpPr>
                <a:grpSpLocks/>
              </p:cNvGrpSpPr>
              <p:nvPr/>
            </p:nvGrpSpPr>
            <p:grpSpPr bwMode="auto">
              <a:xfrm>
                <a:off x="1725" y="2108"/>
                <a:ext cx="84" cy="19"/>
                <a:chOff x="1725" y="2108"/>
                <a:chExt cx="84" cy="19"/>
              </a:xfrm>
            </p:grpSpPr>
            <p:sp>
              <p:nvSpPr>
                <p:cNvPr id="123930" name="AutoShape 26"/>
                <p:cNvSpPr>
                  <a:spLocks noChangeArrowheads="1"/>
                </p:cNvSpPr>
                <p:nvPr/>
              </p:nvSpPr>
              <p:spPr bwMode="auto">
                <a:xfrm>
                  <a:off x="1725" y="2108"/>
                  <a:ext cx="84" cy="1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00"/>
                </a:solidFill>
                <a:ln w="9525" cap="flat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3931" name="AutoShape 27"/>
                <p:cNvSpPr>
                  <a:spLocks noChangeArrowheads="1"/>
                </p:cNvSpPr>
                <p:nvPr/>
              </p:nvSpPr>
              <p:spPr bwMode="auto">
                <a:xfrm>
                  <a:off x="1727" y="2110"/>
                  <a:ext cx="80" cy="15"/>
                </a:xfrm>
                <a:prstGeom prst="roundRect">
                  <a:avLst>
                    <a:gd name="adj" fmla="val 50000"/>
                  </a:avLst>
                </a:prstGeom>
                <a:gradFill rotWithShape="0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 cap="flat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23932" name="Rectangle 28"/>
              <p:cNvSpPr>
                <a:spLocks noChangeArrowheads="1"/>
              </p:cNvSpPr>
              <p:nvPr/>
            </p:nvSpPr>
            <p:spPr bwMode="auto">
              <a:xfrm>
                <a:off x="1647" y="2163"/>
                <a:ext cx="87" cy="6"/>
              </a:xfrm>
              <a:prstGeom prst="rect">
                <a:avLst/>
              </a:prstGeom>
              <a:solidFill>
                <a:srgbClr val="000000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933" name="Rectangle 29"/>
              <p:cNvSpPr>
                <a:spLocks noChangeArrowheads="1"/>
              </p:cNvSpPr>
              <p:nvPr/>
            </p:nvSpPr>
            <p:spPr bwMode="auto">
              <a:xfrm>
                <a:off x="1649" y="2209"/>
                <a:ext cx="87" cy="6"/>
              </a:xfrm>
              <a:prstGeom prst="rect">
                <a:avLst/>
              </a:prstGeom>
              <a:solidFill>
                <a:srgbClr val="000000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7" name="Group 30"/>
              <p:cNvGrpSpPr>
                <a:grpSpLocks/>
              </p:cNvGrpSpPr>
              <p:nvPr/>
            </p:nvGrpSpPr>
            <p:grpSpPr bwMode="auto">
              <a:xfrm>
                <a:off x="1723" y="2204"/>
                <a:ext cx="84" cy="22"/>
                <a:chOff x="1723" y="2204"/>
                <a:chExt cx="84" cy="22"/>
              </a:xfrm>
            </p:grpSpPr>
            <p:sp>
              <p:nvSpPr>
                <p:cNvPr id="123935" name="AutoShape 31"/>
                <p:cNvSpPr>
                  <a:spLocks noChangeArrowheads="1"/>
                </p:cNvSpPr>
                <p:nvPr/>
              </p:nvSpPr>
              <p:spPr bwMode="auto">
                <a:xfrm>
                  <a:off x="1723" y="2204"/>
                  <a:ext cx="84" cy="2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00"/>
                </a:solidFill>
                <a:ln w="9525" cap="flat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3936" name="AutoShape 32"/>
                <p:cNvSpPr>
                  <a:spLocks noChangeArrowheads="1"/>
                </p:cNvSpPr>
                <p:nvPr/>
              </p:nvSpPr>
              <p:spPr bwMode="auto">
                <a:xfrm>
                  <a:off x="1725" y="2207"/>
                  <a:ext cx="80" cy="16"/>
                </a:xfrm>
                <a:prstGeom prst="roundRect">
                  <a:avLst>
                    <a:gd name="adj" fmla="val 50000"/>
                  </a:avLst>
                </a:prstGeom>
                <a:gradFill rotWithShape="0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 cap="flat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23937" name="Freeform 33"/>
              <p:cNvSpPr>
                <a:spLocks noChangeArrowheads="1"/>
              </p:cNvSpPr>
              <p:nvPr/>
            </p:nvSpPr>
            <p:spPr bwMode="auto">
              <a:xfrm>
                <a:off x="1804" y="2163"/>
                <a:ext cx="37" cy="27"/>
              </a:xfrm>
              <a:custGeom>
                <a:avLst/>
                <a:gdLst>
                  <a:gd name="G0" fmla="+- 0 0 0"/>
                  <a:gd name="G1" fmla="+- 1 0 0"/>
                  <a:gd name="G2" fmla="+- 1 0 0"/>
                  <a:gd name="G3" fmla="+- 1 0 0"/>
                  <a:gd name="G4" fmla="+- 1 0 0"/>
                  <a:gd name="G5" fmla="+- 1 0 0"/>
                  <a:gd name="G6" fmla="+- 1 0 0"/>
                  <a:gd name="G7" fmla="+- 1 0 0"/>
                  <a:gd name="G8" fmla="+- 1 0 0"/>
                  <a:gd name="G9" fmla="+- 100 0 0"/>
                  <a:gd name="G10" fmla="+- 48 0 0"/>
                  <a:gd name="G11" fmla="+- 0 0 0"/>
                  <a:gd name="G12" fmla="+- 0 0 0"/>
                  <a:gd name="T0" fmla="*/ 2 w 328"/>
                  <a:gd name="T1" fmla="*/ 0 h 226"/>
                  <a:gd name="T2" fmla="*/ 109 w 328"/>
                  <a:gd name="T3" fmla="*/ 51 h 226"/>
                  <a:gd name="T4" fmla="*/ 108 w 328"/>
                  <a:gd name="T5" fmla="*/ 90 h 226"/>
                  <a:gd name="T6" fmla="*/ 0 w 328"/>
                  <a:gd name="T7" fmla="*/ 39 h 226"/>
                  <a:gd name="T8" fmla="*/ 2 w 328"/>
                  <a:gd name="T9" fmla="*/ 0 h 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8" name="Group 34"/>
              <p:cNvGrpSpPr>
                <a:grpSpLocks/>
              </p:cNvGrpSpPr>
              <p:nvPr/>
            </p:nvGrpSpPr>
            <p:grpSpPr bwMode="auto">
              <a:xfrm>
                <a:off x="1724" y="2159"/>
                <a:ext cx="84" cy="20"/>
                <a:chOff x="1724" y="2159"/>
                <a:chExt cx="84" cy="20"/>
              </a:xfrm>
            </p:grpSpPr>
            <p:sp>
              <p:nvSpPr>
                <p:cNvPr id="123939" name="AutoShape 35"/>
                <p:cNvSpPr>
                  <a:spLocks noChangeArrowheads="1"/>
                </p:cNvSpPr>
                <p:nvPr/>
              </p:nvSpPr>
              <p:spPr bwMode="auto">
                <a:xfrm>
                  <a:off x="1724" y="2159"/>
                  <a:ext cx="84" cy="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00"/>
                </a:solidFill>
                <a:ln w="9525" cap="flat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3940" name="AutoShape 36"/>
                <p:cNvSpPr>
                  <a:spLocks noChangeArrowheads="1"/>
                </p:cNvSpPr>
                <p:nvPr/>
              </p:nvSpPr>
              <p:spPr bwMode="auto">
                <a:xfrm>
                  <a:off x="1726" y="2161"/>
                  <a:ext cx="80" cy="15"/>
                </a:xfrm>
                <a:prstGeom prst="roundRect">
                  <a:avLst>
                    <a:gd name="adj" fmla="val 50000"/>
                  </a:avLst>
                </a:prstGeom>
                <a:gradFill rotWithShape="0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 cap="flat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23941" name="Rectangle 37"/>
              <p:cNvSpPr>
                <a:spLocks noChangeArrowheads="1"/>
              </p:cNvSpPr>
              <p:nvPr/>
            </p:nvSpPr>
            <p:spPr bwMode="auto">
              <a:xfrm>
                <a:off x="1800" y="2022"/>
                <a:ext cx="9" cy="347"/>
              </a:xfrm>
              <a:prstGeom prst="rect">
                <a:avLst/>
              </a:prstGeom>
              <a:gradFill rotWithShape="0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942" name="Freeform 38"/>
              <p:cNvSpPr>
                <a:spLocks noChangeArrowheads="1"/>
              </p:cNvSpPr>
              <p:nvPr/>
            </p:nvSpPr>
            <p:spPr bwMode="auto">
              <a:xfrm>
                <a:off x="1808" y="2110"/>
                <a:ext cx="34" cy="31"/>
              </a:xfrm>
              <a:custGeom>
                <a:avLst/>
                <a:gdLst>
                  <a:gd name="G0" fmla="+- 0 0 0"/>
                  <a:gd name="G1" fmla="+- 1 0 0"/>
                  <a:gd name="G2" fmla="+- 1 0 0"/>
                  <a:gd name="G3" fmla="+- 1 0 0"/>
                  <a:gd name="G4" fmla="+- 1 0 0"/>
                  <a:gd name="G5" fmla="+- 1 0 0"/>
                  <a:gd name="G6" fmla="+- 1 0 0"/>
                  <a:gd name="G7" fmla="+- 1 0 0"/>
                  <a:gd name="G8" fmla="+- 1 0 0"/>
                  <a:gd name="G9" fmla="+- 100 0 0"/>
                  <a:gd name="G10" fmla="+- 48 0 0"/>
                  <a:gd name="G11" fmla="+- 0 0 0"/>
                  <a:gd name="G12" fmla="+- 0 0 0"/>
                  <a:gd name="T0" fmla="*/ 2 w 296"/>
                  <a:gd name="T1" fmla="*/ 0 h 256"/>
                  <a:gd name="T2" fmla="*/ 96 w 296"/>
                  <a:gd name="T3" fmla="*/ 57 h 256"/>
                  <a:gd name="T4" fmla="*/ 98 w 296"/>
                  <a:gd name="T5" fmla="*/ 102 h 256"/>
                  <a:gd name="T6" fmla="*/ 0 w 296"/>
                  <a:gd name="T7" fmla="*/ 39 h 256"/>
                  <a:gd name="T8" fmla="*/ 2 w 296"/>
                  <a:gd name="T9" fmla="*/ 0 h 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943" name="Freeform 39"/>
              <p:cNvSpPr>
                <a:spLocks noChangeArrowheads="1"/>
              </p:cNvSpPr>
              <p:nvPr/>
            </p:nvSpPr>
            <p:spPr bwMode="auto">
              <a:xfrm>
                <a:off x="1809" y="2061"/>
                <a:ext cx="35" cy="35"/>
              </a:xfrm>
              <a:custGeom>
                <a:avLst/>
                <a:gdLst>
                  <a:gd name="G0" fmla="+- 1 0 0"/>
                  <a:gd name="G1" fmla="+- 1 0 0"/>
                  <a:gd name="G2" fmla="+- 1 0 0"/>
                  <a:gd name="G3" fmla="+- 1 0 0"/>
                  <a:gd name="G4" fmla="+- 1 0 0"/>
                  <a:gd name="G5" fmla="+- 1 0 0"/>
                  <a:gd name="G6" fmla="+- 1 0 0"/>
                  <a:gd name="G7" fmla="+- 1 0 0"/>
                  <a:gd name="G8" fmla="+- 1 0 0"/>
                  <a:gd name="G9" fmla="*/ 1 35987 45568"/>
                  <a:gd name="G10" fmla="*/ 1 35987 55552"/>
                  <a:gd name="G11" fmla="*/ G10 1 180"/>
                  <a:gd name="G12" fmla="*/ G9 1 G11"/>
                  <a:gd name="G13" fmla="*/ 1 35987 45568"/>
                  <a:gd name="G14" fmla="*/ 1 35987 55552"/>
                  <a:gd name="G15" fmla="*/ G14 1 180"/>
                  <a:gd name="G16" fmla="*/ G13 1 G15"/>
                  <a:gd name="G17" fmla="+- 17 0 0"/>
                  <a:gd name="G18" fmla="+- 1 0 0"/>
                  <a:gd name="T0" fmla="*/ 0 w 304"/>
                  <a:gd name="T1" fmla="*/ 0 h 288"/>
                  <a:gd name="T2" fmla="*/ 101 w 304"/>
                  <a:gd name="T3" fmla="*/ 66 h 288"/>
                  <a:gd name="T4" fmla="*/ 95 w 304"/>
                  <a:gd name="T5" fmla="*/ 116 h 288"/>
                  <a:gd name="T6" fmla="*/ 2 w 304"/>
                  <a:gd name="T7" fmla="*/ 50 h 288"/>
                  <a:gd name="T8" fmla="*/ 0 w 304"/>
                  <a:gd name="T9" fmla="*/ 0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944" name="Oval 40"/>
              <p:cNvSpPr>
                <a:spLocks noChangeArrowheads="1"/>
              </p:cNvSpPr>
              <p:nvPr/>
            </p:nvSpPr>
            <p:spPr bwMode="auto">
              <a:xfrm>
                <a:off x="1838" y="2354"/>
                <a:ext cx="6" cy="14"/>
              </a:xfrm>
              <a:prstGeom prst="ellipse">
                <a:avLst/>
              </a:prstGeom>
              <a:solidFill>
                <a:srgbClr val="333333"/>
              </a:soli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945" name="Freeform 41"/>
              <p:cNvSpPr>
                <a:spLocks noChangeArrowheads="1"/>
              </p:cNvSpPr>
              <p:nvPr/>
            </p:nvSpPr>
            <p:spPr bwMode="auto">
              <a:xfrm>
                <a:off x="1806" y="2354"/>
                <a:ext cx="35" cy="29"/>
              </a:xfrm>
              <a:custGeom>
                <a:avLst/>
                <a:gdLst>
                  <a:gd name="G0" fmla="+- 106 0 0"/>
                  <a:gd name="G1" fmla="+- 120 0 0"/>
                  <a:gd name="G2" fmla="+- 1 0 0"/>
                  <a:gd name="G3" fmla="+- 1 0 0"/>
                  <a:gd name="G4" fmla="+- 106 0 0"/>
                  <a:gd name="T0" fmla="*/ 0 w 306"/>
                  <a:gd name="T1" fmla="*/ 43 h 240"/>
                  <a:gd name="T2" fmla="*/ 2 w 306"/>
                  <a:gd name="T3" fmla="*/ 97 h 240"/>
                  <a:gd name="T4" fmla="*/ 101 w 306"/>
                  <a:gd name="T5" fmla="*/ 44 h 240"/>
                  <a:gd name="T6" fmla="*/ 98 w 306"/>
                  <a:gd name="T7" fmla="*/ 0 h 240"/>
                  <a:gd name="T8" fmla="*/ 0 w 306"/>
                  <a:gd name="T9" fmla="*/ 43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946" name="AutoShape 42"/>
              <p:cNvSpPr>
                <a:spLocks noChangeArrowheads="1"/>
              </p:cNvSpPr>
              <p:nvPr/>
            </p:nvSpPr>
            <p:spPr bwMode="auto">
              <a:xfrm>
                <a:off x="1636" y="2364"/>
                <a:ext cx="175" cy="24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947" name="AutoShape 43"/>
              <p:cNvSpPr>
                <a:spLocks noChangeArrowheads="1"/>
              </p:cNvSpPr>
              <p:nvPr/>
            </p:nvSpPr>
            <p:spPr bwMode="auto">
              <a:xfrm>
                <a:off x="1646" y="2370"/>
                <a:ext cx="155" cy="12"/>
              </a:xfrm>
              <a:prstGeom prst="roundRect">
                <a:avLst>
                  <a:gd name="adj" fmla="val 50000"/>
                </a:avLst>
              </a:prstGeom>
              <a:gradFill rotWithShape="0">
                <a:gsLst>
                  <a:gs pos="0">
                    <a:srgbClr val="000000"/>
                  </a:gs>
                  <a:gs pos="100000">
                    <a:srgbClr val="808080"/>
                  </a:gs>
                </a:gsLst>
                <a:lin ang="0" scaled="1"/>
              </a:gra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948" name="Oval 44"/>
              <p:cNvSpPr>
                <a:spLocks noChangeArrowheads="1"/>
              </p:cNvSpPr>
              <p:nvPr/>
            </p:nvSpPr>
            <p:spPr bwMode="auto">
              <a:xfrm>
                <a:off x="1661" y="2319"/>
                <a:ext cx="22" cy="21"/>
              </a:xfrm>
              <a:prstGeom prst="ellipse">
                <a:avLst/>
              </a:prstGeom>
              <a:solidFill>
                <a:srgbClr val="33CC33"/>
              </a:soli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949" name="Oval 45"/>
              <p:cNvSpPr>
                <a:spLocks noChangeArrowheads="1"/>
              </p:cNvSpPr>
              <p:nvPr/>
            </p:nvSpPr>
            <p:spPr bwMode="auto">
              <a:xfrm>
                <a:off x="1687" y="2319"/>
                <a:ext cx="23" cy="21"/>
              </a:xfrm>
              <a:prstGeom prst="ellipse">
                <a:avLst/>
              </a:prstGeom>
              <a:solidFill>
                <a:srgbClr val="FF0000"/>
              </a:soli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950" name="Oval 46"/>
              <p:cNvSpPr>
                <a:spLocks noChangeArrowheads="1"/>
              </p:cNvSpPr>
              <p:nvPr/>
            </p:nvSpPr>
            <p:spPr bwMode="auto">
              <a:xfrm>
                <a:off x="1713" y="2319"/>
                <a:ext cx="22" cy="21"/>
              </a:xfrm>
              <a:prstGeom prst="ellipse">
                <a:avLst/>
              </a:prstGeom>
              <a:solidFill>
                <a:srgbClr val="33CC33"/>
              </a:soli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951" name="Rectangle 47"/>
              <p:cNvSpPr>
                <a:spLocks noChangeArrowheads="1"/>
              </p:cNvSpPr>
              <p:nvPr/>
            </p:nvSpPr>
            <p:spPr bwMode="auto">
              <a:xfrm>
                <a:off x="1772" y="2236"/>
                <a:ext cx="11" cy="116"/>
              </a:xfrm>
              <a:prstGeom prst="rect">
                <a:avLst/>
              </a:prstGeom>
              <a:solidFill>
                <a:srgbClr val="292929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" name="Group 48"/>
            <p:cNvGrpSpPr>
              <a:grpSpLocks/>
            </p:cNvGrpSpPr>
            <p:nvPr/>
          </p:nvGrpSpPr>
          <p:grpSpPr bwMode="auto">
            <a:xfrm>
              <a:off x="1761" y="2183"/>
              <a:ext cx="462" cy="236"/>
              <a:chOff x="1761" y="2183"/>
              <a:chExt cx="462" cy="236"/>
            </a:xfrm>
          </p:grpSpPr>
          <p:sp>
            <p:nvSpPr>
              <p:cNvPr id="123953" name="Oval 49"/>
              <p:cNvSpPr>
                <a:spLocks noChangeArrowheads="1"/>
              </p:cNvSpPr>
              <p:nvPr/>
            </p:nvSpPr>
            <p:spPr bwMode="auto">
              <a:xfrm>
                <a:off x="1765" y="2289"/>
                <a:ext cx="458" cy="130"/>
              </a:xfrm>
              <a:prstGeom prst="ellipse">
                <a:avLst/>
              </a:prstGeom>
              <a:solidFill>
                <a:srgbClr val="CCCCFF"/>
              </a:solidFill>
              <a:ln w="1260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954" name="Line 50"/>
              <p:cNvSpPr>
                <a:spLocks noChangeShapeType="1"/>
              </p:cNvSpPr>
              <p:nvPr/>
            </p:nvSpPr>
            <p:spPr bwMode="auto">
              <a:xfrm>
                <a:off x="1765" y="2278"/>
                <a:ext cx="0" cy="80"/>
              </a:xfrm>
              <a:prstGeom prst="line">
                <a:avLst/>
              </a:prstGeom>
              <a:noFill/>
              <a:ln w="1260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955" name="Line 51"/>
              <p:cNvSpPr>
                <a:spLocks noChangeShapeType="1"/>
              </p:cNvSpPr>
              <p:nvPr/>
            </p:nvSpPr>
            <p:spPr bwMode="auto">
              <a:xfrm>
                <a:off x="2224" y="2278"/>
                <a:ext cx="0" cy="80"/>
              </a:xfrm>
              <a:prstGeom prst="line">
                <a:avLst/>
              </a:prstGeom>
              <a:noFill/>
              <a:ln w="1260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956" name="Rectangle 52"/>
              <p:cNvSpPr>
                <a:spLocks noChangeArrowheads="1"/>
              </p:cNvSpPr>
              <p:nvPr/>
            </p:nvSpPr>
            <p:spPr bwMode="auto">
              <a:xfrm>
                <a:off x="1765" y="2278"/>
                <a:ext cx="453" cy="79"/>
              </a:xfrm>
              <a:prstGeom prst="rect">
                <a:avLst/>
              </a:prstGeom>
              <a:solidFill>
                <a:srgbClr val="CCCCFF"/>
              </a:soli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957" name="Oval 53"/>
              <p:cNvSpPr>
                <a:spLocks noChangeArrowheads="1"/>
              </p:cNvSpPr>
              <p:nvPr/>
            </p:nvSpPr>
            <p:spPr bwMode="auto">
              <a:xfrm>
                <a:off x="1761" y="2183"/>
                <a:ext cx="458" cy="152"/>
              </a:xfrm>
              <a:prstGeom prst="ellipse">
                <a:avLst/>
              </a:prstGeom>
              <a:solidFill>
                <a:srgbClr val="CCCCFF"/>
              </a:solidFill>
              <a:ln w="1260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0" name="Group 54"/>
              <p:cNvGrpSpPr>
                <a:grpSpLocks/>
              </p:cNvGrpSpPr>
              <p:nvPr/>
            </p:nvGrpSpPr>
            <p:grpSpPr bwMode="auto">
              <a:xfrm>
                <a:off x="1872" y="2217"/>
                <a:ext cx="226" cy="89"/>
                <a:chOff x="1872" y="2217"/>
                <a:chExt cx="226" cy="89"/>
              </a:xfrm>
            </p:grpSpPr>
            <p:sp>
              <p:nvSpPr>
                <p:cNvPr id="123959" name="Line 55"/>
                <p:cNvSpPr>
                  <a:spLocks noChangeShapeType="1"/>
                </p:cNvSpPr>
                <p:nvPr/>
              </p:nvSpPr>
              <p:spPr bwMode="auto">
                <a:xfrm flipV="1">
                  <a:off x="1872" y="2216"/>
                  <a:ext cx="80" cy="3"/>
                </a:xfrm>
                <a:prstGeom prst="line">
                  <a:avLst/>
                </a:prstGeom>
                <a:noFill/>
                <a:ln w="2844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960" name="Line 56"/>
                <p:cNvSpPr>
                  <a:spLocks noChangeShapeType="1"/>
                </p:cNvSpPr>
                <p:nvPr/>
              </p:nvSpPr>
              <p:spPr bwMode="auto">
                <a:xfrm>
                  <a:off x="2027" y="2307"/>
                  <a:ext cx="70" cy="0"/>
                </a:xfrm>
                <a:prstGeom prst="line">
                  <a:avLst/>
                </a:prstGeom>
                <a:noFill/>
                <a:ln w="2844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961" name="Line 57"/>
                <p:cNvSpPr>
                  <a:spLocks noChangeShapeType="1"/>
                </p:cNvSpPr>
                <p:nvPr/>
              </p:nvSpPr>
              <p:spPr bwMode="auto">
                <a:xfrm>
                  <a:off x="1946" y="2219"/>
                  <a:ext cx="83" cy="87"/>
                </a:xfrm>
                <a:prstGeom prst="line">
                  <a:avLst/>
                </a:prstGeom>
                <a:noFill/>
                <a:ln w="2844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" name="Group 58"/>
              <p:cNvGrpSpPr>
                <a:grpSpLocks/>
              </p:cNvGrpSpPr>
              <p:nvPr/>
            </p:nvGrpSpPr>
            <p:grpSpPr bwMode="auto">
              <a:xfrm>
                <a:off x="1872" y="2216"/>
                <a:ext cx="226" cy="89"/>
                <a:chOff x="1872" y="2216"/>
                <a:chExt cx="226" cy="89"/>
              </a:xfrm>
            </p:grpSpPr>
            <p:sp>
              <p:nvSpPr>
                <p:cNvPr id="123963" name="Line 59"/>
                <p:cNvSpPr>
                  <a:spLocks noChangeShapeType="1"/>
                </p:cNvSpPr>
                <p:nvPr/>
              </p:nvSpPr>
              <p:spPr bwMode="auto">
                <a:xfrm>
                  <a:off x="1872" y="2303"/>
                  <a:ext cx="80" cy="1"/>
                </a:xfrm>
                <a:prstGeom prst="line">
                  <a:avLst/>
                </a:prstGeom>
                <a:noFill/>
                <a:ln w="2844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964" name="Line 60"/>
                <p:cNvSpPr>
                  <a:spLocks noChangeShapeType="1"/>
                </p:cNvSpPr>
                <p:nvPr/>
              </p:nvSpPr>
              <p:spPr bwMode="auto">
                <a:xfrm>
                  <a:off x="2027" y="2216"/>
                  <a:ext cx="70" cy="0"/>
                </a:xfrm>
                <a:prstGeom prst="line">
                  <a:avLst/>
                </a:prstGeom>
                <a:noFill/>
                <a:ln w="2844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965" name="Line 61"/>
                <p:cNvSpPr>
                  <a:spLocks noChangeShapeType="1"/>
                </p:cNvSpPr>
                <p:nvPr/>
              </p:nvSpPr>
              <p:spPr bwMode="auto">
                <a:xfrm flipV="1">
                  <a:off x="1946" y="2215"/>
                  <a:ext cx="83" cy="86"/>
                </a:xfrm>
                <a:prstGeom prst="line">
                  <a:avLst/>
                </a:prstGeom>
                <a:noFill/>
                <a:ln w="2844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123968" name="Text Box 64"/>
          <p:cNvSpPr txBox="1">
            <a:spLocks noChangeArrowheads="1"/>
          </p:cNvSpPr>
          <p:nvPr/>
        </p:nvSpPr>
        <p:spPr bwMode="auto">
          <a:xfrm>
            <a:off x="0" y="1"/>
            <a:ext cx="9144000" cy="10017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1430" tIns="45715" rIns="91430" bIns="45715" anchor="ctr"/>
          <a:lstStyle/>
          <a:p>
            <a:pPr algn="ctr"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32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Day 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in the </a:t>
            </a:r>
            <a:r>
              <a:rPr lang="en-US" sz="32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Life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… ARP (before DNS, before HTTP)</a:t>
            </a:r>
          </a:p>
        </p:txBody>
      </p:sp>
      <p:sp>
        <p:nvSpPr>
          <p:cNvPr id="123969" name="Text Box 65"/>
          <p:cNvSpPr txBox="1">
            <a:spLocks noChangeArrowheads="1"/>
          </p:cNvSpPr>
          <p:nvPr/>
        </p:nvSpPr>
        <p:spPr bwMode="auto">
          <a:xfrm>
            <a:off x="4391025" y="1014413"/>
            <a:ext cx="4667250" cy="126206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1430" tIns="45715" rIns="91430" bIns="45715"/>
          <a:lstStyle/>
          <a:p>
            <a:pPr marL="341277" indent="-341277">
              <a:lnSpc>
                <a:spcPct val="85000"/>
              </a:lnSpc>
              <a:spcBef>
                <a:spcPts val="550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911130" algn="l"/>
                <a:tab pos="1825435" algn="l"/>
                <a:tab pos="2739741" algn="l"/>
                <a:tab pos="3654046" algn="l"/>
                <a:tab pos="4568352" algn="l"/>
                <a:tab pos="5482657" algn="l"/>
                <a:tab pos="6396962" algn="l"/>
                <a:tab pos="7311267" algn="l"/>
                <a:tab pos="8225572" algn="l"/>
                <a:tab pos="9139877" algn="l"/>
                <a:tab pos="10054183" algn="l"/>
              </a:tabLst>
            </a:pPr>
            <a:r>
              <a:rPr lang="en-US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efore </a:t>
            </a:r>
            <a:r>
              <a:rPr lang="en-US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sending </a:t>
            </a:r>
            <a:r>
              <a:rPr lang="en-US" sz="2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HTTP</a:t>
            </a:r>
            <a:r>
              <a:rPr lang="en-US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request, need IP address of www.google.com:  </a:t>
            </a:r>
            <a:r>
              <a:rPr lang="en-US" sz="2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DNS</a:t>
            </a:r>
          </a:p>
        </p:txBody>
      </p:sp>
      <p:sp>
        <p:nvSpPr>
          <p:cNvPr id="123970" name="Line 66"/>
          <p:cNvSpPr>
            <a:spLocks noChangeShapeType="1"/>
          </p:cNvSpPr>
          <p:nvPr/>
        </p:nvSpPr>
        <p:spPr bwMode="auto">
          <a:xfrm>
            <a:off x="2665413" y="2517775"/>
            <a:ext cx="695325" cy="1588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/>
          </a:p>
        </p:txBody>
      </p:sp>
      <p:grpSp>
        <p:nvGrpSpPr>
          <p:cNvPr id="12" name="Group 67"/>
          <p:cNvGrpSpPr>
            <a:grpSpLocks/>
          </p:cNvGrpSpPr>
          <p:nvPr/>
        </p:nvGrpSpPr>
        <p:grpSpPr bwMode="auto">
          <a:xfrm>
            <a:off x="1195389" y="1081088"/>
            <a:ext cx="974725" cy="1889124"/>
            <a:chOff x="753" y="681"/>
            <a:chExt cx="614" cy="1190"/>
          </a:xfrm>
        </p:grpSpPr>
        <p:sp>
          <p:nvSpPr>
            <p:cNvPr id="123972" name="Freeform 68"/>
            <p:cNvSpPr>
              <a:spLocks noChangeArrowheads="1"/>
            </p:cNvSpPr>
            <p:nvPr/>
          </p:nvSpPr>
          <p:spPr bwMode="auto">
            <a:xfrm>
              <a:off x="764" y="698"/>
              <a:ext cx="603" cy="902"/>
            </a:xfrm>
            <a:custGeom>
              <a:avLst/>
              <a:gdLst>
                <a:gd name="G0" fmla="+- 1 0 0"/>
                <a:gd name="G1" fmla="+- 1 0 0"/>
                <a:gd name="G2" fmla="+- 788 0 0"/>
                <a:gd name="G3" fmla="+- 1 0 0"/>
                <a:gd name="G4" fmla="+- 1 0 0"/>
                <a:gd name="T0" fmla="*/ 496 w 604"/>
                <a:gd name="T1" fmla="*/ 0 h 903"/>
                <a:gd name="T2" fmla="*/ 604 w 604"/>
                <a:gd name="T3" fmla="*/ 903 h 903"/>
                <a:gd name="T4" fmla="*/ 0 w 604"/>
                <a:gd name="T5" fmla="*/ 788 h 903"/>
                <a:gd name="T6" fmla="*/ 456 w 604"/>
                <a:gd name="T7" fmla="*/ 750 h 903"/>
                <a:gd name="T8" fmla="*/ 496 w 604"/>
                <a:gd name="T9" fmla="*/ 0 h 9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4" h="903">
                  <a:moveTo>
                    <a:pt x="496" y="0"/>
                  </a:moveTo>
                  <a:lnTo>
                    <a:pt x="604" y="903"/>
                  </a:lnTo>
                  <a:lnTo>
                    <a:pt x="0" y="788"/>
                  </a:lnTo>
                  <a:lnTo>
                    <a:pt x="456" y="750"/>
                  </a:lnTo>
                  <a:lnTo>
                    <a:pt x="496" y="0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0000"/>
                </a:gs>
              </a:gsLst>
              <a:lin ang="2700000" scaled="1"/>
            </a:gra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3" name="Group 69"/>
            <p:cNvGrpSpPr>
              <a:grpSpLocks/>
            </p:cNvGrpSpPr>
            <p:nvPr/>
          </p:nvGrpSpPr>
          <p:grpSpPr bwMode="auto">
            <a:xfrm>
              <a:off x="753" y="681"/>
              <a:ext cx="528" cy="1190"/>
              <a:chOff x="753" y="681"/>
              <a:chExt cx="528" cy="1190"/>
            </a:xfrm>
          </p:grpSpPr>
          <p:sp>
            <p:nvSpPr>
              <p:cNvPr id="123974" name="Rectangle 70"/>
              <p:cNvSpPr>
                <a:spLocks noChangeArrowheads="1"/>
              </p:cNvSpPr>
              <p:nvPr/>
            </p:nvSpPr>
            <p:spPr bwMode="auto">
              <a:xfrm>
                <a:off x="760" y="700"/>
                <a:ext cx="492" cy="789"/>
              </a:xfrm>
              <a:prstGeom prst="rect">
                <a:avLst/>
              </a:prstGeom>
              <a:solidFill>
                <a:srgbClr val="FFFFFF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975" name="Text Box 71"/>
              <p:cNvSpPr txBox="1">
                <a:spLocks noChangeArrowheads="1"/>
              </p:cNvSpPr>
              <p:nvPr/>
            </p:nvSpPr>
            <p:spPr bwMode="auto">
              <a:xfrm>
                <a:off x="824" y="681"/>
                <a:ext cx="457" cy="1190"/>
              </a:xfrm>
              <a:prstGeom prst="rect">
                <a:avLst/>
              </a:prstGeom>
              <a:noFill/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spAutoFit/>
              </a:bodyPr>
              <a:lstStyle/>
              <a:p>
                <a:pPr algn="ctr">
                  <a:tabLst>
                    <a:tab pos="0" algn="l"/>
                    <a:tab pos="914305" algn="l"/>
                    <a:tab pos="1828610" algn="l"/>
                    <a:tab pos="2742915" algn="l"/>
                    <a:tab pos="3657220" algn="l"/>
                    <a:tab pos="4571526" algn="l"/>
                    <a:tab pos="5485831" algn="l"/>
                    <a:tab pos="6400137" algn="l"/>
                    <a:tab pos="7314442" algn="l"/>
                    <a:tab pos="8228747" algn="l"/>
                    <a:tab pos="9143052" algn="l"/>
                    <a:tab pos="10057357" algn="l"/>
                  </a:tabLst>
                </a:pPr>
                <a:r>
                  <a:rPr lang="en-US" dirty="0">
                    <a:solidFill>
                      <a:srgbClr val="000000"/>
                    </a:solidFill>
                    <a:latin typeface="Arial" charset="0"/>
                  </a:rPr>
                  <a:t>DNS</a:t>
                </a:r>
              </a:p>
              <a:p>
                <a:pPr algn="ctr">
                  <a:tabLst>
                    <a:tab pos="0" algn="l"/>
                    <a:tab pos="914305" algn="l"/>
                    <a:tab pos="1828610" algn="l"/>
                    <a:tab pos="2742915" algn="l"/>
                    <a:tab pos="3657220" algn="l"/>
                    <a:tab pos="4571526" algn="l"/>
                    <a:tab pos="5485831" algn="l"/>
                    <a:tab pos="6400137" algn="l"/>
                    <a:tab pos="7314442" algn="l"/>
                    <a:tab pos="8228747" algn="l"/>
                    <a:tab pos="9143052" algn="l"/>
                    <a:tab pos="10057357" algn="l"/>
                  </a:tabLst>
                </a:pPr>
                <a:r>
                  <a:rPr lang="en-US" dirty="0">
                    <a:solidFill>
                      <a:srgbClr val="000000"/>
                    </a:solidFill>
                    <a:latin typeface="Arial" charset="0"/>
                  </a:rPr>
                  <a:t>UDP</a:t>
                </a:r>
              </a:p>
              <a:p>
                <a:pPr algn="ctr">
                  <a:tabLst>
                    <a:tab pos="0" algn="l"/>
                    <a:tab pos="914305" algn="l"/>
                    <a:tab pos="1828610" algn="l"/>
                    <a:tab pos="2742915" algn="l"/>
                    <a:tab pos="3657220" algn="l"/>
                    <a:tab pos="4571526" algn="l"/>
                    <a:tab pos="5485831" algn="l"/>
                    <a:tab pos="6400137" algn="l"/>
                    <a:tab pos="7314442" algn="l"/>
                    <a:tab pos="8228747" algn="l"/>
                    <a:tab pos="9143052" algn="l"/>
                    <a:tab pos="10057357" algn="l"/>
                  </a:tabLst>
                </a:pPr>
                <a:r>
                  <a:rPr lang="en-US" dirty="0">
                    <a:solidFill>
                      <a:srgbClr val="000000"/>
                    </a:solidFill>
                    <a:latin typeface="Arial" charset="0"/>
                  </a:rPr>
                  <a:t>IP</a:t>
                </a:r>
              </a:p>
              <a:p>
                <a:pPr algn="ctr">
                  <a:tabLst>
                    <a:tab pos="0" algn="l"/>
                    <a:tab pos="914305" algn="l"/>
                    <a:tab pos="1828610" algn="l"/>
                    <a:tab pos="2742915" algn="l"/>
                    <a:tab pos="3657220" algn="l"/>
                    <a:tab pos="4571526" algn="l"/>
                    <a:tab pos="5485831" algn="l"/>
                    <a:tab pos="6400137" algn="l"/>
                    <a:tab pos="7314442" algn="l"/>
                    <a:tab pos="8228747" algn="l"/>
                    <a:tab pos="9143052" algn="l"/>
                    <a:tab pos="10057357" algn="l"/>
                  </a:tabLst>
                </a:pPr>
                <a:r>
                  <a:rPr lang="en-US" dirty="0">
                    <a:solidFill>
                      <a:srgbClr val="000000"/>
                    </a:solidFill>
                    <a:latin typeface="Arial" charset="0"/>
                  </a:rPr>
                  <a:t>Eth</a:t>
                </a:r>
              </a:p>
              <a:p>
                <a:pPr algn="ctr">
                  <a:tabLst>
                    <a:tab pos="0" algn="l"/>
                    <a:tab pos="914305" algn="l"/>
                    <a:tab pos="1828610" algn="l"/>
                    <a:tab pos="2742915" algn="l"/>
                    <a:tab pos="3657220" algn="l"/>
                    <a:tab pos="4571526" algn="l"/>
                    <a:tab pos="5485831" algn="l"/>
                    <a:tab pos="6400137" algn="l"/>
                    <a:tab pos="7314442" algn="l"/>
                    <a:tab pos="8228747" algn="l"/>
                    <a:tab pos="9143052" algn="l"/>
                    <a:tab pos="10057357" algn="l"/>
                  </a:tabLst>
                </a:pPr>
                <a:r>
                  <a:rPr lang="en-US" dirty="0" err="1">
                    <a:solidFill>
                      <a:srgbClr val="000000"/>
                    </a:solidFill>
                    <a:latin typeface="Arial" charset="0"/>
                  </a:rPr>
                  <a:t>Phy</a:t>
                </a:r>
                <a:endParaRPr lang="en-US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23976" name="Line 72"/>
              <p:cNvSpPr>
                <a:spLocks noChangeShapeType="1"/>
              </p:cNvSpPr>
              <p:nvPr/>
            </p:nvSpPr>
            <p:spPr bwMode="auto">
              <a:xfrm>
                <a:off x="762" y="857"/>
                <a:ext cx="488" cy="0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977" name="Line 73"/>
              <p:cNvSpPr>
                <a:spLocks noChangeShapeType="1"/>
              </p:cNvSpPr>
              <p:nvPr/>
            </p:nvSpPr>
            <p:spPr bwMode="auto">
              <a:xfrm>
                <a:off x="759" y="1016"/>
                <a:ext cx="488" cy="0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978" name="Line 74"/>
              <p:cNvSpPr>
                <a:spLocks noChangeShapeType="1"/>
              </p:cNvSpPr>
              <p:nvPr/>
            </p:nvSpPr>
            <p:spPr bwMode="auto">
              <a:xfrm>
                <a:off x="756" y="1175"/>
                <a:ext cx="488" cy="0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979" name="Line 75"/>
              <p:cNvSpPr>
                <a:spLocks noChangeShapeType="1"/>
              </p:cNvSpPr>
              <p:nvPr/>
            </p:nvSpPr>
            <p:spPr bwMode="auto">
              <a:xfrm>
                <a:off x="753" y="1334"/>
                <a:ext cx="488" cy="0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4" name="Group 76"/>
          <p:cNvGrpSpPr>
            <a:grpSpLocks/>
          </p:cNvGrpSpPr>
          <p:nvPr/>
        </p:nvGrpSpPr>
        <p:grpSpPr bwMode="auto">
          <a:xfrm>
            <a:off x="280988" y="1157288"/>
            <a:ext cx="760412" cy="874712"/>
            <a:chOff x="177" y="729"/>
            <a:chExt cx="479" cy="551"/>
          </a:xfrm>
        </p:grpSpPr>
        <p:grpSp>
          <p:nvGrpSpPr>
            <p:cNvPr id="15" name="Group 77"/>
            <p:cNvGrpSpPr>
              <a:grpSpLocks/>
            </p:cNvGrpSpPr>
            <p:nvPr/>
          </p:nvGrpSpPr>
          <p:grpSpPr bwMode="auto">
            <a:xfrm>
              <a:off x="344" y="732"/>
              <a:ext cx="288" cy="156"/>
              <a:chOff x="344" y="732"/>
              <a:chExt cx="288" cy="156"/>
            </a:xfrm>
          </p:grpSpPr>
          <p:sp>
            <p:nvSpPr>
              <p:cNvPr id="123982" name="Rectangle 78"/>
              <p:cNvSpPr>
                <a:spLocks noChangeArrowheads="1"/>
              </p:cNvSpPr>
              <p:nvPr/>
            </p:nvSpPr>
            <p:spPr bwMode="auto">
              <a:xfrm>
                <a:off x="388" y="765"/>
                <a:ext cx="244" cy="85"/>
              </a:xfrm>
              <a:prstGeom prst="rect">
                <a:avLst/>
              </a:prstGeom>
              <a:solidFill>
                <a:srgbClr val="FF0000"/>
              </a:solidFill>
              <a:ln w="9360" cap="sq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983" name="Text Box 79"/>
              <p:cNvSpPr txBox="1">
                <a:spLocks noChangeArrowheads="1"/>
              </p:cNvSpPr>
              <p:nvPr/>
            </p:nvSpPr>
            <p:spPr bwMode="auto">
              <a:xfrm>
                <a:off x="344" y="732"/>
                <a:ext cx="285" cy="156"/>
              </a:xfrm>
              <a:prstGeom prst="rect">
                <a:avLst/>
              </a:prstGeom>
              <a:noFill/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spAutoFit/>
              </a:bodyPr>
              <a:lstStyle/>
              <a:p>
                <a:pPr>
                  <a:tabLst>
                    <a:tab pos="0" algn="l"/>
                    <a:tab pos="914305" algn="l"/>
                    <a:tab pos="1828610" algn="l"/>
                    <a:tab pos="2742915" algn="l"/>
                    <a:tab pos="3657220" algn="l"/>
                    <a:tab pos="4571526" algn="l"/>
                    <a:tab pos="5485831" algn="l"/>
                    <a:tab pos="6400137" algn="l"/>
                    <a:tab pos="7314442" algn="l"/>
                    <a:tab pos="8228747" algn="l"/>
                    <a:tab pos="9143052" algn="l"/>
                    <a:tab pos="10057357" algn="l"/>
                  </a:tabLst>
                </a:pPr>
                <a:r>
                  <a:rPr lang="en-US" sz="1000" dirty="0">
                    <a:solidFill>
                      <a:srgbClr val="FFFFFF"/>
                    </a:solidFill>
                  </a:rPr>
                  <a:t>DNS</a:t>
                </a:r>
              </a:p>
            </p:txBody>
          </p:sp>
        </p:grpSp>
        <p:grpSp>
          <p:nvGrpSpPr>
            <p:cNvPr id="16" name="Group 80"/>
            <p:cNvGrpSpPr>
              <a:grpSpLocks/>
            </p:cNvGrpSpPr>
            <p:nvPr/>
          </p:nvGrpSpPr>
          <p:grpSpPr bwMode="auto">
            <a:xfrm>
              <a:off x="290" y="874"/>
              <a:ext cx="353" cy="156"/>
              <a:chOff x="290" y="874"/>
              <a:chExt cx="353" cy="156"/>
            </a:xfrm>
          </p:grpSpPr>
          <p:grpSp>
            <p:nvGrpSpPr>
              <p:cNvPr id="17" name="Group 81"/>
              <p:cNvGrpSpPr>
                <a:grpSpLocks/>
              </p:cNvGrpSpPr>
              <p:nvPr/>
            </p:nvGrpSpPr>
            <p:grpSpPr bwMode="auto">
              <a:xfrm>
                <a:off x="346" y="874"/>
                <a:ext cx="287" cy="156"/>
                <a:chOff x="346" y="874"/>
                <a:chExt cx="287" cy="156"/>
              </a:xfrm>
            </p:grpSpPr>
            <p:sp>
              <p:nvSpPr>
                <p:cNvPr id="123986" name="Rectangle 82"/>
                <p:cNvSpPr>
                  <a:spLocks noChangeArrowheads="1"/>
                </p:cNvSpPr>
                <p:nvPr/>
              </p:nvSpPr>
              <p:spPr bwMode="auto">
                <a:xfrm>
                  <a:off x="389" y="907"/>
                  <a:ext cx="244" cy="85"/>
                </a:xfrm>
                <a:prstGeom prst="rect">
                  <a:avLst/>
                </a:prstGeom>
                <a:solidFill>
                  <a:srgbClr val="FF0000"/>
                </a:solidFill>
                <a:ln w="9360" cap="sq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3987" name="Text Box 83"/>
                <p:cNvSpPr txBox="1">
                  <a:spLocks noChangeArrowheads="1"/>
                </p:cNvSpPr>
                <p:nvPr/>
              </p:nvSpPr>
              <p:spPr bwMode="auto">
                <a:xfrm>
                  <a:off x="346" y="874"/>
                  <a:ext cx="285" cy="156"/>
                </a:xfrm>
                <a:prstGeom prst="rect">
                  <a:avLst/>
                </a:prstGeom>
                <a:noFill/>
                <a:ln w="9525" cap="flat">
                  <a:noFill/>
                  <a:round/>
                  <a:headEnd/>
                  <a:tailEnd/>
                </a:ln>
                <a:effectLst/>
              </p:spPr>
              <p:txBody>
                <a:bodyPr wrap="none" lIns="90000" tIns="46800" rIns="90000" bIns="46800">
                  <a:spAutoFit/>
                </a:bodyPr>
                <a:lstStyle/>
                <a:p>
                  <a:pPr>
                    <a:tabLst>
                      <a:tab pos="0" algn="l"/>
                      <a:tab pos="914305" algn="l"/>
                      <a:tab pos="1828610" algn="l"/>
                      <a:tab pos="2742915" algn="l"/>
                      <a:tab pos="3657220" algn="l"/>
                      <a:tab pos="4571526" algn="l"/>
                      <a:tab pos="5485831" algn="l"/>
                      <a:tab pos="6400137" algn="l"/>
                      <a:tab pos="7314442" algn="l"/>
                      <a:tab pos="8228747" algn="l"/>
                      <a:tab pos="9143052" algn="l"/>
                      <a:tab pos="10057357" algn="l"/>
                    </a:tabLst>
                  </a:pPr>
                  <a:r>
                    <a:rPr lang="en-US" sz="1000" dirty="0">
                      <a:solidFill>
                        <a:srgbClr val="FFFFFF"/>
                      </a:solidFill>
                    </a:rPr>
                    <a:t>DNS</a:t>
                  </a:r>
                </a:p>
              </p:txBody>
            </p:sp>
          </p:grpSp>
          <p:sp>
            <p:nvSpPr>
              <p:cNvPr id="123988" name="Rectangle 84"/>
              <p:cNvSpPr>
                <a:spLocks noChangeArrowheads="1"/>
              </p:cNvSpPr>
              <p:nvPr/>
            </p:nvSpPr>
            <p:spPr bwMode="auto">
              <a:xfrm>
                <a:off x="300" y="909"/>
                <a:ext cx="87" cy="81"/>
              </a:xfrm>
              <a:prstGeom prst="rect">
                <a:avLst/>
              </a:prstGeom>
              <a:solidFill>
                <a:srgbClr val="00CC99"/>
              </a:solidFill>
              <a:ln w="9360" cap="sq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989" name="Rectangle 85"/>
              <p:cNvSpPr>
                <a:spLocks noChangeArrowheads="1"/>
              </p:cNvSpPr>
              <p:nvPr/>
            </p:nvSpPr>
            <p:spPr bwMode="auto">
              <a:xfrm>
                <a:off x="290" y="903"/>
                <a:ext cx="353" cy="93"/>
              </a:xfrm>
              <a:prstGeom prst="rect">
                <a:avLst/>
              </a:prstGeom>
              <a:noFill/>
              <a:ln w="9360" cap="sq">
                <a:solidFill>
                  <a:srgbClr val="00CC9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8" name="Group 86"/>
            <p:cNvGrpSpPr>
              <a:grpSpLocks/>
            </p:cNvGrpSpPr>
            <p:nvPr/>
          </p:nvGrpSpPr>
          <p:grpSpPr bwMode="auto">
            <a:xfrm>
              <a:off x="290" y="1022"/>
              <a:ext cx="353" cy="156"/>
              <a:chOff x="290" y="1022"/>
              <a:chExt cx="353" cy="156"/>
            </a:xfrm>
          </p:grpSpPr>
          <p:grpSp>
            <p:nvGrpSpPr>
              <p:cNvPr id="19" name="Group 87"/>
              <p:cNvGrpSpPr>
                <a:grpSpLocks/>
              </p:cNvGrpSpPr>
              <p:nvPr/>
            </p:nvGrpSpPr>
            <p:grpSpPr bwMode="auto">
              <a:xfrm>
                <a:off x="345" y="1022"/>
                <a:ext cx="288" cy="156"/>
                <a:chOff x="345" y="1022"/>
                <a:chExt cx="288" cy="156"/>
              </a:xfrm>
            </p:grpSpPr>
            <p:sp>
              <p:nvSpPr>
                <p:cNvPr id="123992" name="Rectangle 88"/>
                <p:cNvSpPr>
                  <a:spLocks noChangeArrowheads="1"/>
                </p:cNvSpPr>
                <p:nvPr/>
              </p:nvSpPr>
              <p:spPr bwMode="auto">
                <a:xfrm>
                  <a:off x="389" y="1055"/>
                  <a:ext cx="244" cy="85"/>
                </a:xfrm>
                <a:prstGeom prst="rect">
                  <a:avLst/>
                </a:prstGeom>
                <a:solidFill>
                  <a:srgbClr val="FF0000"/>
                </a:solidFill>
                <a:ln w="9360" cap="sq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3993" name="Text Box 89"/>
                <p:cNvSpPr txBox="1">
                  <a:spLocks noChangeArrowheads="1"/>
                </p:cNvSpPr>
                <p:nvPr/>
              </p:nvSpPr>
              <p:spPr bwMode="auto">
                <a:xfrm>
                  <a:off x="345" y="1022"/>
                  <a:ext cx="285" cy="156"/>
                </a:xfrm>
                <a:prstGeom prst="rect">
                  <a:avLst/>
                </a:prstGeom>
                <a:noFill/>
                <a:ln w="9525" cap="flat">
                  <a:noFill/>
                  <a:round/>
                  <a:headEnd/>
                  <a:tailEnd/>
                </a:ln>
                <a:effectLst/>
              </p:spPr>
              <p:txBody>
                <a:bodyPr wrap="none" lIns="90000" tIns="46800" rIns="90000" bIns="46800">
                  <a:spAutoFit/>
                </a:bodyPr>
                <a:lstStyle/>
                <a:p>
                  <a:pPr>
                    <a:tabLst>
                      <a:tab pos="0" algn="l"/>
                      <a:tab pos="914305" algn="l"/>
                      <a:tab pos="1828610" algn="l"/>
                      <a:tab pos="2742915" algn="l"/>
                      <a:tab pos="3657220" algn="l"/>
                      <a:tab pos="4571526" algn="l"/>
                      <a:tab pos="5485831" algn="l"/>
                      <a:tab pos="6400137" algn="l"/>
                      <a:tab pos="7314442" algn="l"/>
                      <a:tab pos="8228747" algn="l"/>
                      <a:tab pos="9143052" algn="l"/>
                      <a:tab pos="10057357" algn="l"/>
                    </a:tabLst>
                  </a:pPr>
                  <a:r>
                    <a:rPr lang="en-US" sz="1000" dirty="0">
                      <a:solidFill>
                        <a:srgbClr val="FFFFFF"/>
                      </a:solidFill>
                    </a:rPr>
                    <a:t>DNS</a:t>
                  </a:r>
                </a:p>
              </p:txBody>
            </p:sp>
          </p:grpSp>
          <p:grpSp>
            <p:nvGrpSpPr>
              <p:cNvPr id="20" name="Group 90"/>
              <p:cNvGrpSpPr>
                <a:grpSpLocks/>
              </p:cNvGrpSpPr>
              <p:nvPr/>
            </p:nvGrpSpPr>
            <p:grpSpPr bwMode="auto">
              <a:xfrm>
                <a:off x="290" y="1051"/>
                <a:ext cx="353" cy="93"/>
                <a:chOff x="290" y="1051"/>
                <a:chExt cx="353" cy="93"/>
              </a:xfrm>
            </p:grpSpPr>
            <p:sp>
              <p:nvSpPr>
                <p:cNvPr id="123995" name="Rectangle 91"/>
                <p:cNvSpPr>
                  <a:spLocks noChangeArrowheads="1"/>
                </p:cNvSpPr>
                <p:nvPr/>
              </p:nvSpPr>
              <p:spPr bwMode="auto">
                <a:xfrm>
                  <a:off x="300" y="1057"/>
                  <a:ext cx="87" cy="81"/>
                </a:xfrm>
                <a:prstGeom prst="rect">
                  <a:avLst/>
                </a:prstGeom>
                <a:solidFill>
                  <a:srgbClr val="00CC99"/>
                </a:solidFill>
                <a:ln w="9360" cap="sq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3996" name="Rectangle 92"/>
                <p:cNvSpPr>
                  <a:spLocks noChangeArrowheads="1"/>
                </p:cNvSpPr>
                <p:nvPr/>
              </p:nvSpPr>
              <p:spPr bwMode="auto">
                <a:xfrm>
                  <a:off x="290" y="1051"/>
                  <a:ext cx="353" cy="93"/>
                </a:xfrm>
                <a:prstGeom prst="rect">
                  <a:avLst/>
                </a:prstGeom>
                <a:noFill/>
                <a:ln w="9360" cap="sq">
                  <a:solidFill>
                    <a:srgbClr val="00CC99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1" name="Group 93"/>
            <p:cNvGrpSpPr>
              <a:grpSpLocks/>
            </p:cNvGrpSpPr>
            <p:nvPr/>
          </p:nvGrpSpPr>
          <p:grpSpPr bwMode="auto">
            <a:xfrm>
              <a:off x="177" y="1042"/>
              <a:ext cx="479" cy="111"/>
              <a:chOff x="177" y="1042"/>
              <a:chExt cx="479" cy="111"/>
            </a:xfrm>
          </p:grpSpPr>
          <p:sp>
            <p:nvSpPr>
              <p:cNvPr id="123998" name="Rectangle 94"/>
              <p:cNvSpPr>
                <a:spLocks noChangeArrowheads="1"/>
              </p:cNvSpPr>
              <p:nvPr/>
            </p:nvSpPr>
            <p:spPr bwMode="auto">
              <a:xfrm>
                <a:off x="186" y="1053"/>
                <a:ext cx="95" cy="92"/>
              </a:xfrm>
              <a:prstGeom prst="rect">
                <a:avLst/>
              </a:prstGeom>
              <a:solidFill>
                <a:srgbClr val="3333CC"/>
              </a:soli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999" name="Rectangle 95"/>
              <p:cNvSpPr>
                <a:spLocks noChangeArrowheads="1"/>
              </p:cNvSpPr>
              <p:nvPr/>
            </p:nvSpPr>
            <p:spPr bwMode="auto">
              <a:xfrm>
                <a:off x="177" y="1042"/>
                <a:ext cx="479" cy="111"/>
              </a:xfrm>
              <a:prstGeom prst="rect">
                <a:avLst/>
              </a:prstGeom>
              <a:noFill/>
              <a:ln w="9360" cap="sq">
                <a:solidFill>
                  <a:srgbClr val="3333CC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24000" name="AutoShape 96"/>
            <p:cNvSpPr>
              <a:spLocks noChangeArrowheads="1"/>
            </p:cNvSpPr>
            <p:nvPr/>
          </p:nvSpPr>
          <p:spPr bwMode="auto">
            <a:xfrm>
              <a:off x="393" y="729"/>
              <a:ext cx="239" cy="551"/>
            </a:xfrm>
            <a:prstGeom prst="downArrow">
              <a:avLst>
                <a:gd name="adj1" fmla="val 54167"/>
                <a:gd name="adj2" fmla="val 37015"/>
              </a:avLst>
            </a:prstGeom>
            <a:gradFill rotWithShape="0">
              <a:gsLst>
                <a:gs pos="0">
                  <a:srgbClr val="FF0000">
                    <a:alpha val="25999"/>
                  </a:srgbClr>
                </a:gs>
                <a:gs pos="100000">
                  <a:srgbClr val="FF0000">
                    <a:alpha val="25999"/>
                  </a:srgbClr>
                </a:gs>
              </a:gsLst>
              <a:lin ang="5400000" scaled="1"/>
            </a:gra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4001" name="Rectangle 97"/>
          <p:cNvSpPr>
            <a:spLocks noChangeArrowheads="1"/>
          </p:cNvSpPr>
          <p:nvPr/>
        </p:nvSpPr>
        <p:spPr bwMode="auto">
          <a:xfrm>
            <a:off x="4387850" y="2051051"/>
            <a:ext cx="4586288" cy="13065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89991" tIns="46795" rIns="89991" bIns="46795"/>
          <a:lstStyle/>
          <a:p>
            <a:pPr marL="341277" indent="-341277">
              <a:lnSpc>
                <a:spcPct val="90000"/>
              </a:lnSpc>
              <a:spcBef>
                <a:spcPts val="550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341277" algn="l"/>
                <a:tab pos="1255582" algn="l"/>
                <a:tab pos="2169888" algn="l"/>
                <a:tab pos="3084194" algn="l"/>
                <a:tab pos="3998499" algn="l"/>
                <a:tab pos="4912804" algn="l"/>
                <a:tab pos="5827109" algn="l"/>
                <a:tab pos="6741414" algn="l"/>
                <a:tab pos="7655719" algn="l"/>
                <a:tab pos="8570024" algn="l"/>
                <a:tab pos="9484330" algn="l"/>
                <a:tab pos="10398635" algn="l"/>
              </a:tabLst>
            </a:pPr>
            <a:r>
              <a:rPr lang="en-US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DNS query created, encapsulated in </a:t>
            </a:r>
            <a:r>
              <a:rPr lang="en-US" sz="2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UDP,encapsulated</a:t>
            </a:r>
            <a:r>
              <a:rPr lang="en-US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US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IP, encapsulated in Eth.  To send frame to router, need MAC address of router interface: </a:t>
            </a:r>
            <a:r>
              <a:rPr lang="en-US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ARP</a:t>
            </a:r>
            <a:endParaRPr lang="en-US" sz="2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4002" name="Rectangle 98"/>
          <p:cNvSpPr>
            <a:spLocks noChangeArrowheads="1"/>
          </p:cNvSpPr>
          <p:nvPr/>
        </p:nvSpPr>
        <p:spPr bwMode="auto">
          <a:xfrm>
            <a:off x="4470400" y="3684589"/>
            <a:ext cx="4386263" cy="156368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89991" tIns="46795" rIns="89991" bIns="46795"/>
          <a:lstStyle/>
          <a:p>
            <a:pPr marL="341277" indent="-341277">
              <a:lnSpc>
                <a:spcPct val="90000"/>
              </a:lnSpc>
              <a:spcBef>
                <a:spcPts val="550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341277" algn="l"/>
                <a:tab pos="1255582" algn="l"/>
                <a:tab pos="2169888" algn="l"/>
                <a:tab pos="3084194" algn="l"/>
                <a:tab pos="3998499" algn="l"/>
                <a:tab pos="4912804" algn="l"/>
                <a:tab pos="5827109" algn="l"/>
                <a:tab pos="6741414" algn="l"/>
                <a:tab pos="7655719" algn="l"/>
                <a:tab pos="8570024" algn="l"/>
                <a:tab pos="9484330" algn="l"/>
                <a:tab pos="10398635" algn="l"/>
              </a:tabLst>
            </a:pPr>
            <a:r>
              <a:rPr lang="en-US" sz="2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ARP query </a:t>
            </a:r>
            <a:r>
              <a:rPr lang="en-US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broadcast, received by router, which replies with </a:t>
            </a:r>
            <a:r>
              <a:rPr lang="en-US" sz="2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ARP reply </a:t>
            </a:r>
            <a:r>
              <a:rPr lang="en-US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giving MAC address of router interface</a:t>
            </a:r>
          </a:p>
        </p:txBody>
      </p:sp>
      <p:sp>
        <p:nvSpPr>
          <p:cNvPr id="124003" name="Rectangle 99"/>
          <p:cNvSpPr>
            <a:spLocks noChangeArrowheads="1"/>
          </p:cNvSpPr>
          <p:nvPr/>
        </p:nvSpPr>
        <p:spPr bwMode="auto">
          <a:xfrm>
            <a:off x="4471988" y="5000626"/>
            <a:ext cx="4286250" cy="12922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89991" tIns="46795" rIns="89991" bIns="46795"/>
          <a:lstStyle/>
          <a:p>
            <a:pPr marL="341277" indent="-341277">
              <a:lnSpc>
                <a:spcPct val="90000"/>
              </a:lnSpc>
              <a:spcBef>
                <a:spcPts val="550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341277" algn="l"/>
                <a:tab pos="1255582" algn="l"/>
                <a:tab pos="2169888" algn="l"/>
                <a:tab pos="3084194" algn="l"/>
                <a:tab pos="3998499" algn="l"/>
                <a:tab pos="4912804" algn="l"/>
                <a:tab pos="5827109" algn="l"/>
                <a:tab pos="6741414" algn="l"/>
                <a:tab pos="7655719" algn="l"/>
                <a:tab pos="8570024" algn="l"/>
                <a:tab pos="9484330" algn="l"/>
                <a:tab pos="10398635" algn="l"/>
              </a:tabLst>
            </a:pPr>
            <a:r>
              <a:rPr lang="en-US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lient </a:t>
            </a:r>
            <a:r>
              <a:rPr lang="en-US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now knows MAC address of first hop router, so can now send frame containing DNS query </a:t>
            </a:r>
          </a:p>
        </p:txBody>
      </p:sp>
      <p:grpSp>
        <p:nvGrpSpPr>
          <p:cNvPr id="22" name="Group 100"/>
          <p:cNvGrpSpPr>
            <a:grpSpLocks/>
          </p:cNvGrpSpPr>
          <p:nvPr/>
        </p:nvGrpSpPr>
        <p:grpSpPr bwMode="auto">
          <a:xfrm>
            <a:off x="92075" y="1868489"/>
            <a:ext cx="1079500" cy="247650"/>
            <a:chOff x="58" y="1177"/>
            <a:chExt cx="680" cy="156"/>
          </a:xfrm>
        </p:grpSpPr>
        <p:sp>
          <p:nvSpPr>
            <p:cNvPr id="124005" name="Rectangle 101"/>
            <p:cNvSpPr>
              <a:spLocks noChangeArrowheads="1"/>
            </p:cNvSpPr>
            <p:nvPr/>
          </p:nvSpPr>
          <p:spPr bwMode="auto">
            <a:xfrm>
              <a:off x="58" y="1186"/>
              <a:ext cx="680" cy="137"/>
            </a:xfrm>
            <a:prstGeom prst="rect">
              <a:avLst/>
            </a:prstGeom>
            <a:solidFill>
              <a:srgbClr val="FFFFFF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006" name="Rectangle 102"/>
            <p:cNvSpPr>
              <a:spLocks noChangeArrowheads="1"/>
            </p:cNvSpPr>
            <p:nvPr/>
          </p:nvSpPr>
          <p:spPr bwMode="auto">
            <a:xfrm>
              <a:off x="71" y="1202"/>
              <a:ext cx="93" cy="107"/>
            </a:xfrm>
            <a:prstGeom prst="rect">
              <a:avLst/>
            </a:prstGeom>
            <a:solidFill>
              <a:srgbClr val="000000"/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007" name="Rectangle 103"/>
            <p:cNvSpPr>
              <a:spLocks noChangeArrowheads="1"/>
            </p:cNvSpPr>
            <p:nvPr/>
          </p:nvSpPr>
          <p:spPr bwMode="auto">
            <a:xfrm>
              <a:off x="669" y="1201"/>
              <a:ext cx="59" cy="107"/>
            </a:xfrm>
            <a:prstGeom prst="rect">
              <a:avLst/>
            </a:prstGeom>
            <a:solidFill>
              <a:srgbClr val="000000"/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008" name="Rectangle 104"/>
            <p:cNvSpPr>
              <a:spLocks noChangeArrowheads="1"/>
            </p:cNvSpPr>
            <p:nvPr/>
          </p:nvSpPr>
          <p:spPr bwMode="auto">
            <a:xfrm>
              <a:off x="177" y="1200"/>
              <a:ext cx="479" cy="111"/>
            </a:xfrm>
            <a:prstGeom prst="rect">
              <a:avLst/>
            </a:prstGeom>
            <a:solidFill>
              <a:srgbClr val="FFFF00"/>
            </a:solidFill>
            <a:ln w="9360" cap="sq">
              <a:solidFill>
                <a:srgbClr val="FFFF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009" name="Text Box 105"/>
            <p:cNvSpPr txBox="1">
              <a:spLocks noChangeArrowheads="1"/>
            </p:cNvSpPr>
            <p:nvPr/>
          </p:nvSpPr>
          <p:spPr bwMode="auto">
            <a:xfrm>
              <a:off x="166" y="1177"/>
              <a:ext cx="503" cy="156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tabLst>
                  <a:tab pos="0" algn="l"/>
                  <a:tab pos="914305" algn="l"/>
                  <a:tab pos="1828610" algn="l"/>
                  <a:tab pos="2742915" algn="l"/>
                  <a:tab pos="3657220" algn="l"/>
                  <a:tab pos="4571526" algn="l"/>
                  <a:tab pos="5485831" algn="l"/>
                  <a:tab pos="6400137" algn="l"/>
                  <a:tab pos="7314442" algn="l"/>
                  <a:tab pos="8228747" algn="l"/>
                  <a:tab pos="9143052" algn="l"/>
                  <a:tab pos="10057357" algn="l"/>
                </a:tabLst>
              </a:pPr>
              <a:r>
                <a:rPr lang="en-US" sz="1000" dirty="0">
                  <a:solidFill>
                    <a:srgbClr val="000000"/>
                  </a:solidFill>
                </a:rPr>
                <a:t>ARP query</a:t>
              </a:r>
            </a:p>
          </p:txBody>
        </p:sp>
      </p:grpSp>
      <p:grpSp>
        <p:nvGrpSpPr>
          <p:cNvPr id="23" name="Group 106"/>
          <p:cNvGrpSpPr>
            <a:grpSpLocks/>
          </p:cNvGrpSpPr>
          <p:nvPr/>
        </p:nvGrpSpPr>
        <p:grpSpPr bwMode="auto">
          <a:xfrm>
            <a:off x="2243139" y="2982913"/>
            <a:ext cx="1012825" cy="930275"/>
            <a:chOff x="1413" y="1879"/>
            <a:chExt cx="638" cy="586"/>
          </a:xfrm>
        </p:grpSpPr>
        <p:sp>
          <p:nvSpPr>
            <p:cNvPr id="124011" name="Freeform 107"/>
            <p:cNvSpPr>
              <a:spLocks noChangeArrowheads="1"/>
            </p:cNvSpPr>
            <p:nvPr/>
          </p:nvSpPr>
          <p:spPr bwMode="auto">
            <a:xfrm>
              <a:off x="1448" y="2010"/>
              <a:ext cx="603" cy="421"/>
            </a:xfrm>
            <a:custGeom>
              <a:avLst/>
              <a:gdLst>
                <a:gd name="G0" fmla="+- 1 0 0"/>
                <a:gd name="G1" fmla="+- 1 0 0"/>
                <a:gd name="G2" fmla="+- 307 0 0"/>
                <a:gd name="G3" fmla="+- 1 0 0"/>
                <a:gd name="G4" fmla="+- 1 0 0"/>
                <a:gd name="T0" fmla="*/ 493 w 604"/>
                <a:gd name="T1" fmla="*/ 0 h 422"/>
                <a:gd name="T2" fmla="*/ 604 w 604"/>
                <a:gd name="T3" fmla="*/ 422 h 422"/>
                <a:gd name="T4" fmla="*/ 0 w 604"/>
                <a:gd name="T5" fmla="*/ 307 h 422"/>
                <a:gd name="T6" fmla="*/ 220 w 604"/>
                <a:gd name="T7" fmla="*/ 3 h 422"/>
                <a:gd name="T8" fmla="*/ 493 w 604"/>
                <a:gd name="T9" fmla="*/ 0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4" h="422">
                  <a:moveTo>
                    <a:pt x="493" y="0"/>
                  </a:moveTo>
                  <a:lnTo>
                    <a:pt x="604" y="422"/>
                  </a:lnTo>
                  <a:lnTo>
                    <a:pt x="0" y="307"/>
                  </a:lnTo>
                  <a:lnTo>
                    <a:pt x="220" y="3"/>
                  </a:lnTo>
                  <a:lnTo>
                    <a:pt x="493" y="0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0000"/>
                </a:gs>
              </a:gsLst>
              <a:lin ang="2700000" scaled="1"/>
            </a:gra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012" name="Rectangle 108"/>
            <p:cNvSpPr>
              <a:spLocks noChangeArrowheads="1"/>
            </p:cNvSpPr>
            <p:nvPr/>
          </p:nvSpPr>
          <p:spPr bwMode="auto">
            <a:xfrm>
              <a:off x="1444" y="2008"/>
              <a:ext cx="492" cy="312"/>
            </a:xfrm>
            <a:prstGeom prst="rect">
              <a:avLst/>
            </a:prstGeom>
            <a:solidFill>
              <a:srgbClr val="FFFFFF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013" name="Text Box 109"/>
            <p:cNvSpPr txBox="1">
              <a:spLocks noChangeArrowheads="1"/>
            </p:cNvSpPr>
            <p:nvPr/>
          </p:nvSpPr>
          <p:spPr bwMode="auto">
            <a:xfrm>
              <a:off x="1529" y="1977"/>
              <a:ext cx="393" cy="488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 algn="ctr">
                <a:tabLst>
                  <a:tab pos="0" algn="l"/>
                  <a:tab pos="914305" algn="l"/>
                  <a:tab pos="1828610" algn="l"/>
                  <a:tab pos="2742915" algn="l"/>
                  <a:tab pos="3657220" algn="l"/>
                  <a:tab pos="4571526" algn="l"/>
                  <a:tab pos="5485831" algn="l"/>
                  <a:tab pos="6400137" algn="l"/>
                  <a:tab pos="7314442" algn="l"/>
                  <a:tab pos="8228747" algn="l"/>
                  <a:tab pos="9143052" algn="l"/>
                  <a:tab pos="10057357" algn="l"/>
                </a:tabLst>
              </a:pPr>
              <a:r>
                <a:rPr lang="en-US" dirty="0">
                  <a:solidFill>
                    <a:srgbClr val="000000"/>
                  </a:solidFill>
                  <a:latin typeface="Arial" charset="0"/>
                </a:rPr>
                <a:t>Eth</a:t>
              </a:r>
            </a:p>
            <a:p>
              <a:pPr algn="ctr">
                <a:tabLst>
                  <a:tab pos="0" algn="l"/>
                  <a:tab pos="914305" algn="l"/>
                  <a:tab pos="1828610" algn="l"/>
                  <a:tab pos="2742915" algn="l"/>
                  <a:tab pos="3657220" algn="l"/>
                  <a:tab pos="4571526" algn="l"/>
                  <a:tab pos="5485831" algn="l"/>
                  <a:tab pos="6400137" algn="l"/>
                  <a:tab pos="7314442" algn="l"/>
                  <a:tab pos="8228747" algn="l"/>
                  <a:tab pos="9143052" algn="l"/>
                  <a:tab pos="10057357" algn="l"/>
                </a:tabLst>
              </a:pPr>
              <a:r>
                <a:rPr lang="en-US" dirty="0" err="1">
                  <a:solidFill>
                    <a:srgbClr val="000000"/>
                  </a:solidFill>
                  <a:latin typeface="Arial" charset="0"/>
                </a:rPr>
                <a:t>Phy</a:t>
              </a:r>
              <a:endParaRPr lang="en-US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24014" name="Line 110"/>
            <p:cNvSpPr>
              <a:spLocks noChangeShapeType="1"/>
            </p:cNvSpPr>
            <p:nvPr/>
          </p:nvSpPr>
          <p:spPr bwMode="auto">
            <a:xfrm>
              <a:off x="1440" y="2006"/>
              <a:ext cx="488" cy="0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4015" name="Line 111"/>
            <p:cNvSpPr>
              <a:spLocks noChangeShapeType="1"/>
            </p:cNvSpPr>
            <p:nvPr/>
          </p:nvSpPr>
          <p:spPr bwMode="auto">
            <a:xfrm>
              <a:off x="1437" y="2165"/>
              <a:ext cx="488" cy="0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24" name="Group 112"/>
            <p:cNvGrpSpPr>
              <a:grpSpLocks/>
            </p:cNvGrpSpPr>
            <p:nvPr/>
          </p:nvGrpSpPr>
          <p:grpSpPr bwMode="auto">
            <a:xfrm>
              <a:off x="1413" y="1879"/>
              <a:ext cx="280" cy="156"/>
              <a:chOff x="1413" y="1879"/>
              <a:chExt cx="280" cy="156"/>
            </a:xfrm>
          </p:grpSpPr>
          <p:sp>
            <p:nvSpPr>
              <p:cNvPr id="124017" name="Rectangle 113"/>
              <p:cNvSpPr>
                <a:spLocks noChangeArrowheads="1"/>
              </p:cNvSpPr>
              <p:nvPr/>
            </p:nvSpPr>
            <p:spPr bwMode="auto">
              <a:xfrm>
                <a:off x="1443" y="1890"/>
                <a:ext cx="227" cy="140"/>
              </a:xfrm>
              <a:prstGeom prst="rect">
                <a:avLst/>
              </a:prstGeom>
              <a:solidFill>
                <a:srgbClr val="FFFFFF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018" name="Text Box 114"/>
              <p:cNvSpPr txBox="1">
                <a:spLocks noChangeArrowheads="1"/>
              </p:cNvSpPr>
              <p:nvPr/>
            </p:nvSpPr>
            <p:spPr bwMode="auto">
              <a:xfrm>
                <a:off x="1413" y="1879"/>
                <a:ext cx="280" cy="156"/>
              </a:xfrm>
              <a:prstGeom prst="rect">
                <a:avLst/>
              </a:prstGeom>
              <a:noFill/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spAutoFit/>
              </a:bodyPr>
              <a:lstStyle/>
              <a:p>
                <a:pPr>
                  <a:tabLst>
                    <a:tab pos="0" algn="l"/>
                    <a:tab pos="914305" algn="l"/>
                    <a:tab pos="1828610" algn="l"/>
                    <a:tab pos="2742915" algn="l"/>
                    <a:tab pos="3657220" algn="l"/>
                    <a:tab pos="4571526" algn="l"/>
                    <a:tab pos="5485831" algn="l"/>
                    <a:tab pos="6400137" algn="l"/>
                    <a:tab pos="7314442" algn="l"/>
                    <a:tab pos="8228747" algn="l"/>
                    <a:tab pos="9143052" algn="l"/>
                    <a:tab pos="10057357" algn="l"/>
                  </a:tabLst>
                </a:pPr>
                <a:r>
                  <a:rPr lang="en-US" sz="1000" dirty="0">
                    <a:solidFill>
                      <a:srgbClr val="000000"/>
                    </a:solidFill>
                  </a:rPr>
                  <a:t>ARP</a:t>
                </a:r>
              </a:p>
            </p:txBody>
          </p:sp>
        </p:grpSp>
      </p:grpSp>
      <p:grpSp>
        <p:nvGrpSpPr>
          <p:cNvPr id="25" name="Group 115"/>
          <p:cNvGrpSpPr>
            <a:grpSpLocks/>
          </p:cNvGrpSpPr>
          <p:nvPr/>
        </p:nvGrpSpPr>
        <p:grpSpPr bwMode="auto">
          <a:xfrm>
            <a:off x="1152525" y="1720850"/>
            <a:ext cx="444500" cy="247650"/>
            <a:chOff x="726" y="1084"/>
            <a:chExt cx="280" cy="156"/>
          </a:xfrm>
        </p:grpSpPr>
        <p:sp>
          <p:nvSpPr>
            <p:cNvPr id="124020" name="Rectangle 116"/>
            <p:cNvSpPr>
              <a:spLocks noChangeArrowheads="1"/>
            </p:cNvSpPr>
            <p:nvPr/>
          </p:nvSpPr>
          <p:spPr bwMode="auto">
            <a:xfrm>
              <a:off x="756" y="1095"/>
              <a:ext cx="227" cy="140"/>
            </a:xfrm>
            <a:prstGeom prst="rect">
              <a:avLst/>
            </a:prstGeom>
            <a:solidFill>
              <a:srgbClr val="FFFFFF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021" name="Text Box 117"/>
            <p:cNvSpPr txBox="1">
              <a:spLocks noChangeArrowheads="1"/>
            </p:cNvSpPr>
            <p:nvPr/>
          </p:nvSpPr>
          <p:spPr bwMode="auto">
            <a:xfrm>
              <a:off x="726" y="1084"/>
              <a:ext cx="280" cy="156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tabLst>
                  <a:tab pos="0" algn="l"/>
                  <a:tab pos="914305" algn="l"/>
                  <a:tab pos="1828610" algn="l"/>
                  <a:tab pos="2742915" algn="l"/>
                  <a:tab pos="3657220" algn="l"/>
                  <a:tab pos="4571526" algn="l"/>
                  <a:tab pos="5485831" algn="l"/>
                  <a:tab pos="6400137" algn="l"/>
                  <a:tab pos="7314442" algn="l"/>
                  <a:tab pos="8228747" algn="l"/>
                  <a:tab pos="9143052" algn="l"/>
                  <a:tab pos="10057357" algn="l"/>
                </a:tabLst>
              </a:pPr>
              <a:r>
                <a:rPr lang="en-US" sz="1000" dirty="0">
                  <a:solidFill>
                    <a:srgbClr val="000000"/>
                  </a:solidFill>
                </a:rPr>
                <a:t>ARP</a:t>
              </a:r>
            </a:p>
          </p:txBody>
        </p:sp>
      </p:grpSp>
      <p:grpSp>
        <p:nvGrpSpPr>
          <p:cNvPr id="26" name="Group 118"/>
          <p:cNvGrpSpPr>
            <a:grpSpLocks/>
          </p:cNvGrpSpPr>
          <p:nvPr/>
        </p:nvGrpSpPr>
        <p:grpSpPr bwMode="auto">
          <a:xfrm>
            <a:off x="1177925" y="3187701"/>
            <a:ext cx="1079500" cy="247650"/>
            <a:chOff x="742" y="2008"/>
            <a:chExt cx="680" cy="156"/>
          </a:xfrm>
        </p:grpSpPr>
        <p:sp>
          <p:nvSpPr>
            <p:cNvPr id="124023" name="Rectangle 119"/>
            <p:cNvSpPr>
              <a:spLocks noChangeArrowheads="1"/>
            </p:cNvSpPr>
            <p:nvPr/>
          </p:nvSpPr>
          <p:spPr bwMode="auto">
            <a:xfrm>
              <a:off x="742" y="2017"/>
              <a:ext cx="680" cy="137"/>
            </a:xfrm>
            <a:prstGeom prst="rect">
              <a:avLst/>
            </a:prstGeom>
            <a:solidFill>
              <a:srgbClr val="FFFFFF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024" name="Rectangle 120"/>
            <p:cNvSpPr>
              <a:spLocks noChangeArrowheads="1"/>
            </p:cNvSpPr>
            <p:nvPr/>
          </p:nvSpPr>
          <p:spPr bwMode="auto">
            <a:xfrm>
              <a:off x="755" y="2033"/>
              <a:ext cx="93" cy="107"/>
            </a:xfrm>
            <a:prstGeom prst="rect">
              <a:avLst/>
            </a:prstGeom>
            <a:solidFill>
              <a:srgbClr val="000000"/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025" name="Rectangle 121"/>
            <p:cNvSpPr>
              <a:spLocks noChangeArrowheads="1"/>
            </p:cNvSpPr>
            <p:nvPr/>
          </p:nvSpPr>
          <p:spPr bwMode="auto">
            <a:xfrm>
              <a:off x="1353" y="2032"/>
              <a:ext cx="59" cy="107"/>
            </a:xfrm>
            <a:prstGeom prst="rect">
              <a:avLst/>
            </a:prstGeom>
            <a:solidFill>
              <a:srgbClr val="000000"/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026" name="Rectangle 122"/>
            <p:cNvSpPr>
              <a:spLocks noChangeArrowheads="1"/>
            </p:cNvSpPr>
            <p:nvPr/>
          </p:nvSpPr>
          <p:spPr bwMode="auto">
            <a:xfrm>
              <a:off x="861" y="2031"/>
              <a:ext cx="479" cy="111"/>
            </a:xfrm>
            <a:prstGeom prst="rect">
              <a:avLst/>
            </a:prstGeom>
            <a:solidFill>
              <a:srgbClr val="FFFF00"/>
            </a:solidFill>
            <a:ln w="9360" cap="sq">
              <a:solidFill>
                <a:srgbClr val="FFFF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027" name="Text Box 123"/>
            <p:cNvSpPr txBox="1">
              <a:spLocks noChangeArrowheads="1"/>
            </p:cNvSpPr>
            <p:nvPr/>
          </p:nvSpPr>
          <p:spPr bwMode="auto">
            <a:xfrm>
              <a:off x="850" y="2008"/>
              <a:ext cx="477" cy="156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tabLst>
                  <a:tab pos="0" algn="l"/>
                  <a:tab pos="914305" algn="l"/>
                  <a:tab pos="1828610" algn="l"/>
                  <a:tab pos="2742915" algn="l"/>
                  <a:tab pos="3657220" algn="l"/>
                  <a:tab pos="4571526" algn="l"/>
                  <a:tab pos="5485831" algn="l"/>
                  <a:tab pos="6400137" algn="l"/>
                  <a:tab pos="7314442" algn="l"/>
                  <a:tab pos="8228747" algn="l"/>
                  <a:tab pos="9143052" algn="l"/>
                  <a:tab pos="10057357" algn="l"/>
                </a:tabLst>
              </a:pPr>
              <a:r>
                <a:rPr lang="en-US" sz="1000" dirty="0">
                  <a:solidFill>
                    <a:srgbClr val="000000"/>
                  </a:solidFill>
                </a:rPr>
                <a:t>ARP reply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Effect">
                      <p:stCondLst>
                        <p:cond delay="indefinite"/>
                      </p:stCondLst>
                      <p:childTnLst>
                        <p:par>
                          <p:cTn id="9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Effect">
                      <p:stCondLst>
                        <p:cond delay="indefinite"/>
                      </p:stCondLst>
                      <p:childTnLst>
                        <p:par>
                          <p:cTn id="19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clickEffect">
                            <p:stCondLst>
                              <p:cond delay="500"/>
                            </p:stCondLst>
                            <p:childTnLst>
                              <p:par>
                                <p:cTn id="24" presetID="0" presetClass="path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2.22222E-6 L -0.00052 0.08056 L 0.4151 0.075 L 0.26701 0.2757 L 0.1151 0.27431 L 0.1151 0.18889">
                                      <p:cBhvr additive="repl">
                                        <p:cTn id="25" dur="2000" fill="hold"/>
                                        <p:tgtEl>
                                          <p:spTgt spid="22"/>
                                        </p:tgtEl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clickEffect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clickEffect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Effect">
                      <p:stCondLst>
                        <p:cond delay="indefinite"/>
                      </p:stCondLst>
                      <p:childTnLst>
                        <p:par>
                          <p:cTn id="34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 additive="repl"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 additive="repl"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clickEffect">
                            <p:stCondLst>
                              <p:cond delay="500"/>
                            </p:stCondLst>
                            <p:childTnLst>
                              <p:par>
                                <p:cTn id="42" presetID="0" presetClass="path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1.11111E-6 L 0.00052 0.0794 L 0.1467 0.08009 L 0.29444 -0.12222 L -0.11597 -0.12014 L -0.11597 -0.16181 L -0.11754 -0.1882">
                                      <p:cBhvr additive="repl">
                                        <p:cTn id="43" dur="2000" fill="hold"/>
                                        <p:tgtEl>
                                          <p:spTgt spid="26"/>
                                        </p:tgtEl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Effect">
                      <p:stCondLst>
                        <p:cond delay="indefinite"/>
                      </p:stCondLst>
                      <p:childTnLst>
                        <p:par>
                          <p:cTn id="45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xit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 additive="repl"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 additive="repl"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9" presetClass="exit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 additive="repl"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 additive="repl"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9" presetClass="exit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 additive="repl"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 additive="repl"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clickEffect">
                            <p:stCondLst>
                              <p:cond delay="500"/>
                            </p:stCondLst>
                            <p:childTnLst>
                              <p:par>
                                <p:cTn id="56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7" name="Group 3"/>
          <p:cNvGrpSpPr>
            <a:grpSpLocks/>
          </p:cNvGrpSpPr>
          <p:nvPr/>
        </p:nvGrpSpPr>
        <p:grpSpPr bwMode="auto">
          <a:xfrm>
            <a:off x="5124450" y="1257300"/>
            <a:ext cx="3538538" cy="4543425"/>
            <a:chOff x="3228" y="792"/>
            <a:chExt cx="2229" cy="2862"/>
          </a:xfrm>
        </p:grpSpPr>
        <p:sp>
          <p:nvSpPr>
            <p:cNvPr id="21508" name="Freeform 4"/>
            <p:cNvSpPr>
              <a:spLocks noChangeArrowheads="1"/>
            </p:cNvSpPr>
            <p:nvPr/>
          </p:nvSpPr>
          <p:spPr bwMode="auto">
            <a:xfrm>
              <a:off x="3228" y="897"/>
              <a:ext cx="1093" cy="674"/>
            </a:xfrm>
            <a:custGeom>
              <a:avLst/>
              <a:gdLst>
                <a:gd name="G0" fmla="+- 1 0 0"/>
                <a:gd name="G1" fmla="+- 1 0 0"/>
                <a:gd name="G2" fmla="+- 1 0 0"/>
                <a:gd name="G3" fmla="+- 1 0 0"/>
                <a:gd name="G4" fmla="+- 1 0 0"/>
                <a:gd name="G5" fmla="+- 1 0 0"/>
                <a:gd name="G6" fmla="+- 1 0 0"/>
                <a:gd name="G7" fmla="+- 1 0 0"/>
                <a:gd name="G8" fmla="+- 1 0 0"/>
                <a:gd name="G9" fmla="+- 1 0 0"/>
                <a:gd name="G10" fmla="+- 1 0 0"/>
                <a:gd name="G11" fmla="+- 1 0 0"/>
                <a:gd name="G12" fmla="+- 1 0 0"/>
                <a:gd name="G13" fmla="+- 335 0 0"/>
                <a:gd name="G14" fmla="+- 427 0 0"/>
                <a:gd name="G15" fmla="+- 1 0 0"/>
                <a:gd name="G16" fmla="+- 1 0 0"/>
                <a:gd name="G17" fmla="+- 1 0 0"/>
                <a:gd name="G18" fmla="+- 1 0 0"/>
                <a:gd name="G19" fmla="+- 1 0 0"/>
                <a:gd name="G20" fmla="+- 1 0 0"/>
                <a:gd name="G21" fmla="+- 1 0 0"/>
                <a:gd name="G22" fmla="+- 1 0 0"/>
                <a:gd name="G23" fmla="+- 1 0 0"/>
                <a:gd name="G24" fmla="+- 1 0 0"/>
                <a:gd name="G25" fmla="+- 1 0 0"/>
                <a:gd name="G26" fmla="+- 1 0 0"/>
                <a:gd name="G27" fmla="+- 1 0 0"/>
                <a:gd name="G28" fmla="+- 1 0 0"/>
                <a:gd name="G29" fmla="+- 1 0 0"/>
                <a:gd name="G30" fmla="+- 1 0 0"/>
                <a:gd name="G31" fmla="+- 1 0 0"/>
                <a:gd name="G32" fmla="+- 1 0 0"/>
                <a:gd name="G33" fmla="+- 1 0 0"/>
                <a:gd name="G34" fmla="+- 1 0 0"/>
                <a:gd name="G35" fmla="+- 1 0 0"/>
                <a:gd name="G36" fmla="+- 1 0 0"/>
                <a:gd name="G37" fmla="+- 1 0 0"/>
                <a:gd name="G38" fmla="+- 1 0 0"/>
                <a:gd name="G39" fmla="+- 1 0 0"/>
                <a:gd name="G40" fmla="+- 1 0 0"/>
                <a:gd name="G41" fmla="+- 0 0 0"/>
                <a:gd name="G42" fmla="+- 1 0 0"/>
                <a:gd name="G43" fmla="+- 1 0 0"/>
                <a:gd name="G44" fmla="+- 1 0 0"/>
                <a:gd name="G45" fmla="+- 1 0 0"/>
                <a:gd name="G46" fmla="+- 1 0 0"/>
                <a:gd name="G47" fmla="+- 1 0 0"/>
                <a:gd name="G48" fmla="*/ 1 35987 45568"/>
                <a:gd name="G49" fmla="*/ 1 35987 55552"/>
                <a:gd name="G50" fmla="*/ G49 1 180"/>
                <a:gd name="G51" fmla="*/ G48 1 G50"/>
                <a:gd name="G52" fmla="+- 1 0 0"/>
                <a:gd name="G53" fmla="+- 1 0 0"/>
                <a:gd name="G54" fmla="+- 1 0 0"/>
                <a:gd name="T0" fmla="*/ 1314 w 1036"/>
                <a:gd name="T1" fmla="*/ 11 h 675"/>
                <a:gd name="T2" fmla="*/ 793 w 1036"/>
                <a:gd name="T3" fmla="*/ 53 h 675"/>
                <a:gd name="T4" fmla="*/ 419 w 1036"/>
                <a:gd name="T5" fmla="*/ 129 h 675"/>
                <a:gd name="T6" fmla="*/ 312 w 1036"/>
                <a:gd name="T7" fmla="*/ 229 h 675"/>
                <a:gd name="T8" fmla="*/ 43 w 1036"/>
                <a:gd name="T9" fmla="*/ 297 h 675"/>
                <a:gd name="T10" fmla="*/ 35 w 1036"/>
                <a:gd name="T11" fmla="*/ 459 h 675"/>
                <a:gd name="T12" fmla="*/ 267 w 1036"/>
                <a:gd name="T13" fmla="*/ 489 h 675"/>
                <a:gd name="T14" fmla="*/ 932 w 1036"/>
                <a:gd name="T15" fmla="*/ 489 h 675"/>
                <a:gd name="T16" fmla="*/ 1213 w 1036"/>
                <a:gd name="T17" fmla="*/ 555 h 675"/>
                <a:gd name="T18" fmla="*/ 1527 w 1036"/>
                <a:gd name="T19" fmla="*/ 657 h 675"/>
                <a:gd name="T20" fmla="*/ 1766 w 1036"/>
                <a:gd name="T21" fmla="*/ 661 h 675"/>
                <a:gd name="T22" fmla="*/ 1931 w 1036"/>
                <a:gd name="T23" fmla="*/ 603 h 675"/>
                <a:gd name="T24" fmla="*/ 2015 w 1036"/>
                <a:gd name="T25" fmla="*/ 445 h 675"/>
                <a:gd name="T26" fmla="*/ 2067 w 1036"/>
                <a:gd name="T27" fmla="*/ 291 h 675"/>
                <a:gd name="T28" fmla="*/ 2073 w 1036"/>
                <a:gd name="T29" fmla="*/ 107 h 675"/>
                <a:gd name="T30" fmla="*/ 1895 w 1036"/>
                <a:gd name="T31" fmla="*/ 17 h 675"/>
                <a:gd name="T32" fmla="*/ 1574 w 1036"/>
                <a:gd name="T33" fmla="*/ 3 h 675"/>
                <a:gd name="T34" fmla="*/ 1314 w 1036"/>
                <a:gd name="T35" fmla="*/ 11 h 675"/>
                <a:gd name="T36" fmla="*/ 0 w 1036"/>
                <a:gd name="T37" fmla="*/ 0 h 675"/>
                <a:gd name="T38" fmla="*/ 1036 w 1036"/>
                <a:gd name="T39" fmla="*/ 675 h 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T36" t="T37" r="T38" b="T39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DDDDDD"/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1509" name="Group 5"/>
            <p:cNvGrpSpPr>
              <a:grpSpLocks/>
            </p:cNvGrpSpPr>
            <p:nvPr/>
          </p:nvGrpSpPr>
          <p:grpSpPr bwMode="auto">
            <a:xfrm>
              <a:off x="3334" y="1738"/>
              <a:ext cx="918" cy="587"/>
              <a:chOff x="3334" y="1738"/>
              <a:chExt cx="918" cy="587"/>
            </a:xfrm>
          </p:grpSpPr>
          <p:sp>
            <p:nvSpPr>
              <p:cNvPr id="21510" name="Rectangle 6"/>
              <p:cNvSpPr>
                <a:spLocks noChangeArrowheads="1"/>
              </p:cNvSpPr>
              <p:nvPr/>
            </p:nvSpPr>
            <p:spPr bwMode="auto">
              <a:xfrm>
                <a:off x="3481" y="1904"/>
                <a:ext cx="621" cy="421"/>
              </a:xfrm>
              <a:prstGeom prst="rect">
                <a:avLst/>
              </a:prstGeom>
              <a:solidFill>
                <a:srgbClr val="DDDDDD"/>
              </a:soli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11" name="AutoShape 7"/>
              <p:cNvSpPr>
                <a:spLocks noChangeArrowheads="1"/>
              </p:cNvSpPr>
              <p:nvPr/>
            </p:nvSpPr>
            <p:spPr bwMode="auto">
              <a:xfrm>
                <a:off x="3334" y="1738"/>
                <a:ext cx="918" cy="199"/>
              </a:xfrm>
              <a:prstGeom prst="triangle">
                <a:avLst>
                  <a:gd name="adj" fmla="val 50000"/>
                </a:avLst>
              </a:prstGeom>
              <a:solidFill>
                <a:srgbClr val="DDDDDD"/>
              </a:soli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1512" name="Freeform 8"/>
            <p:cNvSpPr>
              <a:spLocks noChangeArrowheads="1"/>
            </p:cNvSpPr>
            <p:nvPr/>
          </p:nvSpPr>
          <p:spPr bwMode="auto">
            <a:xfrm>
              <a:off x="3330" y="2606"/>
              <a:ext cx="2031" cy="1048"/>
            </a:xfrm>
            <a:custGeom>
              <a:avLst/>
              <a:gdLst>
                <a:gd name="G0" fmla="+- 1 0 0"/>
                <a:gd name="G1" fmla="+- 1 0 0"/>
                <a:gd name="G2" fmla="+- 1 0 0"/>
                <a:gd name="G3" fmla="+- 1 0 0"/>
                <a:gd name="G4" fmla="+- 66 0 0"/>
                <a:gd name="G5" fmla="+- 1 0 0"/>
                <a:gd name="G6" fmla="+- 1 0 0"/>
                <a:gd name="G7" fmla="+- 1 0 0"/>
                <a:gd name="G8" fmla="+- 1 0 0"/>
                <a:gd name="G9" fmla="+- 1 0 0"/>
                <a:gd name="G10" fmla="+- 1 0 0"/>
                <a:gd name="G11" fmla="+- 1 0 0"/>
                <a:gd name="G12" fmla="+- 1 0 0"/>
                <a:gd name="G13" fmla="+- 1 0 0"/>
                <a:gd name="G14" fmla="+- 618 0 0"/>
                <a:gd name="G15" fmla="+- 1 0 0"/>
                <a:gd name="G16" fmla="+- 1 0 0"/>
                <a:gd name="G17" fmla="+- 1 0 0"/>
                <a:gd name="G18" fmla="+- 1 0 0"/>
                <a:gd name="G19" fmla="+- 1 0 0"/>
                <a:gd name="G20" fmla="+- 0 0 0"/>
                <a:gd name="G21" fmla="+- 1 0 0"/>
                <a:gd name="G22" fmla="+- 1 0 0"/>
                <a:gd name="G23" fmla="+- 1 0 0"/>
                <a:gd name="G24" fmla="+- 1 0 0"/>
                <a:gd name="G25" fmla="+- 1 0 0"/>
                <a:gd name="G26" fmla="+- 1 0 0"/>
                <a:gd name="G27" fmla="+- 1 0 0"/>
                <a:gd name="G28" fmla="+- 1 0 0"/>
                <a:gd name="G29" fmla="+- 1 0 0"/>
                <a:gd name="G30" fmla="+- 1 0 0"/>
                <a:gd name="G31" fmla="+- 1 0 0"/>
                <a:gd name="G32" fmla="+- 1 0 0"/>
                <a:gd name="G33" fmla="+- 1 0 0"/>
                <a:gd name="G34" fmla="+- 1 0 0"/>
                <a:gd name="G35" fmla="+- 1 0 0"/>
                <a:gd name="G36" fmla="+- 1 0 0"/>
                <a:gd name="G37" fmla="+- 1 0 0"/>
                <a:gd name="G38" fmla="+- 1 0 0"/>
                <a:gd name="G39" fmla="+- 1 0 0"/>
                <a:gd name="G40" fmla="+- 1 0 0"/>
                <a:gd name="G41" fmla="+- 1 0 0"/>
                <a:gd name="G42" fmla="+- 1 0 0"/>
                <a:gd name="G43" fmla="+- 1 0 0"/>
                <a:gd name="G44" fmla="+- 1 0 0"/>
                <a:gd name="G45" fmla="+- 1 0 0"/>
                <a:gd name="T0" fmla="*/ 1044 w 2032"/>
                <a:gd name="T1" fmla="*/ 26 h 1049"/>
                <a:gd name="T2" fmla="*/ 847 w 2032"/>
                <a:gd name="T3" fmla="*/ 125 h 1049"/>
                <a:gd name="T4" fmla="*/ 580 w 2032"/>
                <a:gd name="T5" fmla="*/ 68 h 1049"/>
                <a:gd name="T6" fmla="*/ 143 w 2032"/>
                <a:gd name="T7" fmla="*/ 170 h 1049"/>
                <a:gd name="T8" fmla="*/ 48 w 2032"/>
                <a:gd name="T9" fmla="*/ 374 h 1049"/>
                <a:gd name="T10" fmla="*/ 41 w 2032"/>
                <a:gd name="T11" fmla="*/ 680 h 1049"/>
                <a:gd name="T12" fmla="*/ 294 w 2032"/>
                <a:gd name="T13" fmla="*/ 744 h 1049"/>
                <a:gd name="T14" fmla="*/ 660 w 2032"/>
                <a:gd name="T15" fmla="*/ 893 h 1049"/>
                <a:gd name="T16" fmla="*/ 1088 w 2032"/>
                <a:gd name="T17" fmla="*/ 1014 h 1049"/>
                <a:gd name="T18" fmla="*/ 1525 w 2032"/>
                <a:gd name="T19" fmla="*/ 1031 h 1049"/>
                <a:gd name="T20" fmla="*/ 1831 w 2032"/>
                <a:gd name="T21" fmla="*/ 907 h 1049"/>
                <a:gd name="T22" fmla="*/ 2015 w 2032"/>
                <a:gd name="T23" fmla="*/ 714 h 1049"/>
                <a:gd name="T24" fmla="*/ 1931 w 2032"/>
                <a:gd name="T25" fmla="*/ 251 h 1049"/>
                <a:gd name="T26" fmla="*/ 1658 w 2032"/>
                <a:gd name="T27" fmla="*/ 114 h 1049"/>
                <a:gd name="T28" fmla="*/ 1355 w 2032"/>
                <a:gd name="T29" fmla="*/ 15 h 1049"/>
                <a:gd name="T30" fmla="*/ 1044 w 2032"/>
                <a:gd name="T31" fmla="*/ 26 h 1049"/>
                <a:gd name="T32" fmla="*/ 0 w 2032"/>
                <a:gd name="T33" fmla="*/ 0 h 1049"/>
                <a:gd name="T34" fmla="*/ 2032 w 2032"/>
                <a:gd name="T35" fmla="*/ 1049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T32" t="T33" r="T34" b="T35"/>
              <a:pathLst>
                <a:path w="2032" h="1049">
                  <a:moveTo>
                    <a:pt x="1044" y="26"/>
                  </a:moveTo>
                  <a:cubicBezTo>
                    <a:pt x="959" y="45"/>
                    <a:pt x="924" y="118"/>
                    <a:pt x="847" y="125"/>
                  </a:cubicBezTo>
                  <a:cubicBezTo>
                    <a:pt x="770" y="132"/>
                    <a:pt x="697" y="61"/>
                    <a:pt x="580" y="68"/>
                  </a:cubicBezTo>
                  <a:cubicBezTo>
                    <a:pt x="463" y="75"/>
                    <a:pt x="232" y="119"/>
                    <a:pt x="143" y="170"/>
                  </a:cubicBezTo>
                  <a:cubicBezTo>
                    <a:pt x="54" y="221"/>
                    <a:pt x="65" y="289"/>
                    <a:pt x="48" y="374"/>
                  </a:cubicBezTo>
                  <a:cubicBezTo>
                    <a:pt x="31" y="459"/>
                    <a:pt x="0" y="618"/>
                    <a:pt x="41" y="680"/>
                  </a:cubicBezTo>
                  <a:cubicBezTo>
                    <a:pt x="82" y="742"/>
                    <a:pt x="191" y="709"/>
                    <a:pt x="294" y="744"/>
                  </a:cubicBezTo>
                  <a:cubicBezTo>
                    <a:pt x="397" y="779"/>
                    <a:pt x="527" y="849"/>
                    <a:pt x="660" y="893"/>
                  </a:cubicBezTo>
                  <a:cubicBezTo>
                    <a:pt x="793" y="938"/>
                    <a:pt x="944" y="991"/>
                    <a:pt x="1088" y="1014"/>
                  </a:cubicBezTo>
                  <a:cubicBezTo>
                    <a:pt x="1232" y="1036"/>
                    <a:pt x="1401" y="1049"/>
                    <a:pt x="1525" y="1031"/>
                  </a:cubicBezTo>
                  <a:cubicBezTo>
                    <a:pt x="1649" y="1012"/>
                    <a:pt x="1749" y="960"/>
                    <a:pt x="1831" y="907"/>
                  </a:cubicBezTo>
                  <a:cubicBezTo>
                    <a:pt x="1913" y="855"/>
                    <a:pt x="1998" y="824"/>
                    <a:pt x="2015" y="714"/>
                  </a:cubicBezTo>
                  <a:cubicBezTo>
                    <a:pt x="2032" y="604"/>
                    <a:pt x="1990" y="350"/>
                    <a:pt x="1931" y="251"/>
                  </a:cubicBezTo>
                  <a:cubicBezTo>
                    <a:pt x="1872" y="151"/>
                    <a:pt x="1754" y="153"/>
                    <a:pt x="1658" y="114"/>
                  </a:cubicBezTo>
                  <a:cubicBezTo>
                    <a:pt x="1562" y="76"/>
                    <a:pt x="1457" y="30"/>
                    <a:pt x="1355" y="15"/>
                  </a:cubicBezTo>
                  <a:cubicBezTo>
                    <a:pt x="1253" y="0"/>
                    <a:pt x="1129" y="8"/>
                    <a:pt x="1044" y="26"/>
                  </a:cubicBezTo>
                  <a:close/>
                </a:path>
              </a:pathLst>
            </a:custGeom>
            <a:solidFill>
              <a:srgbClr val="DDDDDD"/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13" name="Line 9"/>
            <p:cNvSpPr>
              <a:spLocks noChangeShapeType="1"/>
            </p:cNvSpPr>
            <p:nvPr/>
          </p:nvSpPr>
          <p:spPr bwMode="auto">
            <a:xfrm flipV="1">
              <a:off x="5014" y="2948"/>
              <a:ext cx="87" cy="331"/>
            </a:xfrm>
            <a:prstGeom prst="line">
              <a:avLst/>
            </a:prstGeom>
            <a:noFill/>
            <a:ln w="12600" cap="sq">
              <a:solidFill>
                <a:srgbClr val="80808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514" name="Line 10"/>
            <p:cNvSpPr>
              <a:spLocks noChangeShapeType="1"/>
            </p:cNvSpPr>
            <p:nvPr/>
          </p:nvSpPr>
          <p:spPr bwMode="auto">
            <a:xfrm>
              <a:off x="4959" y="3273"/>
              <a:ext cx="53" cy="1"/>
            </a:xfrm>
            <a:prstGeom prst="line">
              <a:avLst/>
            </a:prstGeom>
            <a:noFill/>
            <a:ln w="12600" cap="sq">
              <a:solidFill>
                <a:srgbClr val="80808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515" name="Line 11"/>
            <p:cNvSpPr>
              <a:spLocks noChangeShapeType="1"/>
            </p:cNvSpPr>
            <p:nvPr/>
          </p:nvSpPr>
          <p:spPr bwMode="auto">
            <a:xfrm>
              <a:off x="5066" y="3079"/>
              <a:ext cx="71" cy="0"/>
            </a:xfrm>
            <a:prstGeom prst="line">
              <a:avLst/>
            </a:prstGeom>
            <a:noFill/>
            <a:ln w="12600" cap="sq">
              <a:solidFill>
                <a:srgbClr val="80808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516" name="Line 12"/>
            <p:cNvSpPr>
              <a:spLocks noChangeShapeType="1"/>
            </p:cNvSpPr>
            <p:nvPr/>
          </p:nvSpPr>
          <p:spPr bwMode="auto">
            <a:xfrm>
              <a:off x="3794" y="2827"/>
              <a:ext cx="123" cy="0"/>
            </a:xfrm>
            <a:prstGeom prst="line">
              <a:avLst/>
            </a:prstGeom>
            <a:noFill/>
            <a:ln w="9360" cap="sq">
              <a:solidFill>
                <a:srgbClr val="80808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517" name="Line 13"/>
            <p:cNvSpPr>
              <a:spLocks noChangeShapeType="1"/>
            </p:cNvSpPr>
            <p:nvPr/>
          </p:nvSpPr>
          <p:spPr bwMode="auto">
            <a:xfrm flipV="1">
              <a:off x="3631" y="2972"/>
              <a:ext cx="247" cy="67"/>
            </a:xfrm>
            <a:prstGeom prst="line">
              <a:avLst/>
            </a:prstGeom>
            <a:noFill/>
            <a:ln w="9360" cap="sq">
              <a:solidFill>
                <a:srgbClr val="80808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518" name="Line 14"/>
            <p:cNvSpPr>
              <a:spLocks noChangeShapeType="1"/>
            </p:cNvSpPr>
            <p:nvPr/>
          </p:nvSpPr>
          <p:spPr bwMode="auto">
            <a:xfrm flipH="1">
              <a:off x="3898" y="3026"/>
              <a:ext cx="97" cy="112"/>
            </a:xfrm>
            <a:prstGeom prst="line">
              <a:avLst/>
            </a:prstGeom>
            <a:noFill/>
            <a:ln w="9360" cap="sq">
              <a:solidFill>
                <a:srgbClr val="80808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519" name="Line 15"/>
            <p:cNvSpPr>
              <a:spLocks noChangeShapeType="1"/>
            </p:cNvSpPr>
            <p:nvPr/>
          </p:nvSpPr>
          <p:spPr bwMode="auto">
            <a:xfrm flipH="1" flipV="1">
              <a:off x="4094" y="3029"/>
              <a:ext cx="54" cy="111"/>
            </a:xfrm>
            <a:prstGeom prst="line">
              <a:avLst/>
            </a:prstGeom>
            <a:noFill/>
            <a:ln w="9360" cap="sq">
              <a:solidFill>
                <a:srgbClr val="80808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520" name="Line 16"/>
            <p:cNvSpPr>
              <a:spLocks noChangeShapeType="1"/>
            </p:cNvSpPr>
            <p:nvPr/>
          </p:nvSpPr>
          <p:spPr bwMode="auto">
            <a:xfrm>
              <a:off x="4199" y="3003"/>
              <a:ext cx="316" cy="169"/>
            </a:xfrm>
            <a:prstGeom prst="line">
              <a:avLst/>
            </a:prstGeom>
            <a:noFill/>
            <a:ln w="9360" cap="sq">
              <a:solidFill>
                <a:srgbClr val="80808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521" name="Line 17"/>
            <p:cNvSpPr>
              <a:spLocks noChangeShapeType="1"/>
            </p:cNvSpPr>
            <p:nvPr/>
          </p:nvSpPr>
          <p:spPr bwMode="auto">
            <a:xfrm>
              <a:off x="3849" y="2843"/>
              <a:ext cx="55" cy="59"/>
            </a:xfrm>
            <a:prstGeom prst="line">
              <a:avLst/>
            </a:prstGeom>
            <a:noFill/>
            <a:ln w="9360" cap="sq">
              <a:solidFill>
                <a:srgbClr val="80808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522" name="Line 18"/>
            <p:cNvSpPr>
              <a:spLocks noChangeShapeType="1"/>
            </p:cNvSpPr>
            <p:nvPr/>
          </p:nvSpPr>
          <p:spPr bwMode="auto">
            <a:xfrm>
              <a:off x="3760" y="2075"/>
              <a:ext cx="147" cy="46"/>
            </a:xfrm>
            <a:prstGeom prst="line">
              <a:avLst/>
            </a:prstGeom>
            <a:noFill/>
            <a:ln w="9360" cap="sq">
              <a:solidFill>
                <a:srgbClr val="80808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523" name="Line 19"/>
            <p:cNvSpPr>
              <a:spLocks noChangeShapeType="1"/>
            </p:cNvSpPr>
            <p:nvPr/>
          </p:nvSpPr>
          <p:spPr bwMode="auto">
            <a:xfrm flipV="1">
              <a:off x="3662" y="2171"/>
              <a:ext cx="105" cy="3"/>
            </a:xfrm>
            <a:prstGeom prst="line">
              <a:avLst/>
            </a:prstGeom>
            <a:noFill/>
            <a:ln w="9360" cap="sq">
              <a:solidFill>
                <a:srgbClr val="80808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21524" name="Group 20"/>
            <p:cNvGrpSpPr>
              <a:grpSpLocks/>
            </p:cNvGrpSpPr>
            <p:nvPr/>
          </p:nvGrpSpPr>
          <p:grpSpPr bwMode="auto">
            <a:xfrm>
              <a:off x="3486" y="2025"/>
              <a:ext cx="318" cy="221"/>
              <a:chOff x="3486" y="2025"/>
              <a:chExt cx="318" cy="221"/>
            </a:xfrm>
          </p:grpSpPr>
          <p:pic>
            <p:nvPicPr>
              <p:cNvPr id="21525" name="Picture 21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3504" y="2054"/>
                <a:ext cx="232" cy="192"/>
              </a:xfrm>
              <a:prstGeom prst="rect">
                <a:avLst/>
              </a:prstGeom>
              <a:noFill/>
              <a:ln w="9525" cap="flat">
                <a:noFill/>
                <a:round/>
                <a:headEnd/>
                <a:tailEnd/>
              </a:ln>
              <a:effectLst/>
            </p:spPr>
          </p:pic>
          <p:pic>
            <p:nvPicPr>
              <p:cNvPr id="21526" name="Picture 22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3486" y="2025"/>
                <a:ext cx="318" cy="66"/>
              </a:xfrm>
              <a:prstGeom prst="rect">
                <a:avLst/>
              </a:prstGeom>
              <a:noFill/>
              <a:ln w="9525" cap="flat">
                <a:noFill/>
                <a:round/>
                <a:headEnd/>
                <a:tailEnd/>
              </a:ln>
              <a:effectLst/>
            </p:spPr>
          </p:pic>
        </p:grpSp>
        <p:sp>
          <p:nvSpPr>
            <p:cNvPr id="21527" name="Freeform 23"/>
            <p:cNvSpPr>
              <a:spLocks noChangeArrowheads="1"/>
            </p:cNvSpPr>
            <p:nvPr/>
          </p:nvSpPr>
          <p:spPr bwMode="auto">
            <a:xfrm>
              <a:off x="4370" y="2042"/>
              <a:ext cx="827" cy="424"/>
            </a:xfrm>
            <a:custGeom>
              <a:avLst/>
              <a:gdLst>
                <a:gd name="G0" fmla="+- 1 0 0"/>
                <a:gd name="G1" fmla="+- 1 0 0"/>
                <a:gd name="G2" fmla="+- 1 0 0"/>
                <a:gd name="G3" fmla="+- 1 0 0"/>
                <a:gd name="G4" fmla="+- 1 0 0"/>
                <a:gd name="G5" fmla="+- 1 0 0"/>
                <a:gd name="G6" fmla="+- 1 0 0"/>
                <a:gd name="G7" fmla="+- 1 0 0"/>
                <a:gd name="G8" fmla="+- 0 0 0"/>
                <a:gd name="G9" fmla="+- 0 0 0"/>
                <a:gd name="G10" fmla="+- 166 0 0"/>
                <a:gd name="G11" fmla="+- 1 0 0"/>
                <a:gd name="G12" fmla="+- 1 0 0"/>
                <a:gd name="G13" fmla="+- 1 0 0"/>
                <a:gd name="G14" fmla="+- 1 0 0"/>
                <a:gd name="G15" fmla="+- 1 0 0"/>
                <a:gd name="G16" fmla="+- 1 0 0"/>
                <a:gd name="G17" fmla="+- 1 0 0"/>
                <a:gd name="G18" fmla="+- 1 0 0"/>
                <a:gd name="G19" fmla="+- 1 0 0"/>
                <a:gd name="G20" fmla="+- 1 0 0"/>
                <a:gd name="G21" fmla="+- 1 0 0"/>
                <a:gd name="G22" fmla="+- 1 0 0"/>
                <a:gd name="G23" fmla="+- 1 0 0"/>
                <a:gd name="G24" fmla="*/ 1 35987 45568"/>
                <a:gd name="G25" fmla="*/ 1 35987 55552"/>
                <a:gd name="G26" fmla="*/ G25 1 180"/>
                <a:gd name="G27" fmla="*/ G24 1 G26"/>
                <a:gd name="G28" fmla="+- 1 0 0"/>
                <a:gd name="G29" fmla="+- 1 0 0"/>
                <a:gd name="G30" fmla="+- 1 0 0"/>
                <a:gd name="G31" fmla="+- 1 0 0"/>
                <a:gd name="G32" fmla="+- 1 0 0"/>
                <a:gd name="G33" fmla="+- 1 0 0"/>
                <a:gd name="G34" fmla="+- 1 0 0"/>
                <a:gd name="G35" fmla="+- 1 0 0"/>
                <a:gd name="G36" fmla="+- 1 0 0"/>
                <a:gd name="T0" fmla="*/ 382 w 828"/>
                <a:gd name="T1" fmla="*/ 30 h 425"/>
                <a:gd name="T2" fmla="*/ 370 w 828"/>
                <a:gd name="T3" fmla="*/ 30 h 425"/>
                <a:gd name="T4" fmla="*/ 126 w 828"/>
                <a:gd name="T5" fmla="*/ 32 h 425"/>
                <a:gd name="T6" fmla="*/ 6 w 828"/>
                <a:gd name="T7" fmla="*/ 126 h 425"/>
                <a:gd name="T8" fmla="*/ 92 w 828"/>
                <a:gd name="T9" fmla="*/ 274 h 425"/>
                <a:gd name="T10" fmla="*/ 292 w 828"/>
                <a:gd name="T11" fmla="*/ 384 h 425"/>
                <a:gd name="T12" fmla="*/ 540 w 828"/>
                <a:gd name="T13" fmla="*/ 416 h 425"/>
                <a:gd name="T14" fmla="*/ 698 w 828"/>
                <a:gd name="T15" fmla="*/ 330 h 425"/>
                <a:gd name="T16" fmla="*/ 776 w 828"/>
                <a:gd name="T17" fmla="*/ 170 h 425"/>
                <a:gd name="T18" fmla="*/ 792 w 828"/>
                <a:gd name="T19" fmla="*/ 22 h 425"/>
                <a:gd name="T20" fmla="*/ 560 w 828"/>
                <a:gd name="T21" fmla="*/ 38 h 425"/>
                <a:gd name="T22" fmla="*/ 382 w 828"/>
                <a:gd name="T23" fmla="*/ 30 h 425"/>
                <a:gd name="T24" fmla="*/ 0 w 828"/>
                <a:gd name="T25" fmla="*/ 0 h 425"/>
                <a:gd name="T26" fmla="*/ 828 w 828"/>
                <a:gd name="T27" fmla="*/ 425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T24" t="T25" r="T26" b="T27"/>
              <a:pathLst>
                <a:path w="828" h="425">
                  <a:moveTo>
                    <a:pt x="382" y="30"/>
                  </a:moveTo>
                  <a:cubicBezTo>
                    <a:pt x="350" y="29"/>
                    <a:pt x="413" y="30"/>
                    <a:pt x="370" y="30"/>
                  </a:cubicBezTo>
                  <a:cubicBezTo>
                    <a:pt x="327" y="30"/>
                    <a:pt x="187" y="16"/>
                    <a:pt x="126" y="32"/>
                  </a:cubicBezTo>
                  <a:cubicBezTo>
                    <a:pt x="65" y="48"/>
                    <a:pt x="12" y="86"/>
                    <a:pt x="6" y="126"/>
                  </a:cubicBezTo>
                  <a:cubicBezTo>
                    <a:pt x="0" y="166"/>
                    <a:pt x="44" y="231"/>
                    <a:pt x="92" y="274"/>
                  </a:cubicBezTo>
                  <a:cubicBezTo>
                    <a:pt x="140" y="317"/>
                    <a:pt x="217" y="360"/>
                    <a:pt x="292" y="384"/>
                  </a:cubicBezTo>
                  <a:cubicBezTo>
                    <a:pt x="367" y="408"/>
                    <a:pt x="472" y="425"/>
                    <a:pt x="540" y="416"/>
                  </a:cubicBezTo>
                  <a:cubicBezTo>
                    <a:pt x="608" y="407"/>
                    <a:pt x="659" y="371"/>
                    <a:pt x="698" y="330"/>
                  </a:cubicBezTo>
                  <a:cubicBezTo>
                    <a:pt x="737" y="289"/>
                    <a:pt x="760" y="221"/>
                    <a:pt x="776" y="170"/>
                  </a:cubicBezTo>
                  <a:cubicBezTo>
                    <a:pt x="792" y="119"/>
                    <a:pt x="828" y="44"/>
                    <a:pt x="792" y="22"/>
                  </a:cubicBezTo>
                  <a:cubicBezTo>
                    <a:pt x="756" y="0"/>
                    <a:pt x="630" y="37"/>
                    <a:pt x="560" y="38"/>
                  </a:cubicBezTo>
                  <a:cubicBezTo>
                    <a:pt x="490" y="39"/>
                    <a:pt x="414" y="31"/>
                    <a:pt x="382" y="30"/>
                  </a:cubicBezTo>
                  <a:close/>
                </a:path>
              </a:pathLst>
            </a:custGeom>
            <a:solidFill>
              <a:srgbClr val="DDDDDD"/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28" name="Freeform 24"/>
            <p:cNvSpPr>
              <a:spLocks noChangeArrowheads="1"/>
            </p:cNvSpPr>
            <p:nvPr/>
          </p:nvSpPr>
          <p:spPr bwMode="auto">
            <a:xfrm>
              <a:off x="4368" y="1081"/>
              <a:ext cx="1089" cy="708"/>
            </a:xfrm>
            <a:custGeom>
              <a:avLst/>
              <a:gdLst>
                <a:gd name="G0" fmla="+- 1 0 0"/>
                <a:gd name="G1" fmla="+- 1 0 0"/>
                <a:gd name="G2" fmla="+- 1 0 0"/>
                <a:gd name="G3" fmla="+- 1 0 0"/>
                <a:gd name="G4" fmla="+- 1 0 0"/>
                <a:gd name="G5" fmla="+- 1 0 0"/>
                <a:gd name="G6" fmla="+- 1 0 0"/>
                <a:gd name="G7" fmla="+- 1 0 0"/>
                <a:gd name="G8" fmla="+- 279 0 0"/>
                <a:gd name="G9" fmla="+- 336 0 0"/>
                <a:gd name="G10" fmla="+- 1 0 0"/>
                <a:gd name="G11" fmla="+- 1 0 0"/>
                <a:gd name="G12" fmla="+- 1 0 0"/>
                <a:gd name="G13" fmla="+- 1 0 0"/>
                <a:gd name="G14" fmla="+- 1 0 0"/>
                <a:gd name="G15" fmla="+- 1 0 0"/>
                <a:gd name="G16" fmla="+- 1 0 0"/>
                <a:gd name="G17" fmla="+- 0 0 0"/>
                <a:gd name="G18" fmla="+- 1 0 0"/>
                <a:gd name="G19" fmla="+- 1 0 0"/>
                <a:gd name="G20" fmla="+- 1 0 0"/>
                <a:gd name="G21" fmla="+- 1 0 0"/>
                <a:gd name="G22" fmla="+- 1 0 0"/>
                <a:gd name="G23" fmla="+- 1 0 0"/>
                <a:gd name="G24" fmla="+- 1 0 0"/>
                <a:gd name="G25" fmla="+- 1 0 0"/>
                <a:gd name="G26" fmla="+- 1 0 0"/>
                <a:gd name="G27" fmla="+- 1 0 0"/>
                <a:gd name="G28" fmla="+- 1 0 0"/>
                <a:gd name="G29" fmla="+- 1 0 0"/>
                <a:gd name="G30" fmla="+- 1 0 0"/>
                <a:gd name="G31" fmla="+- 1 0 0"/>
                <a:gd name="G32" fmla="+- 1 0 0"/>
                <a:gd name="G33" fmla="+- 1 0 0"/>
                <a:gd name="T0" fmla="*/ 42311 w 765"/>
                <a:gd name="T1" fmla="*/ 2813 h 459"/>
                <a:gd name="T2" fmla="*/ 28673 w 765"/>
                <a:gd name="T3" fmla="*/ 19976 h 459"/>
                <a:gd name="T4" fmla="*/ 9592 w 765"/>
                <a:gd name="T5" fmla="*/ 28431 h 459"/>
                <a:gd name="T6" fmla="*/ 1371 w 765"/>
                <a:gd name="T7" fmla="*/ 95805 h 459"/>
                <a:gd name="T8" fmla="*/ 17940 w 765"/>
                <a:gd name="T9" fmla="*/ 126584 h 459"/>
                <a:gd name="T10" fmla="*/ 34487 w 765"/>
                <a:gd name="T11" fmla="*/ 121332 h 459"/>
                <a:gd name="T12" fmla="*/ 58210 w 765"/>
                <a:gd name="T13" fmla="*/ 126584 h 459"/>
                <a:gd name="T14" fmla="*/ 69657 w 765"/>
                <a:gd name="T15" fmla="*/ 123646 h 459"/>
                <a:gd name="T16" fmla="*/ 74979 w 765"/>
                <a:gd name="T17" fmla="*/ 106087 h 459"/>
                <a:gd name="T18" fmla="*/ 74848 w 765"/>
                <a:gd name="T19" fmla="*/ 45030 h 459"/>
                <a:gd name="T20" fmla="*/ 66057 w 765"/>
                <a:gd name="T21" fmla="*/ 9823 h 459"/>
                <a:gd name="T22" fmla="*/ 42311 w 765"/>
                <a:gd name="T23" fmla="*/ 2813 h 459"/>
                <a:gd name="T24" fmla="*/ 0 w 765"/>
                <a:gd name="T25" fmla="*/ 0 h 459"/>
                <a:gd name="T26" fmla="*/ 765 w 765"/>
                <a:gd name="T27" fmla="*/ 459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T24" t="T25" r="T26" b="T27"/>
              <a:pathLst>
                <a:path w="765" h="459">
                  <a:moveTo>
                    <a:pt x="424" y="10"/>
                  </a:moveTo>
                  <a:cubicBezTo>
                    <a:pt x="362" y="16"/>
                    <a:pt x="343" y="55"/>
                    <a:pt x="288" y="70"/>
                  </a:cubicBezTo>
                  <a:cubicBezTo>
                    <a:pt x="233" y="85"/>
                    <a:pt x="142" y="56"/>
                    <a:pt x="96" y="100"/>
                  </a:cubicBezTo>
                  <a:cubicBezTo>
                    <a:pt x="50" y="144"/>
                    <a:pt x="0" y="279"/>
                    <a:pt x="14" y="336"/>
                  </a:cubicBezTo>
                  <a:cubicBezTo>
                    <a:pt x="28" y="393"/>
                    <a:pt x="125" y="429"/>
                    <a:pt x="180" y="444"/>
                  </a:cubicBezTo>
                  <a:cubicBezTo>
                    <a:pt x="235" y="459"/>
                    <a:pt x="279" y="426"/>
                    <a:pt x="346" y="426"/>
                  </a:cubicBezTo>
                  <a:cubicBezTo>
                    <a:pt x="413" y="426"/>
                    <a:pt x="525" y="443"/>
                    <a:pt x="584" y="444"/>
                  </a:cubicBezTo>
                  <a:cubicBezTo>
                    <a:pt x="643" y="445"/>
                    <a:pt x="670" y="446"/>
                    <a:pt x="698" y="434"/>
                  </a:cubicBezTo>
                  <a:cubicBezTo>
                    <a:pt x="726" y="422"/>
                    <a:pt x="743" y="418"/>
                    <a:pt x="752" y="372"/>
                  </a:cubicBezTo>
                  <a:cubicBezTo>
                    <a:pt x="761" y="326"/>
                    <a:pt x="765" y="214"/>
                    <a:pt x="750" y="158"/>
                  </a:cubicBezTo>
                  <a:cubicBezTo>
                    <a:pt x="735" y="102"/>
                    <a:pt x="716" y="58"/>
                    <a:pt x="662" y="34"/>
                  </a:cubicBezTo>
                  <a:cubicBezTo>
                    <a:pt x="608" y="10"/>
                    <a:pt x="505" y="0"/>
                    <a:pt x="424" y="10"/>
                  </a:cubicBez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0" scaled="1"/>
            </a:gra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29" name="Line 25"/>
            <p:cNvSpPr>
              <a:spLocks noChangeShapeType="1"/>
            </p:cNvSpPr>
            <p:nvPr/>
          </p:nvSpPr>
          <p:spPr bwMode="auto">
            <a:xfrm>
              <a:off x="4610" y="2222"/>
              <a:ext cx="102" cy="75"/>
            </a:xfrm>
            <a:prstGeom prst="line">
              <a:avLst/>
            </a:prstGeom>
            <a:noFill/>
            <a:ln w="9360" cap="sq">
              <a:solidFill>
                <a:srgbClr val="80808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530" name="Line 26"/>
            <p:cNvSpPr>
              <a:spLocks noChangeShapeType="1"/>
            </p:cNvSpPr>
            <p:nvPr/>
          </p:nvSpPr>
          <p:spPr bwMode="auto">
            <a:xfrm>
              <a:off x="4671" y="2172"/>
              <a:ext cx="175" cy="0"/>
            </a:xfrm>
            <a:prstGeom prst="line">
              <a:avLst/>
            </a:prstGeom>
            <a:noFill/>
            <a:ln w="9360" cap="sq">
              <a:solidFill>
                <a:srgbClr val="80808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531" name="Line 27"/>
            <p:cNvSpPr>
              <a:spLocks noChangeShapeType="1"/>
            </p:cNvSpPr>
            <p:nvPr/>
          </p:nvSpPr>
          <p:spPr bwMode="auto">
            <a:xfrm flipV="1">
              <a:off x="4820" y="2225"/>
              <a:ext cx="84" cy="67"/>
            </a:xfrm>
            <a:prstGeom prst="line">
              <a:avLst/>
            </a:prstGeom>
            <a:noFill/>
            <a:ln w="9360" cap="sq">
              <a:solidFill>
                <a:srgbClr val="80808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532" name="Line 28"/>
            <p:cNvSpPr>
              <a:spLocks noChangeShapeType="1"/>
            </p:cNvSpPr>
            <p:nvPr/>
          </p:nvSpPr>
          <p:spPr bwMode="auto">
            <a:xfrm>
              <a:off x="4186" y="1450"/>
              <a:ext cx="320" cy="1"/>
            </a:xfrm>
            <a:prstGeom prst="line">
              <a:avLst/>
            </a:prstGeom>
            <a:noFill/>
            <a:ln w="9360" cap="sq">
              <a:solidFill>
                <a:srgbClr val="96969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533" name="Line 29"/>
            <p:cNvSpPr>
              <a:spLocks noChangeShapeType="1"/>
            </p:cNvSpPr>
            <p:nvPr/>
          </p:nvSpPr>
          <p:spPr bwMode="auto">
            <a:xfrm>
              <a:off x="4586" y="2779"/>
              <a:ext cx="245" cy="115"/>
            </a:xfrm>
            <a:prstGeom prst="line">
              <a:avLst/>
            </a:prstGeom>
            <a:noFill/>
            <a:ln w="9360" cap="sq">
              <a:solidFill>
                <a:srgbClr val="80808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534" name="Line 30"/>
            <p:cNvSpPr>
              <a:spLocks noChangeShapeType="1"/>
            </p:cNvSpPr>
            <p:nvPr/>
          </p:nvSpPr>
          <p:spPr bwMode="auto">
            <a:xfrm flipV="1">
              <a:off x="4195" y="2770"/>
              <a:ext cx="202" cy="126"/>
            </a:xfrm>
            <a:prstGeom prst="line">
              <a:avLst/>
            </a:prstGeom>
            <a:noFill/>
            <a:ln w="9360" cap="sq">
              <a:solidFill>
                <a:srgbClr val="80808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535" name="Line 31"/>
            <p:cNvSpPr>
              <a:spLocks noChangeShapeType="1"/>
            </p:cNvSpPr>
            <p:nvPr/>
          </p:nvSpPr>
          <p:spPr bwMode="auto">
            <a:xfrm>
              <a:off x="4222" y="2955"/>
              <a:ext cx="611" cy="0"/>
            </a:xfrm>
            <a:prstGeom prst="line">
              <a:avLst/>
            </a:prstGeom>
            <a:noFill/>
            <a:ln w="9360" cap="sq">
              <a:solidFill>
                <a:srgbClr val="80808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536" name="Line 32"/>
            <p:cNvSpPr>
              <a:spLocks noChangeShapeType="1"/>
            </p:cNvSpPr>
            <p:nvPr/>
          </p:nvSpPr>
          <p:spPr bwMode="auto">
            <a:xfrm flipV="1">
              <a:off x="4724" y="1389"/>
              <a:ext cx="77" cy="56"/>
            </a:xfrm>
            <a:prstGeom prst="line">
              <a:avLst/>
            </a:prstGeom>
            <a:noFill/>
            <a:ln w="9360" cap="sq">
              <a:solidFill>
                <a:srgbClr val="80808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537" name="Line 33"/>
            <p:cNvSpPr>
              <a:spLocks noChangeShapeType="1"/>
            </p:cNvSpPr>
            <p:nvPr/>
          </p:nvSpPr>
          <p:spPr bwMode="auto">
            <a:xfrm>
              <a:off x="4616" y="1499"/>
              <a:ext cx="0" cy="51"/>
            </a:xfrm>
            <a:prstGeom prst="line">
              <a:avLst/>
            </a:prstGeom>
            <a:noFill/>
            <a:ln w="9360" cap="sq">
              <a:solidFill>
                <a:srgbClr val="96969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538" name="Line 34"/>
            <p:cNvSpPr>
              <a:spLocks noChangeShapeType="1"/>
            </p:cNvSpPr>
            <p:nvPr/>
          </p:nvSpPr>
          <p:spPr bwMode="auto">
            <a:xfrm flipV="1">
              <a:off x="4724" y="1433"/>
              <a:ext cx="165" cy="183"/>
            </a:xfrm>
            <a:prstGeom prst="line">
              <a:avLst/>
            </a:prstGeom>
            <a:noFill/>
            <a:ln w="9360" cap="sq">
              <a:solidFill>
                <a:srgbClr val="80808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539" name="Line 35"/>
            <p:cNvSpPr>
              <a:spLocks noChangeShapeType="1"/>
            </p:cNvSpPr>
            <p:nvPr/>
          </p:nvSpPr>
          <p:spPr bwMode="auto">
            <a:xfrm>
              <a:off x="4954" y="1433"/>
              <a:ext cx="0" cy="123"/>
            </a:xfrm>
            <a:prstGeom prst="line">
              <a:avLst/>
            </a:prstGeom>
            <a:noFill/>
            <a:ln w="9360" cap="sq">
              <a:solidFill>
                <a:srgbClr val="80808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540" name="Line 36"/>
            <p:cNvSpPr>
              <a:spLocks noChangeShapeType="1"/>
            </p:cNvSpPr>
            <p:nvPr/>
          </p:nvSpPr>
          <p:spPr bwMode="auto">
            <a:xfrm>
              <a:off x="4736" y="1626"/>
              <a:ext cx="118" cy="0"/>
            </a:xfrm>
            <a:prstGeom prst="line">
              <a:avLst/>
            </a:prstGeom>
            <a:noFill/>
            <a:ln w="9360" cap="sq">
              <a:solidFill>
                <a:srgbClr val="80808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541" name="Line 37"/>
            <p:cNvSpPr>
              <a:spLocks noChangeShapeType="1"/>
            </p:cNvSpPr>
            <p:nvPr/>
          </p:nvSpPr>
          <p:spPr bwMode="auto">
            <a:xfrm>
              <a:off x="5085" y="1620"/>
              <a:ext cx="111" cy="0"/>
            </a:xfrm>
            <a:prstGeom prst="line">
              <a:avLst/>
            </a:prstGeom>
            <a:noFill/>
            <a:ln w="9360" cap="sq">
              <a:solidFill>
                <a:srgbClr val="80808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542" name="Line 38"/>
            <p:cNvSpPr>
              <a:spLocks noChangeShapeType="1"/>
            </p:cNvSpPr>
            <p:nvPr/>
          </p:nvSpPr>
          <p:spPr bwMode="auto">
            <a:xfrm flipH="1">
              <a:off x="4546" y="1668"/>
              <a:ext cx="63" cy="443"/>
            </a:xfrm>
            <a:prstGeom prst="line">
              <a:avLst/>
            </a:prstGeom>
            <a:noFill/>
            <a:ln w="9360" cap="sq">
              <a:solidFill>
                <a:srgbClr val="96969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543" name="Line 39"/>
            <p:cNvSpPr>
              <a:spLocks noChangeShapeType="1"/>
            </p:cNvSpPr>
            <p:nvPr/>
          </p:nvSpPr>
          <p:spPr bwMode="auto">
            <a:xfrm flipH="1">
              <a:off x="4919" y="1668"/>
              <a:ext cx="71" cy="457"/>
            </a:xfrm>
            <a:prstGeom prst="line">
              <a:avLst/>
            </a:prstGeom>
            <a:noFill/>
            <a:ln w="9360" cap="sq">
              <a:solidFill>
                <a:srgbClr val="80808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544" name="Line 40"/>
            <p:cNvSpPr>
              <a:spLocks noChangeShapeType="1"/>
            </p:cNvSpPr>
            <p:nvPr/>
          </p:nvSpPr>
          <p:spPr bwMode="auto">
            <a:xfrm flipV="1">
              <a:off x="4532" y="2386"/>
              <a:ext cx="142" cy="276"/>
            </a:xfrm>
            <a:prstGeom prst="line">
              <a:avLst/>
            </a:prstGeom>
            <a:noFill/>
            <a:ln w="9360" cap="sq">
              <a:solidFill>
                <a:srgbClr val="80808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545" name="Line 41"/>
            <p:cNvSpPr>
              <a:spLocks noChangeShapeType="1"/>
            </p:cNvSpPr>
            <p:nvPr/>
          </p:nvSpPr>
          <p:spPr bwMode="auto">
            <a:xfrm>
              <a:off x="5208" y="1619"/>
              <a:ext cx="111" cy="0"/>
            </a:xfrm>
            <a:prstGeom prst="line">
              <a:avLst/>
            </a:prstGeom>
            <a:noFill/>
            <a:ln w="9360" cap="sq">
              <a:solidFill>
                <a:srgbClr val="808080"/>
              </a:solidFill>
              <a:prstDash val="dash"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21546" name="Group 42"/>
            <p:cNvGrpSpPr>
              <a:grpSpLocks/>
            </p:cNvGrpSpPr>
            <p:nvPr/>
          </p:nvGrpSpPr>
          <p:grpSpPr bwMode="auto">
            <a:xfrm>
              <a:off x="3764" y="981"/>
              <a:ext cx="294" cy="390"/>
              <a:chOff x="3764" y="981"/>
              <a:chExt cx="294" cy="390"/>
            </a:xfrm>
          </p:grpSpPr>
          <p:sp>
            <p:nvSpPr>
              <p:cNvPr id="21547" name="Line 43"/>
              <p:cNvSpPr>
                <a:spLocks noChangeShapeType="1"/>
              </p:cNvSpPr>
              <p:nvPr/>
            </p:nvSpPr>
            <p:spPr bwMode="auto">
              <a:xfrm flipH="1">
                <a:off x="3816" y="1094"/>
                <a:ext cx="90" cy="250"/>
              </a:xfrm>
              <a:prstGeom prst="line">
                <a:avLst/>
              </a:prstGeom>
              <a:noFill/>
              <a:ln w="19080" cap="sq">
                <a:solidFill>
                  <a:srgbClr val="80808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48" name="Line 44"/>
              <p:cNvSpPr>
                <a:spLocks noChangeShapeType="1"/>
              </p:cNvSpPr>
              <p:nvPr/>
            </p:nvSpPr>
            <p:spPr bwMode="auto">
              <a:xfrm>
                <a:off x="3907" y="1094"/>
                <a:ext cx="88" cy="249"/>
              </a:xfrm>
              <a:prstGeom prst="line">
                <a:avLst/>
              </a:prstGeom>
              <a:noFill/>
              <a:ln w="19080" cap="sq">
                <a:solidFill>
                  <a:srgbClr val="80808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49" name="Line 45"/>
              <p:cNvSpPr>
                <a:spLocks noChangeShapeType="1"/>
              </p:cNvSpPr>
              <p:nvPr/>
            </p:nvSpPr>
            <p:spPr bwMode="auto">
              <a:xfrm>
                <a:off x="3817" y="1345"/>
                <a:ext cx="88" cy="26"/>
              </a:xfrm>
              <a:prstGeom prst="line">
                <a:avLst/>
              </a:prstGeom>
              <a:noFill/>
              <a:ln w="19080" cap="sq">
                <a:solidFill>
                  <a:srgbClr val="80808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50" name="Line 46"/>
              <p:cNvSpPr>
                <a:spLocks noChangeShapeType="1"/>
              </p:cNvSpPr>
              <p:nvPr/>
            </p:nvSpPr>
            <p:spPr bwMode="auto">
              <a:xfrm flipH="1">
                <a:off x="3906" y="1345"/>
                <a:ext cx="90" cy="26"/>
              </a:xfrm>
              <a:prstGeom prst="line">
                <a:avLst/>
              </a:prstGeom>
              <a:noFill/>
              <a:ln w="19080" cap="sq">
                <a:solidFill>
                  <a:srgbClr val="80808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51" name="Line 47"/>
              <p:cNvSpPr>
                <a:spLocks noChangeShapeType="1"/>
              </p:cNvSpPr>
              <p:nvPr/>
            </p:nvSpPr>
            <p:spPr bwMode="auto">
              <a:xfrm>
                <a:off x="3907" y="1100"/>
                <a:ext cx="0" cy="271"/>
              </a:xfrm>
              <a:prstGeom prst="line">
                <a:avLst/>
              </a:prstGeom>
              <a:noFill/>
              <a:ln w="19080" cap="sq">
                <a:solidFill>
                  <a:srgbClr val="80808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52" name="Line 48"/>
              <p:cNvSpPr>
                <a:spLocks noChangeShapeType="1"/>
              </p:cNvSpPr>
              <p:nvPr/>
            </p:nvSpPr>
            <p:spPr bwMode="auto">
              <a:xfrm flipV="1">
                <a:off x="3817" y="1318"/>
                <a:ext cx="88" cy="28"/>
              </a:xfrm>
              <a:prstGeom prst="line">
                <a:avLst/>
              </a:prstGeom>
              <a:noFill/>
              <a:ln w="19080" cap="sq">
                <a:solidFill>
                  <a:srgbClr val="80808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53" name="Line 49"/>
              <p:cNvSpPr>
                <a:spLocks noChangeShapeType="1"/>
              </p:cNvSpPr>
              <p:nvPr/>
            </p:nvSpPr>
            <p:spPr bwMode="auto">
              <a:xfrm flipH="1" flipV="1">
                <a:off x="3906" y="1317"/>
                <a:ext cx="90" cy="27"/>
              </a:xfrm>
              <a:prstGeom prst="line">
                <a:avLst/>
              </a:prstGeom>
              <a:noFill/>
              <a:ln w="19080" cap="sq">
                <a:solidFill>
                  <a:srgbClr val="80808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54" name="Line 50"/>
              <p:cNvSpPr>
                <a:spLocks noChangeShapeType="1"/>
              </p:cNvSpPr>
              <p:nvPr/>
            </p:nvSpPr>
            <p:spPr bwMode="auto">
              <a:xfrm>
                <a:off x="3855" y="1237"/>
                <a:ext cx="50" cy="20"/>
              </a:xfrm>
              <a:prstGeom prst="line">
                <a:avLst/>
              </a:prstGeom>
              <a:noFill/>
              <a:ln w="19080" cap="sq">
                <a:solidFill>
                  <a:srgbClr val="80808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55" name="Line 51"/>
              <p:cNvSpPr>
                <a:spLocks noChangeShapeType="1"/>
              </p:cNvSpPr>
              <p:nvPr/>
            </p:nvSpPr>
            <p:spPr bwMode="auto">
              <a:xfrm flipV="1">
                <a:off x="3907" y="1235"/>
                <a:ext cx="53" cy="22"/>
              </a:xfrm>
              <a:prstGeom prst="line">
                <a:avLst/>
              </a:prstGeom>
              <a:noFill/>
              <a:ln w="19080" cap="sq">
                <a:solidFill>
                  <a:srgbClr val="80808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56" name="Line 52"/>
              <p:cNvSpPr>
                <a:spLocks noChangeShapeType="1"/>
              </p:cNvSpPr>
              <p:nvPr/>
            </p:nvSpPr>
            <p:spPr bwMode="auto">
              <a:xfrm>
                <a:off x="3838" y="1274"/>
                <a:ext cx="65" cy="27"/>
              </a:xfrm>
              <a:prstGeom prst="line">
                <a:avLst/>
              </a:prstGeom>
              <a:noFill/>
              <a:ln w="19080" cap="sq">
                <a:solidFill>
                  <a:srgbClr val="80808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57" name="Line 53"/>
              <p:cNvSpPr>
                <a:spLocks noChangeShapeType="1"/>
              </p:cNvSpPr>
              <p:nvPr/>
            </p:nvSpPr>
            <p:spPr bwMode="auto">
              <a:xfrm flipV="1">
                <a:off x="3907" y="1278"/>
                <a:ext cx="65" cy="25"/>
              </a:xfrm>
              <a:prstGeom prst="line">
                <a:avLst/>
              </a:prstGeom>
              <a:noFill/>
              <a:ln w="19080" cap="sq">
                <a:solidFill>
                  <a:srgbClr val="80808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58" name="Line 54"/>
              <p:cNvSpPr>
                <a:spLocks noChangeShapeType="1"/>
              </p:cNvSpPr>
              <p:nvPr/>
            </p:nvSpPr>
            <p:spPr bwMode="auto">
              <a:xfrm flipV="1">
                <a:off x="3907" y="1198"/>
                <a:ext cx="33" cy="11"/>
              </a:xfrm>
              <a:prstGeom prst="line">
                <a:avLst/>
              </a:prstGeom>
              <a:noFill/>
              <a:ln w="19080" cap="sq">
                <a:solidFill>
                  <a:srgbClr val="80808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59" name="Line 55"/>
              <p:cNvSpPr>
                <a:spLocks noChangeShapeType="1"/>
              </p:cNvSpPr>
              <p:nvPr/>
            </p:nvSpPr>
            <p:spPr bwMode="auto">
              <a:xfrm flipV="1">
                <a:off x="3907" y="1146"/>
                <a:ext cx="20" cy="8"/>
              </a:xfrm>
              <a:prstGeom prst="line">
                <a:avLst/>
              </a:prstGeom>
              <a:noFill/>
              <a:ln w="19080" cap="sq">
                <a:solidFill>
                  <a:srgbClr val="80808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60" name="Line 56"/>
              <p:cNvSpPr>
                <a:spLocks noChangeShapeType="1"/>
              </p:cNvSpPr>
              <p:nvPr/>
            </p:nvSpPr>
            <p:spPr bwMode="auto">
              <a:xfrm>
                <a:off x="3868" y="1195"/>
                <a:ext cx="40" cy="13"/>
              </a:xfrm>
              <a:prstGeom prst="line">
                <a:avLst/>
              </a:prstGeom>
              <a:noFill/>
              <a:ln w="19080" cap="sq">
                <a:solidFill>
                  <a:srgbClr val="80808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61" name="Line 57"/>
              <p:cNvSpPr>
                <a:spLocks noChangeShapeType="1"/>
              </p:cNvSpPr>
              <p:nvPr/>
            </p:nvSpPr>
            <p:spPr bwMode="auto">
              <a:xfrm>
                <a:off x="3887" y="1145"/>
                <a:ext cx="23" cy="12"/>
              </a:xfrm>
              <a:prstGeom prst="line">
                <a:avLst/>
              </a:prstGeom>
              <a:noFill/>
              <a:ln w="19080" cap="sq">
                <a:solidFill>
                  <a:srgbClr val="80808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62" name="Oval 58"/>
              <p:cNvSpPr>
                <a:spLocks noChangeArrowheads="1"/>
              </p:cNvSpPr>
              <p:nvPr/>
            </p:nvSpPr>
            <p:spPr bwMode="auto">
              <a:xfrm>
                <a:off x="3891" y="1071"/>
                <a:ext cx="29" cy="28"/>
              </a:xfrm>
              <a:prstGeom prst="ellipse">
                <a:avLst/>
              </a:prstGeom>
              <a:solidFill>
                <a:srgbClr val="808080"/>
              </a:solidFill>
              <a:ln w="9360" cap="sq">
                <a:solidFill>
                  <a:srgbClr val="80808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21563" name="Picture 59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3764" y="981"/>
                <a:ext cx="294" cy="215"/>
              </a:xfrm>
              <a:prstGeom prst="rect">
                <a:avLst/>
              </a:prstGeom>
              <a:noFill/>
              <a:ln w="9525" cap="flat">
                <a:noFill/>
                <a:round/>
                <a:headEnd/>
                <a:tailEnd/>
              </a:ln>
              <a:effectLst/>
            </p:spPr>
          </p:pic>
        </p:grpSp>
        <p:grpSp>
          <p:nvGrpSpPr>
            <p:cNvPr id="21564" name="Group 60"/>
            <p:cNvGrpSpPr>
              <a:grpSpLocks/>
            </p:cNvGrpSpPr>
            <p:nvPr/>
          </p:nvGrpSpPr>
          <p:grpSpPr bwMode="auto">
            <a:xfrm>
              <a:off x="3913" y="1334"/>
              <a:ext cx="285" cy="159"/>
              <a:chOff x="3913" y="1334"/>
              <a:chExt cx="285" cy="159"/>
            </a:xfrm>
          </p:grpSpPr>
          <p:sp>
            <p:nvSpPr>
              <p:cNvPr id="21565" name="Line 61"/>
              <p:cNvSpPr>
                <a:spLocks noChangeShapeType="1"/>
              </p:cNvSpPr>
              <p:nvPr/>
            </p:nvSpPr>
            <p:spPr bwMode="auto">
              <a:xfrm>
                <a:off x="3913" y="1334"/>
                <a:ext cx="95" cy="59"/>
              </a:xfrm>
              <a:prstGeom prst="line">
                <a:avLst/>
              </a:prstGeom>
              <a:noFill/>
              <a:ln w="9360" cap="sq">
                <a:solidFill>
                  <a:srgbClr val="969696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66" name="Oval 62"/>
              <p:cNvSpPr>
                <a:spLocks noChangeArrowheads="1"/>
              </p:cNvSpPr>
              <p:nvPr/>
            </p:nvSpPr>
            <p:spPr bwMode="auto">
              <a:xfrm>
                <a:off x="3954" y="1434"/>
                <a:ext cx="243" cy="59"/>
              </a:xfrm>
              <a:prstGeom prst="ellipse">
                <a:avLst/>
              </a:prstGeom>
              <a:gradFill rotWithShape="0">
                <a:gsLst>
                  <a:gs pos="0">
                    <a:srgbClr val="B2B2B2"/>
                  </a:gs>
                  <a:gs pos="100000">
                    <a:srgbClr val="EAEAEA"/>
                  </a:gs>
                </a:gsLst>
                <a:lin ang="0" scaled="1"/>
              </a:gradFill>
              <a:ln w="9360" cap="sq">
                <a:solidFill>
                  <a:srgbClr val="80808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67" name="Rectangle 63"/>
              <p:cNvSpPr>
                <a:spLocks noChangeArrowheads="1"/>
              </p:cNvSpPr>
              <p:nvPr/>
            </p:nvSpPr>
            <p:spPr bwMode="auto">
              <a:xfrm>
                <a:off x="3954" y="1428"/>
                <a:ext cx="244" cy="36"/>
              </a:xfrm>
              <a:prstGeom prst="rect">
                <a:avLst/>
              </a:prstGeom>
              <a:gradFill rotWithShape="0">
                <a:gsLst>
                  <a:gs pos="0">
                    <a:srgbClr val="B2B2B2"/>
                  </a:gs>
                  <a:gs pos="100000">
                    <a:srgbClr val="EAEAEA"/>
                  </a:gs>
                </a:gsLst>
                <a:lin ang="0" scaled="1"/>
              </a:gra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68" name="Oval 64"/>
              <p:cNvSpPr>
                <a:spLocks noChangeArrowheads="1"/>
              </p:cNvSpPr>
              <p:nvPr/>
            </p:nvSpPr>
            <p:spPr bwMode="auto">
              <a:xfrm>
                <a:off x="3953" y="1387"/>
                <a:ext cx="243" cy="69"/>
              </a:xfrm>
              <a:prstGeom prst="ellipse">
                <a:avLst/>
              </a:prstGeom>
              <a:gradFill rotWithShape="0">
                <a:gsLst>
                  <a:gs pos="0">
                    <a:srgbClr val="B2B2B2"/>
                  </a:gs>
                  <a:gs pos="100000">
                    <a:srgbClr val="EAEAEA"/>
                  </a:gs>
                </a:gsLst>
                <a:lin ang="0" scaled="1"/>
              </a:gradFill>
              <a:ln w="9360" cap="sq">
                <a:solidFill>
                  <a:srgbClr val="80808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1569" name="Group 65"/>
              <p:cNvGrpSpPr>
                <a:grpSpLocks/>
              </p:cNvGrpSpPr>
              <p:nvPr/>
            </p:nvGrpSpPr>
            <p:grpSpPr bwMode="auto">
              <a:xfrm>
                <a:off x="4002" y="1405"/>
                <a:ext cx="137" cy="32"/>
                <a:chOff x="4002" y="1405"/>
                <a:chExt cx="137" cy="32"/>
              </a:xfrm>
            </p:grpSpPr>
            <p:sp>
              <p:nvSpPr>
                <p:cNvPr id="21570" name="Freeform 66"/>
                <p:cNvSpPr>
                  <a:spLocks noChangeArrowheads="1"/>
                </p:cNvSpPr>
                <p:nvPr/>
              </p:nvSpPr>
              <p:spPr bwMode="auto">
                <a:xfrm>
                  <a:off x="4002" y="1405"/>
                  <a:ext cx="137" cy="32"/>
                </a:xfrm>
                <a:custGeom>
                  <a:avLst/>
                  <a:gdLst>
                    <a:gd name="G0" fmla="+- 60 0 0"/>
                    <a:gd name="G1" fmla="+- 1 0 0"/>
                    <a:gd name="G2" fmla="+- 1 0 0"/>
                    <a:gd name="G3" fmla="+- 1 0 0"/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w 310"/>
                    <a:gd name="T9" fmla="*/ 0 h 60"/>
                    <a:gd name="T10" fmla="*/ 310 w 310"/>
                    <a:gd name="T11" fmla="*/ 60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0">
                  <a:gsLst>
                    <a:gs pos="0">
                      <a:srgbClr val="B2B2B2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600" cap="sq">
                  <a:solidFill>
                    <a:srgbClr val="80808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571" name="Freeform 67"/>
                <p:cNvSpPr>
                  <a:spLocks noChangeArrowheads="1"/>
                </p:cNvSpPr>
                <p:nvPr/>
              </p:nvSpPr>
              <p:spPr bwMode="auto">
                <a:xfrm>
                  <a:off x="4008" y="1405"/>
                  <a:ext cx="125" cy="32"/>
                </a:xfrm>
                <a:custGeom>
                  <a:avLst/>
                  <a:gdLst>
                    <a:gd name="G0" fmla="+- 1 0 0"/>
                    <a:gd name="G1" fmla="+- 1 0 0"/>
                    <a:gd name="G2" fmla="+- 1 0 0"/>
                    <a:gd name="G3" fmla="+- 1 0 0"/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w 282"/>
                    <a:gd name="T9" fmla="*/ 0 h 60"/>
                    <a:gd name="T10" fmla="*/ 282 w 282"/>
                    <a:gd name="T11" fmla="*/ 60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0">
                  <a:gsLst>
                    <a:gs pos="0">
                      <a:srgbClr val="B2B2B2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600" cap="sq">
                  <a:solidFill>
                    <a:srgbClr val="80808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1572" name="Line 68"/>
              <p:cNvSpPr>
                <a:spLocks noChangeShapeType="1"/>
              </p:cNvSpPr>
              <p:nvPr/>
            </p:nvSpPr>
            <p:spPr bwMode="auto">
              <a:xfrm>
                <a:off x="3954" y="1420"/>
                <a:ext cx="0" cy="46"/>
              </a:xfrm>
              <a:prstGeom prst="line">
                <a:avLst/>
              </a:prstGeom>
              <a:noFill/>
              <a:ln w="9360" cap="sq">
                <a:solidFill>
                  <a:srgbClr val="80808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73" name="Line 69"/>
              <p:cNvSpPr>
                <a:spLocks noChangeShapeType="1"/>
              </p:cNvSpPr>
              <p:nvPr/>
            </p:nvSpPr>
            <p:spPr bwMode="auto">
              <a:xfrm>
                <a:off x="4197" y="1422"/>
                <a:ext cx="0" cy="45"/>
              </a:xfrm>
              <a:prstGeom prst="line">
                <a:avLst/>
              </a:prstGeom>
              <a:noFill/>
              <a:ln w="9360" cap="sq">
                <a:solidFill>
                  <a:srgbClr val="80808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574" name="Group 70"/>
            <p:cNvGrpSpPr>
              <a:grpSpLocks/>
            </p:cNvGrpSpPr>
            <p:nvPr/>
          </p:nvGrpSpPr>
          <p:grpSpPr bwMode="auto">
            <a:xfrm>
              <a:off x="4488" y="1389"/>
              <a:ext cx="245" cy="109"/>
              <a:chOff x="4488" y="1389"/>
              <a:chExt cx="245" cy="109"/>
            </a:xfrm>
          </p:grpSpPr>
          <p:sp>
            <p:nvSpPr>
              <p:cNvPr id="21575" name="Oval 71"/>
              <p:cNvSpPr>
                <a:spLocks noChangeArrowheads="1"/>
              </p:cNvSpPr>
              <p:nvPr/>
            </p:nvSpPr>
            <p:spPr bwMode="auto">
              <a:xfrm>
                <a:off x="4489" y="1438"/>
                <a:ext cx="243" cy="60"/>
              </a:xfrm>
              <a:prstGeom prst="ellipse">
                <a:avLst/>
              </a:prstGeom>
              <a:gradFill rotWithShape="0">
                <a:gsLst>
                  <a:gs pos="0">
                    <a:srgbClr val="B2B2B2"/>
                  </a:gs>
                  <a:gs pos="100000">
                    <a:srgbClr val="EAEAEA"/>
                  </a:gs>
                </a:gsLst>
                <a:lin ang="0" scaled="1"/>
              </a:gradFill>
              <a:ln w="9360" cap="sq">
                <a:solidFill>
                  <a:srgbClr val="80808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76" name="Rectangle 72"/>
              <p:cNvSpPr>
                <a:spLocks noChangeArrowheads="1"/>
              </p:cNvSpPr>
              <p:nvPr/>
            </p:nvSpPr>
            <p:spPr bwMode="auto">
              <a:xfrm>
                <a:off x="4489" y="1431"/>
                <a:ext cx="244" cy="37"/>
              </a:xfrm>
              <a:prstGeom prst="rect">
                <a:avLst/>
              </a:prstGeom>
              <a:gradFill rotWithShape="0">
                <a:gsLst>
                  <a:gs pos="0">
                    <a:srgbClr val="B2B2B2"/>
                  </a:gs>
                  <a:gs pos="100000">
                    <a:srgbClr val="EAEAEA"/>
                  </a:gs>
                </a:gsLst>
                <a:lin ang="0" scaled="1"/>
              </a:gra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77" name="Oval 73"/>
              <p:cNvSpPr>
                <a:spLocks noChangeArrowheads="1"/>
              </p:cNvSpPr>
              <p:nvPr/>
            </p:nvSpPr>
            <p:spPr bwMode="auto">
              <a:xfrm>
                <a:off x="4488" y="1389"/>
                <a:ext cx="243" cy="71"/>
              </a:xfrm>
              <a:prstGeom prst="ellipse">
                <a:avLst/>
              </a:prstGeom>
              <a:gradFill rotWithShape="0">
                <a:gsLst>
                  <a:gs pos="0">
                    <a:srgbClr val="B2B2B2"/>
                  </a:gs>
                  <a:gs pos="100000">
                    <a:srgbClr val="EAEAEA"/>
                  </a:gs>
                </a:gsLst>
                <a:lin ang="0" scaled="1"/>
              </a:gradFill>
              <a:ln w="9360" cap="sq">
                <a:solidFill>
                  <a:srgbClr val="80808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1578" name="Group 74"/>
              <p:cNvGrpSpPr>
                <a:grpSpLocks/>
              </p:cNvGrpSpPr>
              <p:nvPr/>
            </p:nvGrpSpPr>
            <p:grpSpPr bwMode="auto">
              <a:xfrm>
                <a:off x="4537" y="1408"/>
                <a:ext cx="137" cy="33"/>
                <a:chOff x="4537" y="1408"/>
                <a:chExt cx="137" cy="33"/>
              </a:xfrm>
            </p:grpSpPr>
            <p:sp>
              <p:nvSpPr>
                <p:cNvPr id="21579" name="Freeform 75"/>
                <p:cNvSpPr>
                  <a:spLocks noChangeArrowheads="1"/>
                </p:cNvSpPr>
                <p:nvPr/>
              </p:nvSpPr>
              <p:spPr bwMode="auto">
                <a:xfrm>
                  <a:off x="4537" y="1408"/>
                  <a:ext cx="137" cy="33"/>
                </a:xfrm>
                <a:custGeom>
                  <a:avLst/>
                  <a:gdLst>
                    <a:gd name="G0" fmla="+- 60 0 0"/>
                    <a:gd name="G1" fmla="+- 1 0 0"/>
                    <a:gd name="G2" fmla="+- 1 0 0"/>
                    <a:gd name="G3" fmla="+- 1 0 0"/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w 310"/>
                    <a:gd name="T9" fmla="*/ 0 h 60"/>
                    <a:gd name="T10" fmla="*/ 310 w 310"/>
                    <a:gd name="T11" fmla="*/ 60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0">
                  <a:gsLst>
                    <a:gs pos="0">
                      <a:srgbClr val="B2B2B2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600" cap="sq">
                  <a:solidFill>
                    <a:srgbClr val="80808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580" name="Freeform 76"/>
                <p:cNvSpPr>
                  <a:spLocks noChangeArrowheads="1"/>
                </p:cNvSpPr>
                <p:nvPr/>
              </p:nvSpPr>
              <p:spPr bwMode="auto">
                <a:xfrm>
                  <a:off x="4543" y="1408"/>
                  <a:ext cx="124" cy="33"/>
                </a:xfrm>
                <a:custGeom>
                  <a:avLst/>
                  <a:gdLst>
                    <a:gd name="G0" fmla="+- 1 0 0"/>
                    <a:gd name="G1" fmla="+- 1 0 0"/>
                    <a:gd name="G2" fmla="+- 1 0 0"/>
                    <a:gd name="G3" fmla="+- 1 0 0"/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w 282"/>
                    <a:gd name="T9" fmla="*/ 0 h 60"/>
                    <a:gd name="T10" fmla="*/ 282 w 282"/>
                    <a:gd name="T11" fmla="*/ 60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0">
                  <a:gsLst>
                    <a:gs pos="0">
                      <a:srgbClr val="B2B2B2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600" cap="sq">
                  <a:solidFill>
                    <a:srgbClr val="80808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1581" name="Line 77"/>
              <p:cNvSpPr>
                <a:spLocks noChangeShapeType="1"/>
              </p:cNvSpPr>
              <p:nvPr/>
            </p:nvSpPr>
            <p:spPr bwMode="auto">
              <a:xfrm>
                <a:off x="4489" y="1423"/>
                <a:ext cx="0" cy="47"/>
              </a:xfrm>
              <a:prstGeom prst="line">
                <a:avLst/>
              </a:prstGeom>
              <a:noFill/>
              <a:ln w="9360" cap="sq">
                <a:solidFill>
                  <a:srgbClr val="80808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82" name="Line 78"/>
              <p:cNvSpPr>
                <a:spLocks noChangeShapeType="1"/>
              </p:cNvSpPr>
              <p:nvPr/>
            </p:nvSpPr>
            <p:spPr bwMode="auto">
              <a:xfrm>
                <a:off x="4732" y="1425"/>
                <a:ext cx="0" cy="46"/>
              </a:xfrm>
              <a:prstGeom prst="line">
                <a:avLst/>
              </a:prstGeom>
              <a:noFill/>
              <a:ln w="9360" cap="sq">
                <a:solidFill>
                  <a:srgbClr val="80808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583" name="Group 79"/>
            <p:cNvGrpSpPr>
              <a:grpSpLocks/>
            </p:cNvGrpSpPr>
            <p:nvPr/>
          </p:nvGrpSpPr>
          <p:grpSpPr bwMode="auto">
            <a:xfrm>
              <a:off x="4495" y="1555"/>
              <a:ext cx="245" cy="109"/>
              <a:chOff x="4495" y="1555"/>
              <a:chExt cx="245" cy="109"/>
            </a:xfrm>
          </p:grpSpPr>
          <p:sp>
            <p:nvSpPr>
              <p:cNvPr id="21584" name="Oval 80"/>
              <p:cNvSpPr>
                <a:spLocks noChangeArrowheads="1"/>
              </p:cNvSpPr>
              <p:nvPr/>
            </p:nvSpPr>
            <p:spPr bwMode="auto">
              <a:xfrm>
                <a:off x="4496" y="1604"/>
                <a:ext cx="243" cy="60"/>
              </a:xfrm>
              <a:prstGeom prst="ellipse">
                <a:avLst/>
              </a:prstGeom>
              <a:gradFill rotWithShape="0">
                <a:gsLst>
                  <a:gs pos="0">
                    <a:srgbClr val="B2B2B2"/>
                  </a:gs>
                  <a:gs pos="100000">
                    <a:srgbClr val="EAEAEA"/>
                  </a:gs>
                </a:gsLst>
                <a:lin ang="0" scaled="1"/>
              </a:gradFill>
              <a:ln w="9360" cap="sq">
                <a:solidFill>
                  <a:srgbClr val="80808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85" name="Rectangle 81"/>
              <p:cNvSpPr>
                <a:spLocks noChangeArrowheads="1"/>
              </p:cNvSpPr>
              <p:nvPr/>
            </p:nvSpPr>
            <p:spPr bwMode="auto">
              <a:xfrm>
                <a:off x="4496" y="1597"/>
                <a:ext cx="244" cy="37"/>
              </a:xfrm>
              <a:prstGeom prst="rect">
                <a:avLst/>
              </a:prstGeom>
              <a:gradFill rotWithShape="0">
                <a:gsLst>
                  <a:gs pos="0">
                    <a:srgbClr val="B2B2B2"/>
                  </a:gs>
                  <a:gs pos="100000">
                    <a:srgbClr val="EAEAEA"/>
                  </a:gs>
                </a:gsLst>
                <a:lin ang="0" scaled="1"/>
              </a:gra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86" name="Oval 82"/>
              <p:cNvSpPr>
                <a:spLocks noChangeArrowheads="1"/>
              </p:cNvSpPr>
              <p:nvPr/>
            </p:nvSpPr>
            <p:spPr bwMode="auto">
              <a:xfrm>
                <a:off x="4495" y="1555"/>
                <a:ext cx="243" cy="71"/>
              </a:xfrm>
              <a:prstGeom prst="ellipse">
                <a:avLst/>
              </a:prstGeom>
              <a:gradFill rotWithShape="0">
                <a:gsLst>
                  <a:gs pos="0">
                    <a:srgbClr val="B2B2B2"/>
                  </a:gs>
                  <a:gs pos="100000">
                    <a:srgbClr val="EAEAEA"/>
                  </a:gs>
                </a:gsLst>
                <a:lin ang="0" scaled="1"/>
              </a:gradFill>
              <a:ln w="9360" cap="sq">
                <a:solidFill>
                  <a:srgbClr val="80808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1587" name="Group 83"/>
              <p:cNvGrpSpPr>
                <a:grpSpLocks/>
              </p:cNvGrpSpPr>
              <p:nvPr/>
            </p:nvGrpSpPr>
            <p:grpSpPr bwMode="auto">
              <a:xfrm>
                <a:off x="4544" y="1574"/>
                <a:ext cx="137" cy="33"/>
                <a:chOff x="4544" y="1574"/>
                <a:chExt cx="137" cy="33"/>
              </a:xfrm>
            </p:grpSpPr>
            <p:sp>
              <p:nvSpPr>
                <p:cNvPr id="21588" name="Freeform 84"/>
                <p:cNvSpPr>
                  <a:spLocks noChangeArrowheads="1"/>
                </p:cNvSpPr>
                <p:nvPr/>
              </p:nvSpPr>
              <p:spPr bwMode="auto">
                <a:xfrm>
                  <a:off x="4544" y="1574"/>
                  <a:ext cx="137" cy="33"/>
                </a:xfrm>
                <a:custGeom>
                  <a:avLst/>
                  <a:gdLst>
                    <a:gd name="G0" fmla="+- 60 0 0"/>
                    <a:gd name="G1" fmla="+- 1 0 0"/>
                    <a:gd name="G2" fmla="+- 1 0 0"/>
                    <a:gd name="G3" fmla="+- 1 0 0"/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w 310"/>
                    <a:gd name="T9" fmla="*/ 0 h 60"/>
                    <a:gd name="T10" fmla="*/ 310 w 310"/>
                    <a:gd name="T11" fmla="*/ 60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0">
                  <a:gsLst>
                    <a:gs pos="0">
                      <a:srgbClr val="B2B2B2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600" cap="sq">
                  <a:solidFill>
                    <a:srgbClr val="80808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589" name="Freeform 85"/>
                <p:cNvSpPr>
                  <a:spLocks noChangeArrowheads="1"/>
                </p:cNvSpPr>
                <p:nvPr/>
              </p:nvSpPr>
              <p:spPr bwMode="auto">
                <a:xfrm>
                  <a:off x="4550" y="1574"/>
                  <a:ext cx="124" cy="33"/>
                </a:xfrm>
                <a:custGeom>
                  <a:avLst/>
                  <a:gdLst>
                    <a:gd name="G0" fmla="+- 1 0 0"/>
                    <a:gd name="G1" fmla="+- 1 0 0"/>
                    <a:gd name="G2" fmla="+- 1 0 0"/>
                    <a:gd name="G3" fmla="+- 1 0 0"/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w 282"/>
                    <a:gd name="T9" fmla="*/ 0 h 60"/>
                    <a:gd name="T10" fmla="*/ 282 w 282"/>
                    <a:gd name="T11" fmla="*/ 60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0">
                  <a:gsLst>
                    <a:gs pos="0">
                      <a:srgbClr val="B2B2B2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600" cap="sq">
                  <a:solidFill>
                    <a:srgbClr val="80808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1590" name="Line 86"/>
              <p:cNvSpPr>
                <a:spLocks noChangeShapeType="1"/>
              </p:cNvSpPr>
              <p:nvPr/>
            </p:nvSpPr>
            <p:spPr bwMode="auto">
              <a:xfrm>
                <a:off x="4496" y="1589"/>
                <a:ext cx="0" cy="47"/>
              </a:xfrm>
              <a:prstGeom prst="line">
                <a:avLst/>
              </a:prstGeom>
              <a:noFill/>
              <a:ln w="9360" cap="sq">
                <a:solidFill>
                  <a:srgbClr val="80808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91" name="Line 87"/>
              <p:cNvSpPr>
                <a:spLocks noChangeShapeType="1"/>
              </p:cNvSpPr>
              <p:nvPr/>
            </p:nvSpPr>
            <p:spPr bwMode="auto">
              <a:xfrm>
                <a:off x="4739" y="1591"/>
                <a:ext cx="0" cy="46"/>
              </a:xfrm>
              <a:prstGeom prst="line">
                <a:avLst/>
              </a:prstGeom>
              <a:noFill/>
              <a:ln w="9360" cap="sq">
                <a:solidFill>
                  <a:srgbClr val="80808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592" name="Group 88"/>
            <p:cNvGrpSpPr>
              <a:grpSpLocks/>
            </p:cNvGrpSpPr>
            <p:nvPr/>
          </p:nvGrpSpPr>
          <p:grpSpPr bwMode="auto">
            <a:xfrm>
              <a:off x="4841" y="1556"/>
              <a:ext cx="245" cy="109"/>
              <a:chOff x="4841" y="1556"/>
              <a:chExt cx="245" cy="109"/>
            </a:xfrm>
          </p:grpSpPr>
          <p:sp>
            <p:nvSpPr>
              <p:cNvPr id="21593" name="Oval 89"/>
              <p:cNvSpPr>
                <a:spLocks noChangeArrowheads="1"/>
              </p:cNvSpPr>
              <p:nvPr/>
            </p:nvSpPr>
            <p:spPr bwMode="auto">
              <a:xfrm>
                <a:off x="4842" y="1604"/>
                <a:ext cx="243" cy="60"/>
              </a:xfrm>
              <a:prstGeom prst="ellipse">
                <a:avLst/>
              </a:prstGeom>
              <a:gradFill rotWithShape="0">
                <a:gsLst>
                  <a:gs pos="0">
                    <a:srgbClr val="B2B2B2"/>
                  </a:gs>
                  <a:gs pos="100000">
                    <a:srgbClr val="EAEAEA"/>
                  </a:gs>
                </a:gsLst>
                <a:lin ang="0" scaled="1"/>
              </a:gradFill>
              <a:ln w="9360" cap="sq">
                <a:solidFill>
                  <a:srgbClr val="80808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94" name="Rectangle 90"/>
              <p:cNvSpPr>
                <a:spLocks noChangeArrowheads="1"/>
              </p:cNvSpPr>
              <p:nvPr/>
            </p:nvSpPr>
            <p:spPr bwMode="auto">
              <a:xfrm>
                <a:off x="4842" y="1598"/>
                <a:ext cx="244" cy="37"/>
              </a:xfrm>
              <a:prstGeom prst="rect">
                <a:avLst/>
              </a:prstGeom>
              <a:gradFill rotWithShape="0">
                <a:gsLst>
                  <a:gs pos="0">
                    <a:srgbClr val="B2B2B2"/>
                  </a:gs>
                  <a:gs pos="100000">
                    <a:srgbClr val="EAEAEA"/>
                  </a:gs>
                </a:gsLst>
                <a:lin ang="0" scaled="1"/>
              </a:gra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95" name="Oval 91"/>
              <p:cNvSpPr>
                <a:spLocks noChangeArrowheads="1"/>
              </p:cNvSpPr>
              <p:nvPr/>
            </p:nvSpPr>
            <p:spPr bwMode="auto">
              <a:xfrm>
                <a:off x="4841" y="1556"/>
                <a:ext cx="243" cy="71"/>
              </a:xfrm>
              <a:prstGeom prst="ellipse">
                <a:avLst/>
              </a:prstGeom>
              <a:gradFill rotWithShape="0">
                <a:gsLst>
                  <a:gs pos="0">
                    <a:srgbClr val="B2B2B2"/>
                  </a:gs>
                  <a:gs pos="100000">
                    <a:srgbClr val="EAEAEA"/>
                  </a:gs>
                </a:gsLst>
                <a:lin ang="0" scaled="1"/>
              </a:gradFill>
              <a:ln w="9360" cap="sq">
                <a:solidFill>
                  <a:srgbClr val="80808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1596" name="Group 92"/>
              <p:cNvGrpSpPr>
                <a:grpSpLocks/>
              </p:cNvGrpSpPr>
              <p:nvPr/>
            </p:nvGrpSpPr>
            <p:grpSpPr bwMode="auto">
              <a:xfrm>
                <a:off x="4890" y="1575"/>
                <a:ext cx="137" cy="33"/>
                <a:chOff x="4890" y="1575"/>
                <a:chExt cx="137" cy="33"/>
              </a:xfrm>
            </p:grpSpPr>
            <p:sp>
              <p:nvSpPr>
                <p:cNvPr id="21597" name="Freeform 93"/>
                <p:cNvSpPr>
                  <a:spLocks noChangeArrowheads="1"/>
                </p:cNvSpPr>
                <p:nvPr/>
              </p:nvSpPr>
              <p:spPr bwMode="auto">
                <a:xfrm>
                  <a:off x="4890" y="1575"/>
                  <a:ext cx="137" cy="33"/>
                </a:xfrm>
                <a:custGeom>
                  <a:avLst/>
                  <a:gdLst>
                    <a:gd name="G0" fmla="+- 60 0 0"/>
                    <a:gd name="G1" fmla="+- 1 0 0"/>
                    <a:gd name="G2" fmla="+- 1 0 0"/>
                    <a:gd name="G3" fmla="+- 1 0 0"/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w 310"/>
                    <a:gd name="T9" fmla="*/ 0 h 60"/>
                    <a:gd name="T10" fmla="*/ 310 w 310"/>
                    <a:gd name="T11" fmla="*/ 60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0">
                  <a:gsLst>
                    <a:gs pos="0">
                      <a:srgbClr val="B2B2B2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600" cap="sq">
                  <a:solidFill>
                    <a:srgbClr val="80808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598" name="Freeform 94"/>
                <p:cNvSpPr>
                  <a:spLocks noChangeArrowheads="1"/>
                </p:cNvSpPr>
                <p:nvPr/>
              </p:nvSpPr>
              <p:spPr bwMode="auto">
                <a:xfrm>
                  <a:off x="4896" y="1575"/>
                  <a:ext cx="124" cy="33"/>
                </a:xfrm>
                <a:custGeom>
                  <a:avLst/>
                  <a:gdLst>
                    <a:gd name="G0" fmla="+- 1 0 0"/>
                    <a:gd name="G1" fmla="+- 1 0 0"/>
                    <a:gd name="G2" fmla="+- 1 0 0"/>
                    <a:gd name="G3" fmla="+- 1 0 0"/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w 282"/>
                    <a:gd name="T9" fmla="*/ 0 h 60"/>
                    <a:gd name="T10" fmla="*/ 282 w 282"/>
                    <a:gd name="T11" fmla="*/ 60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0">
                  <a:gsLst>
                    <a:gs pos="0">
                      <a:srgbClr val="B2B2B2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600" cap="sq">
                  <a:solidFill>
                    <a:srgbClr val="80808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1599" name="Line 95"/>
              <p:cNvSpPr>
                <a:spLocks noChangeShapeType="1"/>
              </p:cNvSpPr>
              <p:nvPr/>
            </p:nvSpPr>
            <p:spPr bwMode="auto">
              <a:xfrm>
                <a:off x="4842" y="1590"/>
                <a:ext cx="0" cy="47"/>
              </a:xfrm>
              <a:prstGeom prst="line">
                <a:avLst/>
              </a:prstGeom>
              <a:noFill/>
              <a:ln w="9360" cap="sq">
                <a:solidFill>
                  <a:srgbClr val="80808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00" name="Line 96"/>
              <p:cNvSpPr>
                <a:spLocks noChangeShapeType="1"/>
              </p:cNvSpPr>
              <p:nvPr/>
            </p:nvSpPr>
            <p:spPr bwMode="auto">
              <a:xfrm>
                <a:off x="5085" y="1592"/>
                <a:ext cx="0" cy="46"/>
              </a:xfrm>
              <a:prstGeom prst="line">
                <a:avLst/>
              </a:prstGeom>
              <a:noFill/>
              <a:ln w="9360" cap="sq">
                <a:solidFill>
                  <a:srgbClr val="80808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601" name="Group 97"/>
            <p:cNvGrpSpPr>
              <a:grpSpLocks/>
            </p:cNvGrpSpPr>
            <p:nvPr/>
          </p:nvGrpSpPr>
          <p:grpSpPr bwMode="auto">
            <a:xfrm>
              <a:off x="4795" y="1326"/>
              <a:ext cx="245" cy="109"/>
              <a:chOff x="4795" y="1326"/>
              <a:chExt cx="245" cy="109"/>
            </a:xfrm>
          </p:grpSpPr>
          <p:sp>
            <p:nvSpPr>
              <p:cNvPr id="21602" name="Oval 98"/>
              <p:cNvSpPr>
                <a:spLocks noChangeArrowheads="1"/>
              </p:cNvSpPr>
              <p:nvPr/>
            </p:nvSpPr>
            <p:spPr bwMode="auto">
              <a:xfrm>
                <a:off x="4796" y="1374"/>
                <a:ext cx="243" cy="60"/>
              </a:xfrm>
              <a:prstGeom prst="ellipse">
                <a:avLst/>
              </a:prstGeom>
              <a:gradFill rotWithShape="0">
                <a:gsLst>
                  <a:gs pos="0">
                    <a:srgbClr val="B2B2B2"/>
                  </a:gs>
                  <a:gs pos="100000">
                    <a:srgbClr val="EAEAEA"/>
                  </a:gs>
                </a:gsLst>
                <a:lin ang="0" scaled="1"/>
              </a:gradFill>
              <a:ln w="9360" cap="sq">
                <a:solidFill>
                  <a:srgbClr val="80808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03" name="Rectangle 99"/>
              <p:cNvSpPr>
                <a:spLocks noChangeArrowheads="1"/>
              </p:cNvSpPr>
              <p:nvPr/>
            </p:nvSpPr>
            <p:spPr bwMode="auto">
              <a:xfrm>
                <a:off x="4796" y="1368"/>
                <a:ext cx="244" cy="37"/>
              </a:xfrm>
              <a:prstGeom prst="rect">
                <a:avLst/>
              </a:prstGeom>
              <a:gradFill rotWithShape="0">
                <a:gsLst>
                  <a:gs pos="0">
                    <a:srgbClr val="B2B2B2"/>
                  </a:gs>
                  <a:gs pos="100000">
                    <a:srgbClr val="EAEAEA"/>
                  </a:gs>
                </a:gsLst>
                <a:lin ang="0" scaled="1"/>
              </a:gra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04" name="Oval 100"/>
              <p:cNvSpPr>
                <a:spLocks noChangeArrowheads="1"/>
              </p:cNvSpPr>
              <p:nvPr/>
            </p:nvSpPr>
            <p:spPr bwMode="auto">
              <a:xfrm>
                <a:off x="4795" y="1326"/>
                <a:ext cx="243" cy="71"/>
              </a:xfrm>
              <a:prstGeom prst="ellipse">
                <a:avLst/>
              </a:prstGeom>
              <a:gradFill rotWithShape="0">
                <a:gsLst>
                  <a:gs pos="0">
                    <a:srgbClr val="B2B2B2"/>
                  </a:gs>
                  <a:gs pos="100000">
                    <a:srgbClr val="EAEAEA"/>
                  </a:gs>
                </a:gsLst>
                <a:lin ang="0" scaled="1"/>
              </a:gradFill>
              <a:ln w="9360" cap="sq">
                <a:solidFill>
                  <a:srgbClr val="80808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1605" name="Group 101"/>
              <p:cNvGrpSpPr>
                <a:grpSpLocks/>
              </p:cNvGrpSpPr>
              <p:nvPr/>
            </p:nvGrpSpPr>
            <p:grpSpPr bwMode="auto">
              <a:xfrm>
                <a:off x="4844" y="1345"/>
                <a:ext cx="137" cy="33"/>
                <a:chOff x="4844" y="1345"/>
                <a:chExt cx="137" cy="33"/>
              </a:xfrm>
            </p:grpSpPr>
            <p:sp>
              <p:nvSpPr>
                <p:cNvPr id="21606" name="Freeform 102"/>
                <p:cNvSpPr>
                  <a:spLocks noChangeArrowheads="1"/>
                </p:cNvSpPr>
                <p:nvPr/>
              </p:nvSpPr>
              <p:spPr bwMode="auto">
                <a:xfrm>
                  <a:off x="4844" y="1345"/>
                  <a:ext cx="137" cy="33"/>
                </a:xfrm>
                <a:custGeom>
                  <a:avLst/>
                  <a:gdLst>
                    <a:gd name="G0" fmla="+- 60 0 0"/>
                    <a:gd name="G1" fmla="+- 1 0 0"/>
                    <a:gd name="G2" fmla="+- 1 0 0"/>
                    <a:gd name="G3" fmla="+- 1 0 0"/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w 310"/>
                    <a:gd name="T9" fmla="*/ 0 h 60"/>
                    <a:gd name="T10" fmla="*/ 310 w 310"/>
                    <a:gd name="T11" fmla="*/ 60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0">
                  <a:gsLst>
                    <a:gs pos="0">
                      <a:srgbClr val="B2B2B2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600" cap="sq">
                  <a:solidFill>
                    <a:srgbClr val="80808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607" name="Freeform 103"/>
                <p:cNvSpPr>
                  <a:spLocks noChangeArrowheads="1"/>
                </p:cNvSpPr>
                <p:nvPr/>
              </p:nvSpPr>
              <p:spPr bwMode="auto">
                <a:xfrm>
                  <a:off x="4850" y="1345"/>
                  <a:ext cx="124" cy="33"/>
                </a:xfrm>
                <a:custGeom>
                  <a:avLst/>
                  <a:gdLst>
                    <a:gd name="G0" fmla="+- 1 0 0"/>
                    <a:gd name="G1" fmla="+- 1 0 0"/>
                    <a:gd name="G2" fmla="+- 1 0 0"/>
                    <a:gd name="G3" fmla="+- 1 0 0"/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w 282"/>
                    <a:gd name="T9" fmla="*/ 0 h 60"/>
                    <a:gd name="T10" fmla="*/ 282 w 282"/>
                    <a:gd name="T11" fmla="*/ 60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0">
                  <a:gsLst>
                    <a:gs pos="0">
                      <a:srgbClr val="B2B2B2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600" cap="sq">
                  <a:solidFill>
                    <a:srgbClr val="80808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1608" name="Line 104"/>
              <p:cNvSpPr>
                <a:spLocks noChangeShapeType="1"/>
              </p:cNvSpPr>
              <p:nvPr/>
            </p:nvSpPr>
            <p:spPr bwMode="auto">
              <a:xfrm>
                <a:off x="4796" y="1360"/>
                <a:ext cx="0" cy="47"/>
              </a:xfrm>
              <a:prstGeom prst="line">
                <a:avLst/>
              </a:prstGeom>
              <a:noFill/>
              <a:ln w="9360" cap="sq">
                <a:solidFill>
                  <a:srgbClr val="80808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09" name="Line 105"/>
              <p:cNvSpPr>
                <a:spLocks noChangeShapeType="1"/>
              </p:cNvSpPr>
              <p:nvPr/>
            </p:nvSpPr>
            <p:spPr bwMode="auto">
              <a:xfrm>
                <a:off x="5039" y="1362"/>
                <a:ext cx="0" cy="46"/>
              </a:xfrm>
              <a:prstGeom prst="line">
                <a:avLst/>
              </a:prstGeom>
              <a:noFill/>
              <a:ln w="9360" cap="sq">
                <a:solidFill>
                  <a:srgbClr val="80808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610" name="Group 106"/>
            <p:cNvGrpSpPr>
              <a:grpSpLocks/>
            </p:cNvGrpSpPr>
            <p:nvPr/>
          </p:nvGrpSpPr>
          <p:grpSpPr bwMode="auto">
            <a:xfrm>
              <a:off x="4825" y="2114"/>
              <a:ext cx="309" cy="129"/>
              <a:chOff x="4825" y="2114"/>
              <a:chExt cx="309" cy="129"/>
            </a:xfrm>
          </p:grpSpPr>
          <p:sp>
            <p:nvSpPr>
              <p:cNvPr id="21611" name="Oval 107"/>
              <p:cNvSpPr>
                <a:spLocks noChangeArrowheads="1"/>
              </p:cNvSpPr>
              <p:nvPr/>
            </p:nvSpPr>
            <p:spPr bwMode="auto">
              <a:xfrm>
                <a:off x="4826" y="2171"/>
                <a:ext cx="306" cy="72"/>
              </a:xfrm>
              <a:prstGeom prst="ellipse">
                <a:avLst/>
              </a:prstGeom>
              <a:gradFill rotWithShape="0">
                <a:gsLst>
                  <a:gs pos="0">
                    <a:srgbClr val="B2B2B2"/>
                  </a:gs>
                  <a:gs pos="100000">
                    <a:srgbClr val="EAEAEA"/>
                  </a:gs>
                </a:gsLst>
                <a:lin ang="0" scaled="1"/>
              </a:gradFill>
              <a:ln w="9360" cap="sq">
                <a:solidFill>
                  <a:srgbClr val="80808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12" name="Rectangle 108"/>
              <p:cNvSpPr>
                <a:spLocks noChangeArrowheads="1"/>
              </p:cNvSpPr>
              <p:nvPr/>
            </p:nvSpPr>
            <p:spPr bwMode="auto">
              <a:xfrm>
                <a:off x="4826" y="2164"/>
                <a:ext cx="308" cy="44"/>
              </a:xfrm>
              <a:prstGeom prst="rect">
                <a:avLst/>
              </a:prstGeom>
              <a:gradFill rotWithShape="0">
                <a:gsLst>
                  <a:gs pos="0">
                    <a:srgbClr val="B2B2B2"/>
                  </a:gs>
                  <a:gs pos="100000">
                    <a:srgbClr val="EAEAEA"/>
                  </a:gs>
                </a:gsLst>
                <a:lin ang="0" scaled="1"/>
              </a:gra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13" name="Oval 109"/>
              <p:cNvSpPr>
                <a:spLocks noChangeArrowheads="1"/>
              </p:cNvSpPr>
              <p:nvPr/>
            </p:nvSpPr>
            <p:spPr bwMode="auto">
              <a:xfrm>
                <a:off x="4825" y="2114"/>
                <a:ext cx="306" cy="84"/>
              </a:xfrm>
              <a:prstGeom prst="ellipse">
                <a:avLst/>
              </a:prstGeom>
              <a:gradFill rotWithShape="0">
                <a:gsLst>
                  <a:gs pos="0">
                    <a:srgbClr val="B2B2B2"/>
                  </a:gs>
                  <a:gs pos="100000">
                    <a:srgbClr val="EAEAEA"/>
                  </a:gs>
                </a:gsLst>
                <a:lin ang="0" scaled="1"/>
              </a:gradFill>
              <a:ln w="9360" cap="sq">
                <a:solidFill>
                  <a:srgbClr val="80808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1614" name="Group 110"/>
              <p:cNvGrpSpPr>
                <a:grpSpLocks/>
              </p:cNvGrpSpPr>
              <p:nvPr/>
            </p:nvGrpSpPr>
            <p:grpSpPr bwMode="auto">
              <a:xfrm>
                <a:off x="4887" y="2136"/>
                <a:ext cx="172" cy="39"/>
                <a:chOff x="4887" y="2136"/>
                <a:chExt cx="172" cy="39"/>
              </a:xfrm>
            </p:grpSpPr>
            <p:sp>
              <p:nvSpPr>
                <p:cNvPr id="21615" name="Freeform 111"/>
                <p:cNvSpPr>
                  <a:spLocks noChangeArrowheads="1"/>
                </p:cNvSpPr>
                <p:nvPr/>
              </p:nvSpPr>
              <p:spPr bwMode="auto">
                <a:xfrm>
                  <a:off x="4887" y="2136"/>
                  <a:ext cx="172" cy="39"/>
                </a:xfrm>
                <a:custGeom>
                  <a:avLst/>
                  <a:gdLst>
                    <a:gd name="G0" fmla="+- 60 0 0"/>
                    <a:gd name="G1" fmla="+- 1 0 0"/>
                    <a:gd name="G2" fmla="+- 1 0 0"/>
                    <a:gd name="G3" fmla="+- 1 0 0"/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w 310"/>
                    <a:gd name="T9" fmla="*/ 0 h 60"/>
                    <a:gd name="T10" fmla="*/ 310 w 310"/>
                    <a:gd name="T11" fmla="*/ 60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0">
                  <a:gsLst>
                    <a:gs pos="0">
                      <a:srgbClr val="B2B2B2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600" cap="sq">
                  <a:solidFill>
                    <a:srgbClr val="80808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616" name="Freeform 112"/>
                <p:cNvSpPr>
                  <a:spLocks noChangeArrowheads="1"/>
                </p:cNvSpPr>
                <p:nvPr/>
              </p:nvSpPr>
              <p:spPr bwMode="auto">
                <a:xfrm>
                  <a:off x="4894" y="2136"/>
                  <a:ext cx="157" cy="39"/>
                </a:xfrm>
                <a:custGeom>
                  <a:avLst/>
                  <a:gdLst>
                    <a:gd name="G0" fmla="+- 1 0 0"/>
                    <a:gd name="G1" fmla="+- 1 0 0"/>
                    <a:gd name="G2" fmla="+- 1 0 0"/>
                    <a:gd name="G3" fmla="+- 1 0 0"/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w 282"/>
                    <a:gd name="T9" fmla="*/ 0 h 60"/>
                    <a:gd name="T10" fmla="*/ 282 w 282"/>
                    <a:gd name="T11" fmla="*/ 60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0">
                  <a:gsLst>
                    <a:gs pos="0">
                      <a:srgbClr val="B2B2B2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600" cap="sq">
                  <a:solidFill>
                    <a:srgbClr val="80808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1617" name="Line 113"/>
              <p:cNvSpPr>
                <a:spLocks noChangeShapeType="1"/>
              </p:cNvSpPr>
              <p:nvPr/>
            </p:nvSpPr>
            <p:spPr bwMode="auto">
              <a:xfrm>
                <a:off x="4826" y="2154"/>
                <a:ext cx="0" cy="56"/>
              </a:xfrm>
              <a:prstGeom prst="line">
                <a:avLst/>
              </a:prstGeom>
              <a:noFill/>
              <a:ln w="9360" cap="sq">
                <a:solidFill>
                  <a:srgbClr val="80808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18" name="Line 114"/>
              <p:cNvSpPr>
                <a:spLocks noChangeShapeType="1"/>
              </p:cNvSpPr>
              <p:nvPr/>
            </p:nvSpPr>
            <p:spPr bwMode="auto">
              <a:xfrm>
                <a:off x="5132" y="2157"/>
                <a:ext cx="0" cy="52"/>
              </a:xfrm>
              <a:prstGeom prst="line">
                <a:avLst/>
              </a:prstGeom>
              <a:noFill/>
              <a:ln w="9360" cap="sq">
                <a:solidFill>
                  <a:srgbClr val="80808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1619" name="Line 115"/>
            <p:cNvSpPr>
              <a:spLocks noChangeShapeType="1"/>
            </p:cNvSpPr>
            <p:nvPr/>
          </p:nvSpPr>
          <p:spPr bwMode="auto">
            <a:xfrm>
              <a:off x="4000" y="2176"/>
              <a:ext cx="427" cy="0"/>
            </a:xfrm>
            <a:prstGeom prst="line">
              <a:avLst/>
            </a:prstGeom>
            <a:noFill/>
            <a:ln w="9360" cap="sq">
              <a:solidFill>
                <a:srgbClr val="80808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21620" name="Group 116"/>
            <p:cNvGrpSpPr>
              <a:grpSpLocks/>
            </p:cNvGrpSpPr>
            <p:nvPr/>
          </p:nvGrpSpPr>
          <p:grpSpPr bwMode="auto">
            <a:xfrm>
              <a:off x="4415" y="2106"/>
              <a:ext cx="309" cy="129"/>
              <a:chOff x="4415" y="2106"/>
              <a:chExt cx="309" cy="129"/>
            </a:xfrm>
          </p:grpSpPr>
          <p:sp>
            <p:nvSpPr>
              <p:cNvPr id="21621" name="Oval 117"/>
              <p:cNvSpPr>
                <a:spLocks noChangeArrowheads="1"/>
              </p:cNvSpPr>
              <p:nvPr/>
            </p:nvSpPr>
            <p:spPr bwMode="auto">
              <a:xfrm>
                <a:off x="4416" y="2163"/>
                <a:ext cx="306" cy="72"/>
              </a:xfrm>
              <a:prstGeom prst="ellipse">
                <a:avLst/>
              </a:prstGeom>
              <a:gradFill rotWithShape="0">
                <a:gsLst>
                  <a:gs pos="0">
                    <a:srgbClr val="B2B2B2"/>
                  </a:gs>
                  <a:gs pos="100000">
                    <a:srgbClr val="EAEAEA"/>
                  </a:gs>
                </a:gsLst>
                <a:lin ang="0" scaled="1"/>
              </a:gradFill>
              <a:ln w="9360" cap="sq">
                <a:solidFill>
                  <a:srgbClr val="80808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22" name="Rectangle 118"/>
              <p:cNvSpPr>
                <a:spLocks noChangeArrowheads="1"/>
              </p:cNvSpPr>
              <p:nvPr/>
            </p:nvSpPr>
            <p:spPr bwMode="auto">
              <a:xfrm>
                <a:off x="4416" y="2156"/>
                <a:ext cx="308" cy="44"/>
              </a:xfrm>
              <a:prstGeom prst="rect">
                <a:avLst/>
              </a:prstGeom>
              <a:gradFill rotWithShape="0">
                <a:gsLst>
                  <a:gs pos="0">
                    <a:srgbClr val="B2B2B2"/>
                  </a:gs>
                  <a:gs pos="100000">
                    <a:srgbClr val="EAEAEA"/>
                  </a:gs>
                </a:gsLst>
                <a:lin ang="0" scaled="1"/>
              </a:gra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23" name="Oval 119"/>
              <p:cNvSpPr>
                <a:spLocks noChangeArrowheads="1"/>
              </p:cNvSpPr>
              <p:nvPr/>
            </p:nvSpPr>
            <p:spPr bwMode="auto">
              <a:xfrm>
                <a:off x="4415" y="2106"/>
                <a:ext cx="306" cy="84"/>
              </a:xfrm>
              <a:prstGeom prst="ellipse">
                <a:avLst/>
              </a:prstGeom>
              <a:gradFill rotWithShape="0">
                <a:gsLst>
                  <a:gs pos="0">
                    <a:srgbClr val="B2B2B2"/>
                  </a:gs>
                  <a:gs pos="100000">
                    <a:srgbClr val="EAEAEA"/>
                  </a:gs>
                </a:gsLst>
                <a:lin ang="0" scaled="1"/>
              </a:gradFill>
              <a:ln w="9360" cap="sq">
                <a:solidFill>
                  <a:srgbClr val="80808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1624" name="Group 120"/>
              <p:cNvGrpSpPr>
                <a:grpSpLocks/>
              </p:cNvGrpSpPr>
              <p:nvPr/>
            </p:nvGrpSpPr>
            <p:grpSpPr bwMode="auto">
              <a:xfrm>
                <a:off x="4477" y="2128"/>
                <a:ext cx="172" cy="39"/>
                <a:chOff x="4477" y="2128"/>
                <a:chExt cx="172" cy="39"/>
              </a:xfrm>
            </p:grpSpPr>
            <p:sp>
              <p:nvSpPr>
                <p:cNvPr id="21625" name="Freeform 121"/>
                <p:cNvSpPr>
                  <a:spLocks noChangeArrowheads="1"/>
                </p:cNvSpPr>
                <p:nvPr/>
              </p:nvSpPr>
              <p:spPr bwMode="auto">
                <a:xfrm>
                  <a:off x="4477" y="2128"/>
                  <a:ext cx="172" cy="39"/>
                </a:xfrm>
                <a:custGeom>
                  <a:avLst/>
                  <a:gdLst>
                    <a:gd name="G0" fmla="+- 60 0 0"/>
                    <a:gd name="G1" fmla="+- 1 0 0"/>
                    <a:gd name="G2" fmla="+- 1 0 0"/>
                    <a:gd name="G3" fmla="+- 1 0 0"/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w 310"/>
                    <a:gd name="T9" fmla="*/ 0 h 60"/>
                    <a:gd name="T10" fmla="*/ 310 w 310"/>
                    <a:gd name="T11" fmla="*/ 60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0">
                  <a:gsLst>
                    <a:gs pos="0">
                      <a:srgbClr val="B2B2B2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600" cap="sq">
                  <a:solidFill>
                    <a:srgbClr val="80808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626" name="Freeform 122"/>
                <p:cNvSpPr>
                  <a:spLocks noChangeArrowheads="1"/>
                </p:cNvSpPr>
                <p:nvPr/>
              </p:nvSpPr>
              <p:spPr bwMode="auto">
                <a:xfrm>
                  <a:off x="4484" y="2128"/>
                  <a:ext cx="157" cy="39"/>
                </a:xfrm>
                <a:custGeom>
                  <a:avLst/>
                  <a:gdLst>
                    <a:gd name="G0" fmla="+- 1 0 0"/>
                    <a:gd name="G1" fmla="+- 1 0 0"/>
                    <a:gd name="G2" fmla="+- 1 0 0"/>
                    <a:gd name="G3" fmla="+- 1 0 0"/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w 282"/>
                    <a:gd name="T9" fmla="*/ 0 h 60"/>
                    <a:gd name="T10" fmla="*/ 282 w 282"/>
                    <a:gd name="T11" fmla="*/ 60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0">
                  <a:gsLst>
                    <a:gs pos="0">
                      <a:srgbClr val="B2B2B2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600" cap="sq">
                  <a:solidFill>
                    <a:srgbClr val="80808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1627" name="Line 123"/>
              <p:cNvSpPr>
                <a:spLocks noChangeShapeType="1"/>
              </p:cNvSpPr>
              <p:nvPr/>
            </p:nvSpPr>
            <p:spPr bwMode="auto">
              <a:xfrm>
                <a:off x="4416" y="2146"/>
                <a:ext cx="0" cy="56"/>
              </a:xfrm>
              <a:prstGeom prst="line">
                <a:avLst/>
              </a:prstGeom>
              <a:noFill/>
              <a:ln w="9360" cap="sq">
                <a:solidFill>
                  <a:srgbClr val="80808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28" name="Line 124"/>
              <p:cNvSpPr>
                <a:spLocks noChangeShapeType="1"/>
              </p:cNvSpPr>
              <p:nvPr/>
            </p:nvSpPr>
            <p:spPr bwMode="auto">
              <a:xfrm>
                <a:off x="4722" y="2149"/>
                <a:ext cx="0" cy="52"/>
              </a:xfrm>
              <a:prstGeom prst="line">
                <a:avLst/>
              </a:prstGeom>
              <a:noFill/>
              <a:ln w="9360" cap="sq">
                <a:solidFill>
                  <a:srgbClr val="80808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629" name="Group 125"/>
            <p:cNvGrpSpPr>
              <a:grpSpLocks/>
            </p:cNvGrpSpPr>
            <p:nvPr/>
          </p:nvGrpSpPr>
          <p:grpSpPr bwMode="auto">
            <a:xfrm>
              <a:off x="4611" y="2282"/>
              <a:ext cx="309" cy="129"/>
              <a:chOff x="4611" y="2282"/>
              <a:chExt cx="309" cy="129"/>
            </a:xfrm>
          </p:grpSpPr>
          <p:sp>
            <p:nvSpPr>
              <p:cNvPr id="21630" name="Oval 126"/>
              <p:cNvSpPr>
                <a:spLocks noChangeArrowheads="1"/>
              </p:cNvSpPr>
              <p:nvPr/>
            </p:nvSpPr>
            <p:spPr bwMode="auto">
              <a:xfrm>
                <a:off x="4612" y="2339"/>
                <a:ext cx="306" cy="72"/>
              </a:xfrm>
              <a:prstGeom prst="ellipse">
                <a:avLst/>
              </a:prstGeom>
              <a:gradFill rotWithShape="0">
                <a:gsLst>
                  <a:gs pos="0">
                    <a:srgbClr val="B2B2B2"/>
                  </a:gs>
                  <a:gs pos="100000">
                    <a:srgbClr val="EAEAEA"/>
                  </a:gs>
                </a:gsLst>
                <a:lin ang="0" scaled="1"/>
              </a:gradFill>
              <a:ln w="9360" cap="sq">
                <a:solidFill>
                  <a:srgbClr val="80808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31" name="Rectangle 127"/>
              <p:cNvSpPr>
                <a:spLocks noChangeArrowheads="1"/>
              </p:cNvSpPr>
              <p:nvPr/>
            </p:nvSpPr>
            <p:spPr bwMode="auto">
              <a:xfrm>
                <a:off x="4612" y="2332"/>
                <a:ext cx="308" cy="44"/>
              </a:xfrm>
              <a:prstGeom prst="rect">
                <a:avLst/>
              </a:prstGeom>
              <a:gradFill rotWithShape="0">
                <a:gsLst>
                  <a:gs pos="0">
                    <a:srgbClr val="B2B2B2"/>
                  </a:gs>
                  <a:gs pos="100000">
                    <a:srgbClr val="EAEAEA"/>
                  </a:gs>
                </a:gsLst>
                <a:lin ang="0" scaled="1"/>
              </a:gra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32" name="Oval 128"/>
              <p:cNvSpPr>
                <a:spLocks noChangeArrowheads="1"/>
              </p:cNvSpPr>
              <p:nvPr/>
            </p:nvSpPr>
            <p:spPr bwMode="auto">
              <a:xfrm>
                <a:off x="4611" y="2282"/>
                <a:ext cx="306" cy="84"/>
              </a:xfrm>
              <a:prstGeom prst="ellipse">
                <a:avLst/>
              </a:prstGeom>
              <a:gradFill rotWithShape="0">
                <a:gsLst>
                  <a:gs pos="0">
                    <a:srgbClr val="B2B2B2"/>
                  </a:gs>
                  <a:gs pos="100000">
                    <a:srgbClr val="EAEAEA"/>
                  </a:gs>
                </a:gsLst>
                <a:lin ang="0" scaled="1"/>
              </a:gradFill>
              <a:ln w="9360" cap="sq">
                <a:solidFill>
                  <a:srgbClr val="80808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1633" name="Group 129"/>
              <p:cNvGrpSpPr>
                <a:grpSpLocks/>
              </p:cNvGrpSpPr>
              <p:nvPr/>
            </p:nvGrpSpPr>
            <p:grpSpPr bwMode="auto">
              <a:xfrm>
                <a:off x="4673" y="2304"/>
                <a:ext cx="172" cy="39"/>
                <a:chOff x="4673" y="2304"/>
                <a:chExt cx="172" cy="39"/>
              </a:xfrm>
            </p:grpSpPr>
            <p:sp>
              <p:nvSpPr>
                <p:cNvPr id="21634" name="Freeform 130"/>
                <p:cNvSpPr>
                  <a:spLocks noChangeArrowheads="1"/>
                </p:cNvSpPr>
                <p:nvPr/>
              </p:nvSpPr>
              <p:spPr bwMode="auto">
                <a:xfrm>
                  <a:off x="4673" y="2304"/>
                  <a:ext cx="172" cy="39"/>
                </a:xfrm>
                <a:custGeom>
                  <a:avLst/>
                  <a:gdLst>
                    <a:gd name="G0" fmla="+- 60 0 0"/>
                    <a:gd name="G1" fmla="+- 1 0 0"/>
                    <a:gd name="G2" fmla="+- 1 0 0"/>
                    <a:gd name="G3" fmla="+- 1 0 0"/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w 310"/>
                    <a:gd name="T9" fmla="*/ 0 h 60"/>
                    <a:gd name="T10" fmla="*/ 310 w 310"/>
                    <a:gd name="T11" fmla="*/ 60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0">
                  <a:gsLst>
                    <a:gs pos="0">
                      <a:srgbClr val="B2B2B2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600" cap="sq">
                  <a:solidFill>
                    <a:srgbClr val="80808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635" name="Freeform 131"/>
                <p:cNvSpPr>
                  <a:spLocks noChangeArrowheads="1"/>
                </p:cNvSpPr>
                <p:nvPr/>
              </p:nvSpPr>
              <p:spPr bwMode="auto">
                <a:xfrm>
                  <a:off x="4680" y="2304"/>
                  <a:ext cx="157" cy="39"/>
                </a:xfrm>
                <a:custGeom>
                  <a:avLst/>
                  <a:gdLst>
                    <a:gd name="G0" fmla="+- 1 0 0"/>
                    <a:gd name="G1" fmla="+- 1 0 0"/>
                    <a:gd name="G2" fmla="+- 1 0 0"/>
                    <a:gd name="G3" fmla="+- 1 0 0"/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w 282"/>
                    <a:gd name="T9" fmla="*/ 0 h 60"/>
                    <a:gd name="T10" fmla="*/ 282 w 282"/>
                    <a:gd name="T11" fmla="*/ 60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0">
                  <a:gsLst>
                    <a:gs pos="0">
                      <a:srgbClr val="B2B2B2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600" cap="sq">
                  <a:solidFill>
                    <a:srgbClr val="80808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1636" name="Line 132"/>
              <p:cNvSpPr>
                <a:spLocks noChangeShapeType="1"/>
              </p:cNvSpPr>
              <p:nvPr/>
            </p:nvSpPr>
            <p:spPr bwMode="auto">
              <a:xfrm>
                <a:off x="4612" y="2322"/>
                <a:ext cx="0" cy="56"/>
              </a:xfrm>
              <a:prstGeom prst="line">
                <a:avLst/>
              </a:prstGeom>
              <a:noFill/>
              <a:ln w="9360" cap="sq">
                <a:solidFill>
                  <a:srgbClr val="80808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37" name="Line 133"/>
              <p:cNvSpPr>
                <a:spLocks noChangeShapeType="1"/>
              </p:cNvSpPr>
              <p:nvPr/>
            </p:nvSpPr>
            <p:spPr bwMode="auto">
              <a:xfrm>
                <a:off x="4918" y="2325"/>
                <a:ext cx="0" cy="52"/>
              </a:xfrm>
              <a:prstGeom prst="line">
                <a:avLst/>
              </a:prstGeom>
              <a:noFill/>
              <a:ln w="9360" cap="sq">
                <a:solidFill>
                  <a:srgbClr val="80808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638" name="Group 134"/>
            <p:cNvGrpSpPr>
              <a:grpSpLocks/>
            </p:cNvGrpSpPr>
            <p:nvPr/>
          </p:nvGrpSpPr>
          <p:grpSpPr bwMode="auto">
            <a:xfrm>
              <a:off x="4733" y="2846"/>
              <a:ext cx="391" cy="153"/>
              <a:chOff x="4733" y="2846"/>
              <a:chExt cx="391" cy="153"/>
            </a:xfrm>
          </p:grpSpPr>
          <p:sp>
            <p:nvSpPr>
              <p:cNvPr id="21639" name="Oval 135"/>
              <p:cNvSpPr>
                <a:spLocks noChangeArrowheads="1"/>
              </p:cNvSpPr>
              <p:nvPr/>
            </p:nvSpPr>
            <p:spPr bwMode="auto">
              <a:xfrm>
                <a:off x="4734" y="2914"/>
                <a:ext cx="388" cy="85"/>
              </a:xfrm>
              <a:prstGeom prst="ellipse">
                <a:avLst/>
              </a:prstGeom>
              <a:gradFill rotWithShape="0">
                <a:gsLst>
                  <a:gs pos="0">
                    <a:srgbClr val="B2B2B2"/>
                  </a:gs>
                  <a:gs pos="100000">
                    <a:srgbClr val="EAEAEA"/>
                  </a:gs>
                </a:gsLst>
                <a:lin ang="0" scaled="1"/>
              </a:gradFill>
              <a:ln w="9360" cap="sq">
                <a:solidFill>
                  <a:srgbClr val="80808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40" name="Rectangle 136"/>
              <p:cNvSpPr>
                <a:spLocks noChangeArrowheads="1"/>
              </p:cNvSpPr>
              <p:nvPr/>
            </p:nvSpPr>
            <p:spPr bwMode="auto">
              <a:xfrm>
                <a:off x="4734" y="2905"/>
                <a:ext cx="390" cy="52"/>
              </a:xfrm>
              <a:prstGeom prst="rect">
                <a:avLst/>
              </a:prstGeom>
              <a:gradFill rotWithShape="0">
                <a:gsLst>
                  <a:gs pos="0">
                    <a:srgbClr val="B2B2B2"/>
                  </a:gs>
                  <a:gs pos="100000">
                    <a:srgbClr val="EAEAEA"/>
                  </a:gs>
                </a:gsLst>
                <a:lin ang="0" scaled="1"/>
              </a:gra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41" name="Oval 137"/>
              <p:cNvSpPr>
                <a:spLocks noChangeArrowheads="1"/>
              </p:cNvSpPr>
              <p:nvPr/>
            </p:nvSpPr>
            <p:spPr bwMode="auto">
              <a:xfrm>
                <a:off x="4733" y="2846"/>
                <a:ext cx="388" cy="100"/>
              </a:xfrm>
              <a:prstGeom prst="ellipse">
                <a:avLst/>
              </a:prstGeom>
              <a:gradFill rotWithShape="0">
                <a:gsLst>
                  <a:gs pos="0">
                    <a:srgbClr val="B2B2B2"/>
                  </a:gs>
                  <a:gs pos="100000">
                    <a:srgbClr val="EAEAEA"/>
                  </a:gs>
                </a:gsLst>
                <a:lin ang="0" scaled="1"/>
              </a:gradFill>
              <a:ln w="9360" cap="sq">
                <a:solidFill>
                  <a:srgbClr val="80808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1642" name="Group 138"/>
              <p:cNvGrpSpPr>
                <a:grpSpLocks/>
              </p:cNvGrpSpPr>
              <p:nvPr/>
            </p:nvGrpSpPr>
            <p:grpSpPr bwMode="auto">
              <a:xfrm>
                <a:off x="4811" y="2872"/>
                <a:ext cx="219" cy="46"/>
                <a:chOff x="4811" y="2872"/>
                <a:chExt cx="219" cy="46"/>
              </a:xfrm>
            </p:grpSpPr>
            <p:sp>
              <p:nvSpPr>
                <p:cNvPr id="21643" name="Freeform 139"/>
                <p:cNvSpPr>
                  <a:spLocks noChangeArrowheads="1"/>
                </p:cNvSpPr>
                <p:nvPr/>
              </p:nvSpPr>
              <p:spPr bwMode="auto">
                <a:xfrm>
                  <a:off x="4811" y="2872"/>
                  <a:ext cx="219" cy="46"/>
                </a:xfrm>
                <a:custGeom>
                  <a:avLst/>
                  <a:gdLst>
                    <a:gd name="G0" fmla="+- 60 0 0"/>
                    <a:gd name="G1" fmla="+- 1 0 0"/>
                    <a:gd name="G2" fmla="+- 1 0 0"/>
                    <a:gd name="G3" fmla="+- 1 0 0"/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w 310"/>
                    <a:gd name="T9" fmla="*/ 0 h 60"/>
                    <a:gd name="T10" fmla="*/ 310 w 310"/>
                    <a:gd name="T11" fmla="*/ 60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0">
                  <a:gsLst>
                    <a:gs pos="0">
                      <a:srgbClr val="B2B2B2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600" cap="sq">
                  <a:solidFill>
                    <a:srgbClr val="80808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644" name="Freeform 140"/>
                <p:cNvSpPr>
                  <a:spLocks noChangeArrowheads="1"/>
                </p:cNvSpPr>
                <p:nvPr/>
              </p:nvSpPr>
              <p:spPr bwMode="auto">
                <a:xfrm>
                  <a:off x="4821" y="2872"/>
                  <a:ext cx="199" cy="46"/>
                </a:xfrm>
                <a:custGeom>
                  <a:avLst/>
                  <a:gdLst>
                    <a:gd name="G0" fmla="+- 1 0 0"/>
                    <a:gd name="G1" fmla="+- 1 0 0"/>
                    <a:gd name="G2" fmla="+- 1 0 0"/>
                    <a:gd name="G3" fmla="+- 1 0 0"/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w 282"/>
                    <a:gd name="T9" fmla="*/ 0 h 60"/>
                    <a:gd name="T10" fmla="*/ 282 w 282"/>
                    <a:gd name="T11" fmla="*/ 60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0">
                  <a:gsLst>
                    <a:gs pos="0">
                      <a:srgbClr val="B2B2B2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600" cap="sq">
                  <a:solidFill>
                    <a:srgbClr val="80808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1645" name="Line 141"/>
              <p:cNvSpPr>
                <a:spLocks noChangeShapeType="1"/>
              </p:cNvSpPr>
              <p:nvPr/>
            </p:nvSpPr>
            <p:spPr bwMode="auto">
              <a:xfrm>
                <a:off x="4734" y="2894"/>
                <a:ext cx="0" cy="66"/>
              </a:xfrm>
              <a:prstGeom prst="line">
                <a:avLst/>
              </a:prstGeom>
              <a:noFill/>
              <a:ln w="9360" cap="sq">
                <a:solidFill>
                  <a:srgbClr val="80808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46" name="Line 142"/>
              <p:cNvSpPr>
                <a:spLocks noChangeShapeType="1"/>
              </p:cNvSpPr>
              <p:nvPr/>
            </p:nvSpPr>
            <p:spPr bwMode="auto">
              <a:xfrm>
                <a:off x="5122" y="2897"/>
                <a:ext cx="0" cy="66"/>
              </a:xfrm>
              <a:prstGeom prst="line">
                <a:avLst/>
              </a:prstGeom>
              <a:noFill/>
              <a:ln w="9360" cap="sq">
                <a:solidFill>
                  <a:srgbClr val="80808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647" name="Group 143"/>
            <p:cNvGrpSpPr>
              <a:grpSpLocks/>
            </p:cNvGrpSpPr>
            <p:nvPr/>
          </p:nvGrpSpPr>
          <p:grpSpPr bwMode="auto">
            <a:xfrm>
              <a:off x="4339" y="2658"/>
              <a:ext cx="391" cy="153"/>
              <a:chOff x="4339" y="2658"/>
              <a:chExt cx="391" cy="153"/>
            </a:xfrm>
          </p:grpSpPr>
          <p:sp>
            <p:nvSpPr>
              <p:cNvPr id="21648" name="Oval 144"/>
              <p:cNvSpPr>
                <a:spLocks noChangeArrowheads="1"/>
              </p:cNvSpPr>
              <p:nvPr/>
            </p:nvSpPr>
            <p:spPr bwMode="auto">
              <a:xfrm>
                <a:off x="4340" y="2726"/>
                <a:ext cx="387" cy="85"/>
              </a:xfrm>
              <a:prstGeom prst="ellipse">
                <a:avLst/>
              </a:prstGeom>
              <a:gradFill rotWithShape="0">
                <a:gsLst>
                  <a:gs pos="0">
                    <a:srgbClr val="B2B2B2"/>
                  </a:gs>
                  <a:gs pos="100000">
                    <a:srgbClr val="EAEAEA"/>
                  </a:gs>
                </a:gsLst>
                <a:lin ang="0" scaled="1"/>
              </a:gradFill>
              <a:ln w="9360" cap="sq">
                <a:solidFill>
                  <a:srgbClr val="80808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49" name="Rectangle 145"/>
              <p:cNvSpPr>
                <a:spLocks noChangeArrowheads="1"/>
              </p:cNvSpPr>
              <p:nvPr/>
            </p:nvSpPr>
            <p:spPr bwMode="auto">
              <a:xfrm>
                <a:off x="4340" y="2717"/>
                <a:ext cx="389" cy="52"/>
              </a:xfrm>
              <a:prstGeom prst="rect">
                <a:avLst/>
              </a:prstGeom>
              <a:gradFill rotWithShape="0">
                <a:gsLst>
                  <a:gs pos="0">
                    <a:srgbClr val="B2B2B2"/>
                  </a:gs>
                  <a:gs pos="100000">
                    <a:srgbClr val="EAEAEA"/>
                  </a:gs>
                </a:gsLst>
                <a:lin ang="0" scaled="1"/>
              </a:gra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50" name="Oval 146"/>
              <p:cNvSpPr>
                <a:spLocks noChangeArrowheads="1"/>
              </p:cNvSpPr>
              <p:nvPr/>
            </p:nvSpPr>
            <p:spPr bwMode="auto">
              <a:xfrm>
                <a:off x="4339" y="2658"/>
                <a:ext cx="387" cy="100"/>
              </a:xfrm>
              <a:prstGeom prst="ellipse">
                <a:avLst/>
              </a:prstGeom>
              <a:gradFill rotWithShape="0">
                <a:gsLst>
                  <a:gs pos="0">
                    <a:srgbClr val="B2B2B2"/>
                  </a:gs>
                  <a:gs pos="100000">
                    <a:srgbClr val="EAEAEA"/>
                  </a:gs>
                </a:gsLst>
                <a:lin ang="0" scaled="1"/>
              </a:gradFill>
              <a:ln w="9360" cap="sq">
                <a:solidFill>
                  <a:srgbClr val="80808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1651" name="Group 147"/>
              <p:cNvGrpSpPr>
                <a:grpSpLocks/>
              </p:cNvGrpSpPr>
              <p:nvPr/>
            </p:nvGrpSpPr>
            <p:grpSpPr bwMode="auto">
              <a:xfrm>
                <a:off x="4417" y="2684"/>
                <a:ext cx="218" cy="46"/>
                <a:chOff x="4417" y="2684"/>
                <a:chExt cx="218" cy="46"/>
              </a:xfrm>
            </p:grpSpPr>
            <p:sp>
              <p:nvSpPr>
                <p:cNvPr id="21652" name="Freeform 148"/>
                <p:cNvSpPr>
                  <a:spLocks noChangeArrowheads="1"/>
                </p:cNvSpPr>
                <p:nvPr/>
              </p:nvSpPr>
              <p:spPr bwMode="auto">
                <a:xfrm>
                  <a:off x="4417" y="2684"/>
                  <a:ext cx="218" cy="46"/>
                </a:xfrm>
                <a:custGeom>
                  <a:avLst/>
                  <a:gdLst>
                    <a:gd name="G0" fmla="+- 60 0 0"/>
                    <a:gd name="G1" fmla="+- 1 0 0"/>
                    <a:gd name="G2" fmla="+- 1 0 0"/>
                    <a:gd name="G3" fmla="+- 1 0 0"/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w 310"/>
                    <a:gd name="T9" fmla="*/ 0 h 60"/>
                    <a:gd name="T10" fmla="*/ 310 w 310"/>
                    <a:gd name="T11" fmla="*/ 60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0">
                  <a:gsLst>
                    <a:gs pos="0">
                      <a:srgbClr val="B2B2B2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600" cap="sq">
                  <a:solidFill>
                    <a:srgbClr val="80808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653" name="Freeform 149"/>
                <p:cNvSpPr>
                  <a:spLocks noChangeArrowheads="1"/>
                </p:cNvSpPr>
                <p:nvPr/>
              </p:nvSpPr>
              <p:spPr bwMode="auto">
                <a:xfrm>
                  <a:off x="4427" y="2684"/>
                  <a:ext cx="198" cy="46"/>
                </a:xfrm>
                <a:custGeom>
                  <a:avLst/>
                  <a:gdLst>
                    <a:gd name="G0" fmla="+- 1 0 0"/>
                    <a:gd name="G1" fmla="+- 1 0 0"/>
                    <a:gd name="G2" fmla="+- 1 0 0"/>
                    <a:gd name="G3" fmla="+- 1 0 0"/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w 282"/>
                    <a:gd name="T9" fmla="*/ 0 h 60"/>
                    <a:gd name="T10" fmla="*/ 282 w 282"/>
                    <a:gd name="T11" fmla="*/ 60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0">
                  <a:gsLst>
                    <a:gs pos="0">
                      <a:srgbClr val="B2B2B2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600" cap="sq">
                  <a:solidFill>
                    <a:srgbClr val="80808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1654" name="Line 150"/>
              <p:cNvSpPr>
                <a:spLocks noChangeShapeType="1"/>
              </p:cNvSpPr>
              <p:nvPr/>
            </p:nvSpPr>
            <p:spPr bwMode="auto">
              <a:xfrm>
                <a:off x="4340" y="2706"/>
                <a:ext cx="0" cy="66"/>
              </a:xfrm>
              <a:prstGeom prst="line">
                <a:avLst/>
              </a:prstGeom>
              <a:noFill/>
              <a:ln w="9360" cap="sq">
                <a:solidFill>
                  <a:srgbClr val="80808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55" name="Line 151"/>
              <p:cNvSpPr>
                <a:spLocks noChangeShapeType="1"/>
              </p:cNvSpPr>
              <p:nvPr/>
            </p:nvSpPr>
            <p:spPr bwMode="auto">
              <a:xfrm>
                <a:off x="4728" y="2709"/>
                <a:ext cx="0" cy="66"/>
              </a:xfrm>
              <a:prstGeom prst="line">
                <a:avLst/>
              </a:prstGeom>
              <a:noFill/>
              <a:ln w="9360" cap="sq">
                <a:solidFill>
                  <a:srgbClr val="80808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656" name="Group 152"/>
            <p:cNvGrpSpPr>
              <a:grpSpLocks/>
            </p:cNvGrpSpPr>
            <p:nvPr/>
          </p:nvGrpSpPr>
          <p:grpSpPr bwMode="auto">
            <a:xfrm>
              <a:off x="3883" y="2874"/>
              <a:ext cx="391" cy="153"/>
              <a:chOff x="3883" y="2874"/>
              <a:chExt cx="391" cy="153"/>
            </a:xfrm>
          </p:grpSpPr>
          <p:sp>
            <p:nvSpPr>
              <p:cNvPr id="21657" name="Oval 153"/>
              <p:cNvSpPr>
                <a:spLocks noChangeArrowheads="1"/>
              </p:cNvSpPr>
              <p:nvPr/>
            </p:nvSpPr>
            <p:spPr bwMode="auto">
              <a:xfrm>
                <a:off x="3884" y="2942"/>
                <a:ext cx="388" cy="85"/>
              </a:xfrm>
              <a:prstGeom prst="ellipse">
                <a:avLst/>
              </a:prstGeom>
              <a:gradFill rotWithShape="0">
                <a:gsLst>
                  <a:gs pos="0">
                    <a:srgbClr val="B2B2B2"/>
                  </a:gs>
                  <a:gs pos="100000">
                    <a:srgbClr val="EAEAEA"/>
                  </a:gs>
                </a:gsLst>
                <a:lin ang="0" scaled="1"/>
              </a:gradFill>
              <a:ln w="9360" cap="sq">
                <a:solidFill>
                  <a:srgbClr val="80808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58" name="Rectangle 154"/>
              <p:cNvSpPr>
                <a:spLocks noChangeArrowheads="1"/>
              </p:cNvSpPr>
              <p:nvPr/>
            </p:nvSpPr>
            <p:spPr bwMode="auto">
              <a:xfrm>
                <a:off x="3884" y="2933"/>
                <a:ext cx="390" cy="52"/>
              </a:xfrm>
              <a:prstGeom prst="rect">
                <a:avLst/>
              </a:prstGeom>
              <a:gradFill rotWithShape="0">
                <a:gsLst>
                  <a:gs pos="0">
                    <a:srgbClr val="B2B2B2"/>
                  </a:gs>
                  <a:gs pos="100000">
                    <a:srgbClr val="EAEAEA"/>
                  </a:gs>
                </a:gsLst>
                <a:lin ang="0" scaled="1"/>
              </a:gra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59" name="Oval 155"/>
              <p:cNvSpPr>
                <a:spLocks noChangeArrowheads="1"/>
              </p:cNvSpPr>
              <p:nvPr/>
            </p:nvSpPr>
            <p:spPr bwMode="auto">
              <a:xfrm>
                <a:off x="3883" y="2874"/>
                <a:ext cx="388" cy="100"/>
              </a:xfrm>
              <a:prstGeom prst="ellipse">
                <a:avLst/>
              </a:prstGeom>
              <a:gradFill rotWithShape="0">
                <a:gsLst>
                  <a:gs pos="0">
                    <a:srgbClr val="B2B2B2"/>
                  </a:gs>
                  <a:gs pos="100000">
                    <a:srgbClr val="EAEAEA"/>
                  </a:gs>
                </a:gsLst>
                <a:lin ang="0" scaled="1"/>
              </a:gradFill>
              <a:ln w="9360" cap="sq">
                <a:solidFill>
                  <a:srgbClr val="80808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1660" name="Group 156"/>
              <p:cNvGrpSpPr>
                <a:grpSpLocks/>
              </p:cNvGrpSpPr>
              <p:nvPr/>
            </p:nvGrpSpPr>
            <p:grpSpPr bwMode="auto">
              <a:xfrm>
                <a:off x="3961" y="2900"/>
                <a:ext cx="219" cy="46"/>
                <a:chOff x="3961" y="2900"/>
                <a:chExt cx="219" cy="46"/>
              </a:xfrm>
            </p:grpSpPr>
            <p:sp>
              <p:nvSpPr>
                <p:cNvPr id="21661" name="Freeform 157"/>
                <p:cNvSpPr>
                  <a:spLocks noChangeArrowheads="1"/>
                </p:cNvSpPr>
                <p:nvPr/>
              </p:nvSpPr>
              <p:spPr bwMode="auto">
                <a:xfrm>
                  <a:off x="3961" y="2900"/>
                  <a:ext cx="219" cy="46"/>
                </a:xfrm>
                <a:custGeom>
                  <a:avLst/>
                  <a:gdLst>
                    <a:gd name="G0" fmla="+- 60 0 0"/>
                    <a:gd name="G1" fmla="+- 1 0 0"/>
                    <a:gd name="G2" fmla="+- 1 0 0"/>
                    <a:gd name="G3" fmla="+- 1 0 0"/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w 310"/>
                    <a:gd name="T9" fmla="*/ 0 h 60"/>
                    <a:gd name="T10" fmla="*/ 310 w 310"/>
                    <a:gd name="T11" fmla="*/ 60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0">
                  <a:gsLst>
                    <a:gs pos="0">
                      <a:srgbClr val="B2B2B2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600" cap="sq">
                  <a:solidFill>
                    <a:srgbClr val="80808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662" name="Freeform 158"/>
                <p:cNvSpPr>
                  <a:spLocks noChangeArrowheads="1"/>
                </p:cNvSpPr>
                <p:nvPr/>
              </p:nvSpPr>
              <p:spPr bwMode="auto">
                <a:xfrm>
                  <a:off x="3971" y="2900"/>
                  <a:ext cx="199" cy="46"/>
                </a:xfrm>
                <a:custGeom>
                  <a:avLst/>
                  <a:gdLst>
                    <a:gd name="G0" fmla="+- 1 0 0"/>
                    <a:gd name="G1" fmla="+- 1 0 0"/>
                    <a:gd name="G2" fmla="+- 1 0 0"/>
                    <a:gd name="G3" fmla="+- 1 0 0"/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w 282"/>
                    <a:gd name="T9" fmla="*/ 0 h 60"/>
                    <a:gd name="T10" fmla="*/ 282 w 282"/>
                    <a:gd name="T11" fmla="*/ 60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0">
                  <a:gsLst>
                    <a:gs pos="0">
                      <a:srgbClr val="B2B2B2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600" cap="sq">
                  <a:solidFill>
                    <a:srgbClr val="80808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1663" name="Line 159"/>
              <p:cNvSpPr>
                <a:spLocks noChangeShapeType="1"/>
              </p:cNvSpPr>
              <p:nvPr/>
            </p:nvSpPr>
            <p:spPr bwMode="auto">
              <a:xfrm>
                <a:off x="3884" y="2921"/>
                <a:ext cx="0" cy="66"/>
              </a:xfrm>
              <a:prstGeom prst="line">
                <a:avLst/>
              </a:prstGeom>
              <a:noFill/>
              <a:ln w="9360" cap="sq">
                <a:solidFill>
                  <a:srgbClr val="80808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64" name="Line 160"/>
              <p:cNvSpPr>
                <a:spLocks noChangeShapeType="1"/>
              </p:cNvSpPr>
              <p:nvPr/>
            </p:nvSpPr>
            <p:spPr bwMode="auto">
              <a:xfrm>
                <a:off x="4272" y="2924"/>
                <a:ext cx="0" cy="66"/>
              </a:xfrm>
              <a:prstGeom prst="line">
                <a:avLst/>
              </a:prstGeom>
              <a:noFill/>
              <a:ln w="9360" cap="sq">
                <a:solidFill>
                  <a:srgbClr val="80808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665" name="Group 161"/>
            <p:cNvGrpSpPr>
              <a:grpSpLocks/>
            </p:cNvGrpSpPr>
            <p:nvPr/>
          </p:nvGrpSpPr>
          <p:grpSpPr bwMode="auto">
            <a:xfrm>
              <a:off x="3763" y="2114"/>
              <a:ext cx="245" cy="107"/>
              <a:chOff x="3763" y="2114"/>
              <a:chExt cx="245" cy="107"/>
            </a:xfrm>
          </p:grpSpPr>
          <p:sp>
            <p:nvSpPr>
              <p:cNvPr id="21666" name="Oval 162"/>
              <p:cNvSpPr>
                <a:spLocks noChangeArrowheads="1"/>
              </p:cNvSpPr>
              <p:nvPr/>
            </p:nvSpPr>
            <p:spPr bwMode="auto">
              <a:xfrm>
                <a:off x="3764" y="2162"/>
                <a:ext cx="243" cy="59"/>
              </a:xfrm>
              <a:prstGeom prst="ellipse">
                <a:avLst/>
              </a:prstGeom>
              <a:gradFill rotWithShape="0">
                <a:gsLst>
                  <a:gs pos="0">
                    <a:srgbClr val="B2B2B2"/>
                  </a:gs>
                  <a:gs pos="100000">
                    <a:srgbClr val="EAEAEA"/>
                  </a:gs>
                </a:gsLst>
                <a:lin ang="0" scaled="1"/>
              </a:gradFill>
              <a:ln w="9360" cap="sq">
                <a:solidFill>
                  <a:srgbClr val="80808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67" name="Rectangle 163"/>
              <p:cNvSpPr>
                <a:spLocks noChangeArrowheads="1"/>
              </p:cNvSpPr>
              <p:nvPr/>
            </p:nvSpPr>
            <p:spPr bwMode="auto">
              <a:xfrm>
                <a:off x="3764" y="2155"/>
                <a:ext cx="244" cy="36"/>
              </a:xfrm>
              <a:prstGeom prst="rect">
                <a:avLst/>
              </a:prstGeom>
              <a:gradFill rotWithShape="0">
                <a:gsLst>
                  <a:gs pos="0">
                    <a:srgbClr val="B2B2B2"/>
                  </a:gs>
                  <a:gs pos="100000">
                    <a:srgbClr val="EAEAEA"/>
                  </a:gs>
                </a:gsLst>
                <a:lin ang="0" scaled="1"/>
              </a:gra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68" name="Oval 164"/>
              <p:cNvSpPr>
                <a:spLocks noChangeArrowheads="1"/>
              </p:cNvSpPr>
              <p:nvPr/>
            </p:nvSpPr>
            <p:spPr bwMode="auto">
              <a:xfrm>
                <a:off x="3763" y="2114"/>
                <a:ext cx="243" cy="70"/>
              </a:xfrm>
              <a:prstGeom prst="ellipse">
                <a:avLst/>
              </a:prstGeom>
              <a:gradFill rotWithShape="0">
                <a:gsLst>
                  <a:gs pos="0">
                    <a:srgbClr val="B2B2B2"/>
                  </a:gs>
                  <a:gs pos="100000">
                    <a:srgbClr val="EAEAEA"/>
                  </a:gs>
                </a:gsLst>
                <a:lin ang="0" scaled="1"/>
              </a:gradFill>
              <a:ln w="9360" cap="sq">
                <a:solidFill>
                  <a:srgbClr val="80808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1669" name="Group 165"/>
              <p:cNvGrpSpPr>
                <a:grpSpLocks/>
              </p:cNvGrpSpPr>
              <p:nvPr/>
            </p:nvGrpSpPr>
            <p:grpSpPr bwMode="auto">
              <a:xfrm>
                <a:off x="3812" y="2132"/>
                <a:ext cx="137" cy="32"/>
                <a:chOff x="3812" y="2132"/>
                <a:chExt cx="137" cy="32"/>
              </a:xfrm>
            </p:grpSpPr>
            <p:sp>
              <p:nvSpPr>
                <p:cNvPr id="21670" name="Freeform 166"/>
                <p:cNvSpPr>
                  <a:spLocks noChangeArrowheads="1"/>
                </p:cNvSpPr>
                <p:nvPr/>
              </p:nvSpPr>
              <p:spPr bwMode="auto">
                <a:xfrm>
                  <a:off x="3812" y="2132"/>
                  <a:ext cx="137" cy="32"/>
                </a:xfrm>
                <a:custGeom>
                  <a:avLst/>
                  <a:gdLst>
                    <a:gd name="G0" fmla="+- 60 0 0"/>
                    <a:gd name="G1" fmla="+- 1 0 0"/>
                    <a:gd name="G2" fmla="+- 1 0 0"/>
                    <a:gd name="G3" fmla="+- 1 0 0"/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w 310"/>
                    <a:gd name="T9" fmla="*/ 0 h 60"/>
                    <a:gd name="T10" fmla="*/ 310 w 310"/>
                    <a:gd name="T11" fmla="*/ 60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0">
                  <a:gsLst>
                    <a:gs pos="0">
                      <a:srgbClr val="B2B2B2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600" cap="sq">
                  <a:solidFill>
                    <a:srgbClr val="80808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671" name="Freeform 167"/>
                <p:cNvSpPr>
                  <a:spLocks noChangeArrowheads="1"/>
                </p:cNvSpPr>
                <p:nvPr/>
              </p:nvSpPr>
              <p:spPr bwMode="auto">
                <a:xfrm>
                  <a:off x="3818" y="2132"/>
                  <a:ext cx="124" cy="32"/>
                </a:xfrm>
                <a:custGeom>
                  <a:avLst/>
                  <a:gdLst>
                    <a:gd name="G0" fmla="+- 1 0 0"/>
                    <a:gd name="G1" fmla="+- 1 0 0"/>
                    <a:gd name="G2" fmla="+- 1 0 0"/>
                    <a:gd name="G3" fmla="+- 1 0 0"/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w 282"/>
                    <a:gd name="T9" fmla="*/ 0 h 60"/>
                    <a:gd name="T10" fmla="*/ 282 w 282"/>
                    <a:gd name="T11" fmla="*/ 60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0">
                  <a:gsLst>
                    <a:gs pos="0">
                      <a:srgbClr val="B2B2B2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600" cap="sq">
                  <a:solidFill>
                    <a:srgbClr val="80808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1672" name="Line 168"/>
              <p:cNvSpPr>
                <a:spLocks noChangeShapeType="1"/>
              </p:cNvSpPr>
              <p:nvPr/>
            </p:nvSpPr>
            <p:spPr bwMode="auto">
              <a:xfrm>
                <a:off x="3764" y="2148"/>
                <a:ext cx="0" cy="49"/>
              </a:xfrm>
              <a:prstGeom prst="line">
                <a:avLst/>
              </a:prstGeom>
              <a:noFill/>
              <a:ln w="9360" cap="sq">
                <a:solidFill>
                  <a:srgbClr val="80808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73" name="Line 169"/>
              <p:cNvSpPr>
                <a:spLocks noChangeShapeType="1"/>
              </p:cNvSpPr>
              <p:nvPr/>
            </p:nvSpPr>
            <p:spPr bwMode="auto">
              <a:xfrm>
                <a:off x="4007" y="2150"/>
                <a:ext cx="0" cy="48"/>
              </a:xfrm>
              <a:prstGeom prst="line">
                <a:avLst/>
              </a:prstGeom>
              <a:noFill/>
              <a:ln w="9360" cap="sq">
                <a:solidFill>
                  <a:srgbClr val="80808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674" name="Group 170"/>
            <p:cNvGrpSpPr>
              <a:grpSpLocks/>
            </p:cNvGrpSpPr>
            <p:nvPr/>
          </p:nvGrpSpPr>
          <p:grpSpPr bwMode="auto">
            <a:xfrm>
              <a:off x="4462" y="2971"/>
              <a:ext cx="280" cy="265"/>
              <a:chOff x="4462" y="2971"/>
              <a:chExt cx="280" cy="265"/>
            </a:xfrm>
          </p:grpSpPr>
          <p:grpSp>
            <p:nvGrpSpPr>
              <p:cNvPr id="21675" name="Group 171"/>
              <p:cNvGrpSpPr>
                <a:grpSpLocks/>
              </p:cNvGrpSpPr>
              <p:nvPr/>
            </p:nvGrpSpPr>
            <p:grpSpPr bwMode="auto">
              <a:xfrm>
                <a:off x="4506" y="2971"/>
                <a:ext cx="236" cy="68"/>
                <a:chOff x="4506" y="2971"/>
                <a:chExt cx="236" cy="68"/>
              </a:xfrm>
            </p:grpSpPr>
            <p:sp>
              <p:nvSpPr>
                <p:cNvPr id="21676" name="Freeform 172"/>
                <p:cNvSpPr>
                  <a:spLocks noChangeArrowheads="1"/>
                </p:cNvSpPr>
                <p:nvPr/>
              </p:nvSpPr>
              <p:spPr bwMode="auto">
                <a:xfrm>
                  <a:off x="4569" y="2984"/>
                  <a:ext cx="41" cy="37"/>
                </a:xfrm>
                <a:custGeom>
                  <a:avLst/>
                  <a:gdLst>
                    <a:gd name="G0" fmla="+- 1 0 0"/>
                    <a:gd name="G1" fmla="+- 1 0 0"/>
                    <a:gd name="G2" fmla="+- 1 0 0"/>
                    <a:gd name="G3" fmla="+- 1 0 0"/>
                    <a:gd name="G4" fmla="+- 1 0 0"/>
                    <a:gd name="G5" fmla="+- 0 0 0"/>
                    <a:gd name="G6" fmla="+- 0 0 0"/>
                    <a:gd name="G7" fmla="*/ 1 125 2"/>
                    <a:gd name="G8" fmla="+- 142 0 0"/>
                    <a:gd name="G9" fmla="+- 83 0 0"/>
                    <a:gd name="G10" fmla="+- 0 0 0"/>
                    <a:gd name="G11" fmla="+- 1 0 0"/>
                    <a:gd name="G12" fmla="+- 1 0 0"/>
                    <a:gd name="G13" fmla="+- 1 0 0"/>
                    <a:gd name="G14" fmla="+- 1 0 0"/>
                    <a:gd name="G15" fmla="+- 1 0 0"/>
                    <a:gd name="G16" fmla="+- 1 0 0"/>
                    <a:gd name="G17" fmla="+- 1 0 0"/>
                    <a:gd name="G18" fmla="+- 1 0 0"/>
                    <a:gd name="G19" fmla="+- 1 0 0"/>
                    <a:gd name="G20" fmla="+- 1 0 0"/>
                    <a:gd name="G21" fmla="+- 1 0 0"/>
                    <a:gd name="G22" fmla="+- 1 0 0"/>
                    <a:gd name="G23" fmla="+- 1 0 0"/>
                    <a:gd name="T0" fmla="*/ 0 256 1"/>
                    <a:gd name="T1" fmla="*/ 0 256 1"/>
                    <a:gd name="G24" fmla="+- 0 T0 T1"/>
                    <a:gd name="G25" fmla="cos 54736 G24"/>
                    <a:gd name="T2" fmla="*/ 0 256 1"/>
                    <a:gd name="T3" fmla="*/ 0 256 1"/>
                    <a:gd name="G26" fmla="+- 0 T2 T3"/>
                    <a:gd name="G27" fmla="sin 54937 G26"/>
                    <a:gd name="G28" fmla="+- G25 G27 0"/>
                    <a:gd name="G29" fmla="+- G28 10800 0"/>
                    <a:gd name="G30" fmla="+- 1 0 0"/>
                    <a:gd name="G31" fmla="+- 1 0 0"/>
                    <a:gd name="G32" fmla="+- 1 0 0"/>
                    <a:gd name="G33" fmla="+- 1 0 0"/>
                    <a:gd name="G34" fmla="+- 1 0 0"/>
                    <a:gd name="G35" fmla="+- 1 0 0"/>
                    <a:gd name="G36" fmla="+- 1 0 0"/>
                    <a:gd name="G37" fmla="+- 1 0 0"/>
                    <a:gd name="G38" fmla="+- 1 0 0"/>
                    <a:gd name="G39" fmla="+- 1 0 0"/>
                    <a:gd name="G40" fmla="+- 1 0 0"/>
                    <a:gd name="G41" fmla="+- 1 0 0"/>
                    <a:gd name="G42" fmla="+- 1 0 0"/>
                    <a:gd name="G43" fmla="+- 1 0 0"/>
                    <a:gd name="G44" fmla="+- 1 0 0"/>
                    <a:gd name="G45" fmla="+- 1 0 0"/>
                    <a:gd name="G46" fmla="+- 1 0 0"/>
                    <a:gd name="G47" fmla="+- 1 0 0"/>
                    <a:gd name="G48" fmla="+- 1 0 0"/>
                    <a:gd name="G49" fmla="+- 1 0 0"/>
                    <a:gd name="G50" fmla="+- 1 0 0"/>
                    <a:gd name="G51" fmla="+- 1 0 0"/>
                    <a:gd name="G52" fmla="+- 1 0 0"/>
                    <a:gd name="G53" fmla="+- 1 0 0"/>
                    <a:gd name="T4" fmla="*/ 0 w 199"/>
                    <a:gd name="T5" fmla="*/ 0 h 232"/>
                    <a:gd name="T6" fmla="*/ 0 w 199"/>
                    <a:gd name="T7" fmla="*/ 0 h 232"/>
                    <a:gd name="T8" fmla="*/ 0 w 199"/>
                    <a:gd name="T9" fmla="*/ 0 h 232"/>
                    <a:gd name="T10" fmla="*/ 0 w 199"/>
                    <a:gd name="T11" fmla="*/ 0 h 232"/>
                    <a:gd name="T12" fmla="*/ 0 w 199"/>
                    <a:gd name="T13" fmla="*/ 0 h 232"/>
                    <a:gd name="T14" fmla="*/ 0 w 199"/>
                    <a:gd name="T15" fmla="*/ 0 h 232"/>
                    <a:gd name="T16" fmla="*/ 0 w 199"/>
                    <a:gd name="T17" fmla="*/ 0 h 232"/>
                    <a:gd name="T18" fmla="*/ 0 w 199"/>
                    <a:gd name="T19" fmla="*/ 0 h 232"/>
                    <a:gd name="T20" fmla="*/ 0 w 199"/>
                    <a:gd name="T21" fmla="*/ 0 h 232"/>
                    <a:gd name="T22" fmla="*/ 0 w 199"/>
                    <a:gd name="T23" fmla="*/ 0 h 232"/>
                    <a:gd name="T24" fmla="*/ 0 w 199"/>
                    <a:gd name="T25" fmla="*/ 0 h 232"/>
                    <a:gd name="T26" fmla="*/ 0 w 199"/>
                    <a:gd name="T27" fmla="*/ 0 h 232"/>
                    <a:gd name="T28" fmla="*/ 0 w 199"/>
                    <a:gd name="T29" fmla="*/ 0 h 232"/>
                    <a:gd name="T30" fmla="*/ 0 w 199"/>
                    <a:gd name="T31" fmla="*/ 0 h 232"/>
                    <a:gd name="T32" fmla="*/ 0 w 199"/>
                    <a:gd name="T33" fmla="*/ 0 h 232"/>
                    <a:gd name="T34" fmla="*/ 0 w 199"/>
                    <a:gd name="T35" fmla="*/ 0 h 232"/>
                    <a:gd name="T36" fmla="*/ 0 w 199"/>
                    <a:gd name="T37" fmla="*/ 0 h 232"/>
                    <a:gd name="T38" fmla="*/ 0 w 199"/>
                    <a:gd name="T39" fmla="*/ 0 h 232"/>
                    <a:gd name="T40" fmla="*/ 0 w 199"/>
                    <a:gd name="T41" fmla="*/ 0 h 232"/>
                    <a:gd name="T42" fmla="*/ 0 w 199"/>
                    <a:gd name="T43" fmla="*/ 0 h 232"/>
                    <a:gd name="T44" fmla="*/ 0 w 199"/>
                    <a:gd name="T45" fmla="*/ 0 h 232"/>
                    <a:gd name="T46" fmla="*/ 0 w 199"/>
                    <a:gd name="T47" fmla="*/ 0 h 232"/>
                    <a:gd name="T48" fmla="*/ 0 w 199"/>
                    <a:gd name="T49" fmla="*/ 0 h 232"/>
                    <a:gd name="T50" fmla="*/ 0 w 199"/>
                    <a:gd name="T51" fmla="*/ 0 h 232"/>
                    <a:gd name="T52" fmla="*/ 0 w 199"/>
                    <a:gd name="T53" fmla="*/ 0 h 232"/>
                    <a:gd name="T54" fmla="*/ 0 w 199"/>
                    <a:gd name="T55" fmla="*/ 0 h 232"/>
                    <a:gd name="T56" fmla="*/ 0 w 199"/>
                    <a:gd name="T57" fmla="*/ 0 h 232"/>
                    <a:gd name="T58" fmla="*/ 0 w 199"/>
                    <a:gd name="T59" fmla="*/ 0 h 232"/>
                    <a:gd name="T60" fmla="*/ 0 w 199"/>
                    <a:gd name="T61" fmla="*/ 0 h 232"/>
                    <a:gd name="T62" fmla="*/ 0 w 199"/>
                    <a:gd name="T63" fmla="*/ 0 h 232"/>
                    <a:gd name="T64" fmla="*/ 0 w 199"/>
                    <a:gd name="T65" fmla="*/ 0 h 232"/>
                    <a:gd name="T66" fmla="*/ 0 w 199"/>
                    <a:gd name="T67" fmla="*/ 0 h 232"/>
                    <a:gd name="T68" fmla="*/ 0 w 199"/>
                    <a:gd name="T69" fmla="*/ 0 h 232"/>
                    <a:gd name="T70" fmla="*/ 0 w 199"/>
                    <a:gd name="T71" fmla="*/ 0 h 232"/>
                    <a:gd name="T72" fmla="*/ 0 w 199"/>
                    <a:gd name="T73" fmla="*/ 0 h 232"/>
                    <a:gd name="T74" fmla="*/ 0 w 199"/>
                    <a:gd name="T75" fmla="*/ 0 h 232"/>
                    <a:gd name="T76" fmla="*/ 0 w 199"/>
                    <a:gd name="T77" fmla="*/ 0 h 232"/>
                    <a:gd name="T78" fmla="*/ 0 w 199"/>
                    <a:gd name="T79" fmla="*/ 0 h 232"/>
                    <a:gd name="T80" fmla="*/ 0 w 199"/>
                    <a:gd name="T81" fmla="*/ 0 h 232"/>
                    <a:gd name="T82" fmla="*/ 0 w 199"/>
                    <a:gd name="T83" fmla="*/ 0 h 232"/>
                    <a:gd name="T84" fmla="*/ 0 w 199"/>
                    <a:gd name="T85" fmla="*/ 0 h 232"/>
                    <a:gd name="T86" fmla="*/ 0 w 199"/>
                    <a:gd name="T87" fmla="*/ 0 h 232"/>
                    <a:gd name="T88" fmla="*/ 0 w 199"/>
                    <a:gd name="T89" fmla="*/ 0 h 232"/>
                    <a:gd name="T90" fmla="*/ 0 w 199"/>
                    <a:gd name="T91" fmla="*/ 0 h 232"/>
                    <a:gd name="T92" fmla="*/ 0 w 199"/>
                    <a:gd name="T93" fmla="*/ 0 h 232"/>
                    <a:gd name="T94" fmla="*/ 0 w 199"/>
                    <a:gd name="T95" fmla="*/ 0 h 232"/>
                    <a:gd name="T96" fmla="*/ 0 w 199"/>
                    <a:gd name="T97" fmla="*/ 0 h 232"/>
                    <a:gd name="T98" fmla="*/ 0 w 199"/>
                    <a:gd name="T99" fmla="*/ 0 h 232"/>
                    <a:gd name="T100" fmla="*/ 0 w 199"/>
                    <a:gd name="T101" fmla="*/ 0 h 232"/>
                    <a:gd name="T102" fmla="*/ 0 w 199"/>
                    <a:gd name="T103" fmla="*/ 0 h 232"/>
                    <a:gd name="T104" fmla="*/ 199 w 199"/>
                    <a:gd name="T105" fmla="*/ 232 h 232"/>
                  </a:gdLst>
                  <a:ahLst/>
                  <a:cxnLst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T102" t="T103" r="T104" b="T105"/>
                  <a:pathLst>
                    <a:path w="199" h="232">
                      <a:moveTo>
                        <a:pt x="70" y="29"/>
                      </a:moveTo>
                      <a:lnTo>
                        <a:pt x="55" y="39"/>
                      </a:lnTo>
                      <a:lnTo>
                        <a:pt x="42" y="50"/>
                      </a:lnTo>
                      <a:lnTo>
                        <a:pt x="30" y="63"/>
                      </a:lnTo>
                      <a:lnTo>
                        <a:pt x="20" y="77"/>
                      </a:lnTo>
                      <a:lnTo>
                        <a:pt x="12" y="91"/>
                      </a:lnTo>
                      <a:lnTo>
                        <a:pt x="6" y="108"/>
                      </a:lnTo>
                      <a:lnTo>
                        <a:pt x="2" y="125"/>
                      </a:lnTo>
                      <a:lnTo>
                        <a:pt x="0" y="142"/>
                      </a:lnTo>
                      <a:lnTo>
                        <a:pt x="2" y="166"/>
                      </a:lnTo>
                      <a:lnTo>
                        <a:pt x="12" y="186"/>
                      </a:lnTo>
                      <a:lnTo>
                        <a:pt x="26" y="203"/>
                      </a:lnTo>
                      <a:lnTo>
                        <a:pt x="45" y="216"/>
                      </a:lnTo>
                      <a:lnTo>
                        <a:pt x="66" y="226"/>
                      </a:lnTo>
                      <a:lnTo>
                        <a:pt x="88" y="230"/>
                      </a:lnTo>
                      <a:lnTo>
                        <a:pt x="111" y="232"/>
                      </a:lnTo>
                      <a:lnTo>
                        <a:pt x="134" y="228"/>
                      </a:lnTo>
                      <a:lnTo>
                        <a:pt x="138" y="228"/>
                      </a:lnTo>
                      <a:lnTo>
                        <a:pt x="143" y="226"/>
                      </a:lnTo>
                      <a:lnTo>
                        <a:pt x="147" y="222"/>
                      </a:lnTo>
                      <a:lnTo>
                        <a:pt x="148" y="218"/>
                      </a:lnTo>
                      <a:lnTo>
                        <a:pt x="145" y="212"/>
                      </a:lnTo>
                      <a:lnTo>
                        <a:pt x="141" y="207"/>
                      </a:lnTo>
                      <a:lnTo>
                        <a:pt x="135" y="203"/>
                      </a:lnTo>
                      <a:lnTo>
                        <a:pt x="129" y="201"/>
                      </a:lnTo>
                      <a:lnTo>
                        <a:pt x="117" y="197"/>
                      </a:lnTo>
                      <a:lnTo>
                        <a:pt x="105" y="195"/>
                      </a:lnTo>
                      <a:lnTo>
                        <a:pt x="94" y="193"/>
                      </a:lnTo>
                      <a:lnTo>
                        <a:pt x="83" y="190"/>
                      </a:lnTo>
                      <a:lnTo>
                        <a:pt x="73" y="187"/>
                      </a:lnTo>
                      <a:lnTo>
                        <a:pt x="62" y="182"/>
                      </a:lnTo>
                      <a:lnTo>
                        <a:pt x="53" y="176"/>
                      </a:lnTo>
                      <a:lnTo>
                        <a:pt x="43" y="167"/>
                      </a:lnTo>
                      <a:lnTo>
                        <a:pt x="40" y="128"/>
                      </a:lnTo>
                      <a:lnTo>
                        <a:pt x="49" y="96"/>
                      </a:lnTo>
                      <a:lnTo>
                        <a:pt x="68" y="71"/>
                      </a:lnTo>
                      <a:lnTo>
                        <a:pt x="94" y="50"/>
                      </a:lnTo>
                      <a:lnTo>
                        <a:pt x="122" y="34"/>
                      </a:lnTo>
                      <a:lnTo>
                        <a:pt x="151" y="21"/>
                      </a:lnTo>
                      <a:lnTo>
                        <a:pt x="178" y="12"/>
                      </a:lnTo>
                      <a:lnTo>
                        <a:pt x="199" y="4"/>
                      </a:lnTo>
                      <a:lnTo>
                        <a:pt x="186" y="1"/>
                      </a:lnTo>
                      <a:lnTo>
                        <a:pt x="172" y="0"/>
                      </a:lnTo>
                      <a:lnTo>
                        <a:pt x="156" y="2"/>
                      </a:lnTo>
                      <a:lnTo>
                        <a:pt x="138" y="4"/>
                      </a:lnTo>
                      <a:lnTo>
                        <a:pt x="121" y="10"/>
                      </a:lnTo>
                      <a:lnTo>
                        <a:pt x="103" y="16"/>
                      </a:lnTo>
                      <a:lnTo>
                        <a:pt x="86" y="23"/>
                      </a:lnTo>
                      <a:lnTo>
                        <a:pt x="70" y="29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 w="9525" cap="flat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677" name="Freeform 173"/>
                <p:cNvSpPr>
                  <a:spLocks noChangeArrowheads="1"/>
                </p:cNvSpPr>
                <p:nvPr/>
              </p:nvSpPr>
              <p:spPr bwMode="auto">
                <a:xfrm>
                  <a:off x="4642" y="2983"/>
                  <a:ext cx="28" cy="28"/>
                </a:xfrm>
                <a:custGeom>
                  <a:avLst/>
                  <a:gdLst>
                    <a:gd name="G0" fmla="+- 1 0 0"/>
                    <a:gd name="G1" fmla="+- 1 0 0"/>
                    <a:gd name="G2" fmla="+- 1 0 0"/>
                    <a:gd name="G3" fmla="+- 1 0 0"/>
                    <a:gd name="G4" fmla="+- 1 0 0"/>
                    <a:gd name="G5" fmla="+- 1 0 0"/>
                    <a:gd name="G6" fmla="+- 1 0 0"/>
                    <a:gd name="G7" fmla="+- 1 0 0"/>
                    <a:gd name="G8" fmla="+- 1 0 0"/>
                    <a:gd name="G9" fmla="+- 1 0 0"/>
                    <a:gd name="G10" fmla="+- 1 0 0"/>
                    <a:gd name="G11" fmla="+- 1 0 0"/>
                    <a:gd name="G12" fmla="+- 1 0 0"/>
                    <a:gd name="G13" fmla="+- 1 0 0"/>
                    <a:gd name="G14" fmla="+- 1 0 0"/>
                    <a:gd name="G15" fmla="+- 1 0 0"/>
                    <a:gd name="G16" fmla="+- 1 0 0"/>
                    <a:gd name="G17" fmla="+- 1 0 0"/>
                    <a:gd name="G18" fmla="+- 1 0 0"/>
                    <a:gd name="G19" fmla="+- 1 0 0"/>
                    <a:gd name="G20" fmla="+- 1 0 0"/>
                    <a:gd name="G21" fmla="+- 1 0 0"/>
                    <a:gd name="G22" fmla="+- 1 0 0"/>
                    <a:gd name="G23" fmla="+- 0 0 0"/>
                    <a:gd name="G24" fmla="+- 1 0 0"/>
                    <a:gd name="G25" fmla="+- 1 0 0"/>
                    <a:gd name="G26" fmla="+- 1 0 0"/>
                    <a:gd name="G27" fmla="+- 1 0 0"/>
                    <a:gd name="G28" fmla="+- 1 0 0"/>
                    <a:gd name="G29" fmla="+- 1 0 0"/>
                    <a:gd name="G30" fmla="+- 1 0 0"/>
                    <a:gd name="G31" fmla="+- 0 0 0"/>
                    <a:gd name="G32" fmla="+- 4 0 0"/>
                    <a:gd name="G33" fmla="+- 9 0 0"/>
                    <a:gd name="G34" fmla="+- 1 0 0"/>
                    <a:gd name="G35" fmla="+- 1 0 0"/>
                    <a:gd name="G36" fmla="+- 1 0 0"/>
                    <a:gd name="G37" fmla="+- 1 0 0"/>
                    <a:gd name="G38" fmla="+- 1 0 0"/>
                    <a:gd name="G39" fmla="+- 1 0 0"/>
                    <a:gd name="G40" fmla="+- 1 0 0"/>
                    <a:gd name="T0" fmla="*/ 0 w 128"/>
                    <a:gd name="T1" fmla="*/ 0 h 180"/>
                    <a:gd name="T2" fmla="*/ 0 w 128"/>
                    <a:gd name="T3" fmla="*/ 0 h 180"/>
                    <a:gd name="T4" fmla="*/ 0 w 128"/>
                    <a:gd name="T5" fmla="*/ 0 h 180"/>
                    <a:gd name="T6" fmla="*/ 0 w 128"/>
                    <a:gd name="T7" fmla="*/ 0 h 180"/>
                    <a:gd name="T8" fmla="*/ 0 w 128"/>
                    <a:gd name="T9" fmla="*/ 0 h 180"/>
                    <a:gd name="T10" fmla="*/ 0 w 128"/>
                    <a:gd name="T11" fmla="*/ 0 h 180"/>
                    <a:gd name="T12" fmla="*/ 0 w 128"/>
                    <a:gd name="T13" fmla="*/ 0 h 180"/>
                    <a:gd name="T14" fmla="*/ 0 w 128"/>
                    <a:gd name="T15" fmla="*/ 0 h 180"/>
                    <a:gd name="T16" fmla="*/ 0 w 128"/>
                    <a:gd name="T17" fmla="*/ 0 h 180"/>
                    <a:gd name="T18" fmla="*/ 0 w 128"/>
                    <a:gd name="T19" fmla="*/ 0 h 180"/>
                    <a:gd name="T20" fmla="*/ 0 w 128"/>
                    <a:gd name="T21" fmla="*/ 0 h 180"/>
                    <a:gd name="T22" fmla="*/ 0 w 128"/>
                    <a:gd name="T23" fmla="*/ 0 h 180"/>
                    <a:gd name="T24" fmla="*/ 0 w 128"/>
                    <a:gd name="T25" fmla="*/ 0 h 180"/>
                    <a:gd name="T26" fmla="*/ 0 w 128"/>
                    <a:gd name="T27" fmla="*/ 0 h 180"/>
                    <a:gd name="T28" fmla="*/ 0 w 128"/>
                    <a:gd name="T29" fmla="*/ 0 h 180"/>
                    <a:gd name="T30" fmla="*/ 0 w 128"/>
                    <a:gd name="T31" fmla="*/ 0 h 180"/>
                    <a:gd name="T32" fmla="*/ 0 w 128"/>
                    <a:gd name="T33" fmla="*/ 0 h 180"/>
                    <a:gd name="T34" fmla="*/ 0 w 128"/>
                    <a:gd name="T35" fmla="*/ 0 h 180"/>
                    <a:gd name="T36" fmla="*/ 0 w 128"/>
                    <a:gd name="T37" fmla="*/ 0 h 180"/>
                    <a:gd name="T38" fmla="*/ 0 w 128"/>
                    <a:gd name="T39" fmla="*/ 0 h 180"/>
                    <a:gd name="T40" fmla="*/ 0 w 128"/>
                    <a:gd name="T41" fmla="*/ 0 h 180"/>
                    <a:gd name="T42" fmla="*/ 0 w 128"/>
                    <a:gd name="T43" fmla="*/ 0 h 180"/>
                    <a:gd name="T44" fmla="*/ 0 w 128"/>
                    <a:gd name="T45" fmla="*/ 0 h 180"/>
                    <a:gd name="T46" fmla="*/ 0 w 128"/>
                    <a:gd name="T47" fmla="*/ 0 h 180"/>
                    <a:gd name="T48" fmla="*/ 0 w 128"/>
                    <a:gd name="T49" fmla="*/ 0 h 180"/>
                    <a:gd name="T50" fmla="*/ 0 w 128"/>
                    <a:gd name="T51" fmla="*/ 0 h 180"/>
                    <a:gd name="T52" fmla="*/ 0 w 128"/>
                    <a:gd name="T53" fmla="*/ 0 h 180"/>
                    <a:gd name="T54" fmla="*/ 0 w 128"/>
                    <a:gd name="T55" fmla="*/ 0 h 180"/>
                    <a:gd name="T56" fmla="*/ 0 w 128"/>
                    <a:gd name="T57" fmla="*/ 0 h 180"/>
                    <a:gd name="T58" fmla="*/ 0 w 128"/>
                    <a:gd name="T59" fmla="*/ 0 h 180"/>
                    <a:gd name="T60" fmla="*/ 0 w 128"/>
                    <a:gd name="T61" fmla="*/ 0 h 180"/>
                    <a:gd name="T62" fmla="*/ 0 w 128"/>
                    <a:gd name="T63" fmla="*/ 0 h 180"/>
                    <a:gd name="T64" fmla="*/ 0 w 128"/>
                    <a:gd name="T65" fmla="*/ 0 h 180"/>
                    <a:gd name="T66" fmla="*/ 0 w 128"/>
                    <a:gd name="T67" fmla="*/ 0 h 180"/>
                    <a:gd name="T68" fmla="*/ 0 w 128"/>
                    <a:gd name="T69" fmla="*/ 0 h 180"/>
                    <a:gd name="T70" fmla="*/ 0 w 128"/>
                    <a:gd name="T71" fmla="*/ 0 h 180"/>
                    <a:gd name="T72" fmla="*/ 0 w 128"/>
                    <a:gd name="T73" fmla="*/ 0 h 180"/>
                    <a:gd name="T74" fmla="*/ 0 w 128"/>
                    <a:gd name="T75" fmla="*/ 0 h 180"/>
                    <a:gd name="T76" fmla="*/ 0 w 128"/>
                    <a:gd name="T77" fmla="*/ 0 h 180"/>
                    <a:gd name="T78" fmla="*/ 0 w 128"/>
                    <a:gd name="T79" fmla="*/ 0 h 180"/>
                    <a:gd name="T80" fmla="*/ 0 w 128"/>
                    <a:gd name="T81" fmla="*/ 0 h 180"/>
                    <a:gd name="T82" fmla="*/ 0 w 128"/>
                    <a:gd name="T83" fmla="*/ 0 h 180"/>
                    <a:gd name="T84" fmla="*/ 128 w 128"/>
                    <a:gd name="T85" fmla="*/ 180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T82" t="T83" r="T84" b="T85"/>
                  <a:pathLst>
                    <a:path w="128" h="180">
                      <a:moveTo>
                        <a:pt x="108" y="59"/>
                      </a:moveTo>
                      <a:lnTo>
                        <a:pt x="113" y="77"/>
                      </a:lnTo>
                      <a:lnTo>
                        <a:pt x="111" y="94"/>
                      </a:lnTo>
                      <a:lnTo>
                        <a:pt x="103" y="108"/>
                      </a:lnTo>
                      <a:lnTo>
                        <a:pt x="91" y="121"/>
                      </a:lnTo>
                      <a:lnTo>
                        <a:pt x="77" y="132"/>
                      </a:lnTo>
                      <a:lnTo>
                        <a:pt x="61" y="144"/>
                      </a:lnTo>
                      <a:lnTo>
                        <a:pt x="45" y="154"/>
                      </a:lnTo>
                      <a:lnTo>
                        <a:pt x="30" y="164"/>
                      </a:lnTo>
                      <a:lnTo>
                        <a:pt x="28" y="168"/>
                      </a:lnTo>
                      <a:lnTo>
                        <a:pt x="27" y="170"/>
                      </a:lnTo>
                      <a:lnTo>
                        <a:pt x="27" y="174"/>
                      </a:lnTo>
                      <a:lnTo>
                        <a:pt x="28" y="177"/>
                      </a:lnTo>
                      <a:lnTo>
                        <a:pt x="32" y="179"/>
                      </a:lnTo>
                      <a:lnTo>
                        <a:pt x="35" y="180"/>
                      </a:lnTo>
                      <a:lnTo>
                        <a:pt x="37" y="180"/>
                      </a:lnTo>
                      <a:lnTo>
                        <a:pt x="41" y="179"/>
                      </a:lnTo>
                      <a:lnTo>
                        <a:pt x="60" y="169"/>
                      </a:lnTo>
                      <a:lnTo>
                        <a:pt x="77" y="158"/>
                      </a:lnTo>
                      <a:lnTo>
                        <a:pt x="94" y="145"/>
                      </a:lnTo>
                      <a:lnTo>
                        <a:pt x="109" y="130"/>
                      </a:lnTo>
                      <a:lnTo>
                        <a:pt x="120" y="114"/>
                      </a:lnTo>
                      <a:lnTo>
                        <a:pt x="127" y="95"/>
                      </a:lnTo>
                      <a:lnTo>
                        <a:pt x="128" y="76"/>
                      </a:lnTo>
                      <a:lnTo>
                        <a:pt x="123" y="55"/>
                      </a:lnTo>
                      <a:lnTo>
                        <a:pt x="113" y="39"/>
                      </a:lnTo>
                      <a:lnTo>
                        <a:pt x="97" y="25"/>
                      </a:lnTo>
                      <a:lnTo>
                        <a:pt x="79" y="15"/>
                      </a:lnTo>
                      <a:lnTo>
                        <a:pt x="57" y="7"/>
                      </a:lnTo>
                      <a:lnTo>
                        <a:pt x="36" y="2"/>
                      </a:lnTo>
                      <a:lnTo>
                        <a:pt x="19" y="0"/>
                      </a:lnTo>
                      <a:lnTo>
                        <a:pt x="6" y="0"/>
                      </a:lnTo>
                      <a:lnTo>
                        <a:pt x="0" y="4"/>
                      </a:lnTo>
                      <a:lnTo>
                        <a:pt x="14" y="9"/>
                      </a:lnTo>
                      <a:lnTo>
                        <a:pt x="29" y="14"/>
                      </a:lnTo>
                      <a:lnTo>
                        <a:pt x="46" y="19"/>
                      </a:lnTo>
                      <a:lnTo>
                        <a:pt x="61" y="23"/>
                      </a:lnTo>
                      <a:lnTo>
                        <a:pt x="76" y="29"/>
                      </a:lnTo>
                      <a:lnTo>
                        <a:pt x="89" y="37"/>
                      </a:lnTo>
                      <a:lnTo>
                        <a:pt x="100" y="46"/>
                      </a:lnTo>
                      <a:lnTo>
                        <a:pt x="108" y="59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 w="9525" cap="flat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678" name="Freeform 174"/>
                <p:cNvSpPr>
                  <a:spLocks noChangeArrowheads="1"/>
                </p:cNvSpPr>
                <p:nvPr/>
              </p:nvSpPr>
              <p:spPr bwMode="auto">
                <a:xfrm>
                  <a:off x="4542" y="2976"/>
                  <a:ext cx="69" cy="60"/>
                </a:xfrm>
                <a:custGeom>
                  <a:avLst/>
                  <a:gdLst>
                    <a:gd name="G0" fmla="+- 1 0 0"/>
                    <a:gd name="G1" fmla="+- 1 0 0"/>
                    <a:gd name="G2" fmla="+- 1 0 0"/>
                    <a:gd name="G3" fmla="+- 1 0 0"/>
                    <a:gd name="G4" fmla="+- 1 0 0"/>
                    <a:gd name="G5" fmla="+- 1 0 0"/>
                    <a:gd name="G6" fmla="+- 195 0 0"/>
                    <a:gd name="G7" fmla="+- 226 0 0"/>
                    <a:gd name="G8" fmla="+- 0 0 0"/>
                    <a:gd name="G9" fmla="+- 0 0 0"/>
                    <a:gd name="G10" fmla="+- 275 0 0"/>
                    <a:gd name="T0" fmla="*/ 282 256 1"/>
                    <a:gd name="T1" fmla="*/ 0 256 1"/>
                    <a:gd name="G11" fmla="+- 0 T0 T1"/>
                    <a:gd name="G12" fmla="sin 0 G11"/>
                    <a:gd name="G13" fmla="+- 290 0 0"/>
                    <a:gd name="G14" fmla="+- 1 0 0"/>
                    <a:gd name="G15" fmla="+- 1 0 0"/>
                    <a:gd name="G16" fmla="+- 1 0 0"/>
                    <a:gd name="G17" fmla="+- 1 0 0"/>
                    <a:gd name="G18" fmla="+- 1 0 0"/>
                    <a:gd name="G19" fmla="+- 1 0 0"/>
                    <a:gd name="G20" fmla="+- 1 0 0"/>
                    <a:gd name="G21" fmla="+- 1 0 0"/>
                    <a:gd name="G22" fmla="+- 1 0 0"/>
                    <a:gd name="G23" fmla="+- 1 0 0"/>
                    <a:gd name="G24" fmla="+- 1 0 0"/>
                    <a:gd name="G25" fmla="+- 1 0 0"/>
                    <a:gd name="G26" fmla="+- 1 0 0"/>
                    <a:gd name="G27" fmla="+- 1 0 0"/>
                    <a:gd name="G28" fmla="+- 1 0 0"/>
                    <a:gd name="G29" fmla="+- 1 0 0"/>
                    <a:gd name="G30" fmla="+- 1 0 0"/>
                    <a:gd name="G31" fmla="+- 0 0 0"/>
                    <a:gd name="G32" fmla="+- 1 0 0"/>
                    <a:gd name="G33" fmla="+- 1 0 0"/>
                    <a:gd name="G34" fmla="+- 1 0 0"/>
                    <a:gd name="G35" fmla="+- 1 0 0"/>
                    <a:gd name="G36" fmla="+- 1 0 0"/>
                    <a:gd name="G37" fmla="+- 1 0 0"/>
                    <a:gd name="G38" fmla="+- 1 0 0"/>
                    <a:gd name="G39" fmla="+- 1 0 0"/>
                    <a:gd name="G40" fmla="+- 1 0 0"/>
                    <a:gd name="G41" fmla="+- 1 0 0"/>
                    <a:gd name="G42" fmla="+- 1 0 0"/>
                    <a:gd name="G43" fmla="+- 1 0 0"/>
                    <a:gd name="G44" fmla="+- 341 0 0"/>
                    <a:gd name="G45" fmla="+- 1 0 0"/>
                    <a:gd name="G46" fmla="+- 1 0 0"/>
                    <a:gd name="G47" fmla="+- 1 0 0"/>
                    <a:gd name="G48" fmla="+- 1 0 0"/>
                    <a:gd name="G49" fmla="+- 1 0 0"/>
                    <a:gd name="G50" fmla="+- 1 0 0"/>
                    <a:gd name="G51" fmla="+- 1 0 0"/>
                    <a:gd name="G52" fmla="+- 1 0 0"/>
                    <a:gd name="G53" fmla="+- 1 0 0"/>
                    <a:gd name="G54" fmla="+- 1 0 0"/>
                    <a:gd name="G55" fmla="+- 1 0 0"/>
                    <a:gd name="G56" fmla="+- 1 0 0"/>
                    <a:gd name="G57" fmla="+- 1 0 0"/>
                    <a:gd name="G58" fmla="+- 1 0 0"/>
                    <a:gd name="G59" fmla="+- 1 0 0"/>
                    <a:gd name="G60" fmla="+- 1 0 0"/>
                    <a:gd name="G61" fmla="+- 1 0 0"/>
                    <a:gd name="G62" fmla="+- 1 0 0"/>
                    <a:gd name="G63" fmla="+- 1 0 0"/>
                    <a:gd name="G64" fmla="+- 1 0 0"/>
                    <a:gd name="G65" fmla="+- 1 0 0"/>
                    <a:gd name="G66" fmla="+- 1 0 0"/>
                    <a:gd name="G67" fmla="+- 1 0 0"/>
                    <a:gd name="G68" fmla="+- 1 0 0"/>
                    <a:gd name="G69" fmla="+- 1 0 0"/>
                    <a:gd name="G70" fmla="+- 1 0 0"/>
                    <a:gd name="G71" fmla="+- 1 0 0"/>
                    <a:gd name="G72" fmla="+- 1 0 0"/>
                    <a:gd name="G73" fmla="+- 1 0 0"/>
                    <a:gd name="G74" fmla="+- 1 0 0"/>
                    <a:gd name="G75" fmla="+- 1 0 0"/>
                    <a:gd name="G76" fmla="+- 1 0 0"/>
                    <a:gd name="G77" fmla="+- 1 0 0"/>
                    <a:gd name="G78" fmla="+- 1 0 0"/>
                    <a:gd name="G79" fmla="+- 1 0 0"/>
                    <a:gd name="G80" fmla="*/ 1 35987 45568"/>
                    <a:gd name="G81" fmla="*/ 1 35987 55552"/>
                    <a:gd name="G82" fmla="*/ G81 1 180"/>
                    <a:gd name="G83" fmla="*/ G80 1 G82"/>
                    <a:gd name="G84" fmla="+- 0 0 0"/>
                    <a:gd name="G85" fmla="+- 1 0 0"/>
                    <a:gd name="G86" fmla="+- 1 0 0"/>
                    <a:gd name="G87" fmla="+- 1 0 0"/>
                    <a:gd name="G88" fmla="+- 1 0 0"/>
                    <a:gd name="G89" fmla="+- 1 0 0"/>
                    <a:gd name="G90" fmla="+- 1 0 0"/>
                    <a:gd name="G91" fmla="+- 1 0 0"/>
                    <a:gd name="G92" fmla="+- 1 0 0"/>
                    <a:gd name="T2" fmla="*/ 0 w 322"/>
                    <a:gd name="T3" fmla="*/ 0 h 378"/>
                    <a:gd name="T4" fmla="*/ 0 w 322"/>
                    <a:gd name="T5" fmla="*/ 0 h 378"/>
                    <a:gd name="T6" fmla="*/ 0 w 322"/>
                    <a:gd name="T7" fmla="*/ 0 h 378"/>
                    <a:gd name="T8" fmla="*/ 0 w 322"/>
                    <a:gd name="T9" fmla="*/ 0 h 378"/>
                    <a:gd name="T10" fmla="*/ 0 w 322"/>
                    <a:gd name="T11" fmla="*/ 0 h 378"/>
                    <a:gd name="T12" fmla="*/ 0 w 322"/>
                    <a:gd name="T13" fmla="*/ 0 h 378"/>
                    <a:gd name="T14" fmla="*/ 0 w 322"/>
                    <a:gd name="T15" fmla="*/ 0 h 378"/>
                    <a:gd name="T16" fmla="*/ 0 w 322"/>
                    <a:gd name="T17" fmla="*/ 0 h 378"/>
                    <a:gd name="T18" fmla="*/ 0 w 322"/>
                    <a:gd name="T19" fmla="*/ 0 h 378"/>
                    <a:gd name="T20" fmla="*/ 0 w 322"/>
                    <a:gd name="T21" fmla="*/ 0 h 378"/>
                    <a:gd name="T22" fmla="*/ 0 w 322"/>
                    <a:gd name="T23" fmla="*/ 0 h 378"/>
                    <a:gd name="T24" fmla="*/ 0 w 322"/>
                    <a:gd name="T25" fmla="*/ 0 h 378"/>
                    <a:gd name="T26" fmla="*/ 0 w 322"/>
                    <a:gd name="T27" fmla="*/ 0 h 378"/>
                    <a:gd name="T28" fmla="*/ 0 w 322"/>
                    <a:gd name="T29" fmla="*/ 0 h 378"/>
                    <a:gd name="T30" fmla="*/ 0 w 322"/>
                    <a:gd name="T31" fmla="*/ 0 h 378"/>
                    <a:gd name="T32" fmla="*/ 0 w 322"/>
                    <a:gd name="T33" fmla="*/ 0 h 378"/>
                    <a:gd name="T34" fmla="*/ 0 w 322"/>
                    <a:gd name="T35" fmla="*/ 0 h 378"/>
                    <a:gd name="T36" fmla="*/ 0 w 322"/>
                    <a:gd name="T37" fmla="*/ 0 h 378"/>
                    <a:gd name="T38" fmla="*/ 0 w 322"/>
                    <a:gd name="T39" fmla="*/ 0 h 378"/>
                    <a:gd name="T40" fmla="*/ 0 w 322"/>
                    <a:gd name="T41" fmla="*/ 0 h 378"/>
                    <a:gd name="T42" fmla="*/ 0 w 322"/>
                    <a:gd name="T43" fmla="*/ 0 h 378"/>
                    <a:gd name="T44" fmla="*/ 0 w 322"/>
                    <a:gd name="T45" fmla="*/ 0 h 378"/>
                    <a:gd name="T46" fmla="*/ 0 w 322"/>
                    <a:gd name="T47" fmla="*/ 0 h 378"/>
                    <a:gd name="T48" fmla="*/ 0 w 322"/>
                    <a:gd name="T49" fmla="*/ 0 h 378"/>
                    <a:gd name="T50" fmla="*/ 0 w 322"/>
                    <a:gd name="T51" fmla="*/ 0 h 378"/>
                    <a:gd name="T52" fmla="*/ 0 w 322"/>
                    <a:gd name="T53" fmla="*/ 0 h 378"/>
                    <a:gd name="T54" fmla="*/ 0 w 322"/>
                    <a:gd name="T55" fmla="*/ 0 h 378"/>
                    <a:gd name="T56" fmla="*/ 0 w 322"/>
                    <a:gd name="T57" fmla="*/ 0 h 378"/>
                    <a:gd name="T58" fmla="*/ 0 w 322"/>
                    <a:gd name="T59" fmla="*/ 0 h 378"/>
                    <a:gd name="T60" fmla="*/ 0 w 322"/>
                    <a:gd name="T61" fmla="*/ 0 h 378"/>
                    <a:gd name="T62" fmla="*/ 0 w 322"/>
                    <a:gd name="T63" fmla="*/ 0 h 378"/>
                    <a:gd name="T64" fmla="*/ 0 w 322"/>
                    <a:gd name="T65" fmla="*/ 0 h 378"/>
                    <a:gd name="T66" fmla="*/ 0 w 322"/>
                    <a:gd name="T67" fmla="*/ 0 h 378"/>
                    <a:gd name="T68" fmla="*/ 0 w 322"/>
                    <a:gd name="T69" fmla="*/ 0 h 378"/>
                    <a:gd name="T70" fmla="*/ 0 w 322"/>
                    <a:gd name="T71" fmla="*/ 0 h 378"/>
                    <a:gd name="T72" fmla="*/ 0 w 322"/>
                    <a:gd name="T73" fmla="*/ 0 h 378"/>
                    <a:gd name="T74" fmla="*/ 0 w 322"/>
                    <a:gd name="T75" fmla="*/ 0 h 378"/>
                    <a:gd name="T76" fmla="*/ 0 w 322"/>
                    <a:gd name="T77" fmla="*/ 0 h 378"/>
                    <a:gd name="T78" fmla="*/ 0 w 322"/>
                    <a:gd name="T79" fmla="*/ 0 h 378"/>
                    <a:gd name="T80" fmla="*/ 0 w 322"/>
                    <a:gd name="T81" fmla="*/ 0 h 378"/>
                    <a:gd name="T82" fmla="*/ 0 w 322"/>
                    <a:gd name="T83" fmla="*/ 0 h 378"/>
                    <a:gd name="T84" fmla="*/ 0 w 322"/>
                    <a:gd name="T85" fmla="*/ 0 h 378"/>
                    <a:gd name="T86" fmla="*/ 0 w 322"/>
                    <a:gd name="T87" fmla="*/ 0 h 378"/>
                    <a:gd name="T88" fmla="*/ 0 w 322"/>
                    <a:gd name="T89" fmla="*/ 0 h 378"/>
                    <a:gd name="T90" fmla="*/ 0 w 322"/>
                    <a:gd name="T91" fmla="*/ 0 h 378"/>
                    <a:gd name="T92" fmla="*/ 322 w 322"/>
                    <a:gd name="T93" fmla="*/ 378 h 378"/>
                  </a:gdLst>
                  <a:ahLst/>
                  <a:cxnLst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</a:cxnLst>
                  <a:rect l="T90" t="T91" r="T92" b="T93"/>
                  <a:pathLst>
                    <a:path w="322" h="378">
                      <a:moveTo>
                        <a:pt x="125" y="49"/>
                      </a:moveTo>
                      <a:lnTo>
                        <a:pt x="100" y="70"/>
                      </a:lnTo>
                      <a:lnTo>
                        <a:pt x="76" y="90"/>
                      </a:lnTo>
                      <a:lnTo>
                        <a:pt x="53" y="115"/>
                      </a:lnTo>
                      <a:lnTo>
                        <a:pt x="34" y="140"/>
                      </a:lnTo>
                      <a:lnTo>
                        <a:pt x="17" y="166"/>
                      </a:lnTo>
                      <a:lnTo>
                        <a:pt x="5" y="195"/>
                      </a:lnTo>
                      <a:lnTo>
                        <a:pt x="0" y="226"/>
                      </a:lnTo>
                      <a:lnTo>
                        <a:pt x="1" y="258"/>
                      </a:lnTo>
                      <a:lnTo>
                        <a:pt x="3" y="266"/>
                      </a:lnTo>
                      <a:lnTo>
                        <a:pt x="5" y="275"/>
                      </a:lnTo>
                      <a:lnTo>
                        <a:pt x="9" y="282"/>
                      </a:lnTo>
                      <a:lnTo>
                        <a:pt x="14" y="290"/>
                      </a:lnTo>
                      <a:lnTo>
                        <a:pt x="19" y="297"/>
                      </a:lnTo>
                      <a:lnTo>
                        <a:pt x="26" y="304"/>
                      </a:lnTo>
                      <a:lnTo>
                        <a:pt x="32" y="310"/>
                      </a:lnTo>
                      <a:lnTo>
                        <a:pt x="41" y="314"/>
                      </a:lnTo>
                      <a:lnTo>
                        <a:pt x="56" y="324"/>
                      </a:lnTo>
                      <a:lnTo>
                        <a:pt x="71" y="332"/>
                      </a:lnTo>
                      <a:lnTo>
                        <a:pt x="86" y="338"/>
                      </a:lnTo>
                      <a:lnTo>
                        <a:pt x="103" y="344"/>
                      </a:lnTo>
                      <a:lnTo>
                        <a:pt x="119" y="350"/>
                      </a:lnTo>
                      <a:lnTo>
                        <a:pt x="136" y="355"/>
                      </a:lnTo>
                      <a:lnTo>
                        <a:pt x="152" y="359"/>
                      </a:lnTo>
                      <a:lnTo>
                        <a:pt x="168" y="363"/>
                      </a:lnTo>
                      <a:lnTo>
                        <a:pt x="186" y="366"/>
                      </a:lnTo>
                      <a:lnTo>
                        <a:pt x="202" y="368"/>
                      </a:lnTo>
                      <a:lnTo>
                        <a:pt x="220" y="371"/>
                      </a:lnTo>
                      <a:lnTo>
                        <a:pt x="238" y="373"/>
                      </a:lnTo>
                      <a:lnTo>
                        <a:pt x="254" y="374"/>
                      </a:lnTo>
                      <a:lnTo>
                        <a:pt x="272" y="375"/>
                      </a:lnTo>
                      <a:lnTo>
                        <a:pt x="289" y="376"/>
                      </a:lnTo>
                      <a:lnTo>
                        <a:pt x="306" y="378"/>
                      </a:lnTo>
                      <a:lnTo>
                        <a:pt x="311" y="378"/>
                      </a:lnTo>
                      <a:lnTo>
                        <a:pt x="316" y="375"/>
                      </a:lnTo>
                      <a:lnTo>
                        <a:pt x="320" y="371"/>
                      </a:lnTo>
                      <a:lnTo>
                        <a:pt x="322" y="366"/>
                      </a:lnTo>
                      <a:lnTo>
                        <a:pt x="322" y="360"/>
                      </a:lnTo>
                      <a:lnTo>
                        <a:pt x="320" y="356"/>
                      </a:lnTo>
                      <a:lnTo>
                        <a:pt x="315" y="352"/>
                      </a:lnTo>
                      <a:lnTo>
                        <a:pt x="309" y="350"/>
                      </a:lnTo>
                      <a:lnTo>
                        <a:pt x="294" y="347"/>
                      </a:lnTo>
                      <a:lnTo>
                        <a:pt x="279" y="344"/>
                      </a:lnTo>
                      <a:lnTo>
                        <a:pt x="263" y="341"/>
                      </a:lnTo>
                      <a:lnTo>
                        <a:pt x="247" y="338"/>
                      </a:lnTo>
                      <a:lnTo>
                        <a:pt x="232" y="336"/>
                      </a:lnTo>
                      <a:lnTo>
                        <a:pt x="216" y="334"/>
                      </a:lnTo>
                      <a:lnTo>
                        <a:pt x="200" y="332"/>
                      </a:lnTo>
                      <a:lnTo>
                        <a:pt x="185" y="328"/>
                      </a:lnTo>
                      <a:lnTo>
                        <a:pt x="170" y="326"/>
                      </a:lnTo>
                      <a:lnTo>
                        <a:pt x="154" y="322"/>
                      </a:lnTo>
                      <a:lnTo>
                        <a:pt x="139" y="318"/>
                      </a:lnTo>
                      <a:lnTo>
                        <a:pt x="124" y="314"/>
                      </a:lnTo>
                      <a:lnTo>
                        <a:pt x="110" y="309"/>
                      </a:lnTo>
                      <a:lnTo>
                        <a:pt x="94" y="303"/>
                      </a:lnTo>
                      <a:lnTo>
                        <a:pt x="80" y="297"/>
                      </a:lnTo>
                      <a:lnTo>
                        <a:pt x="66" y="289"/>
                      </a:lnTo>
                      <a:lnTo>
                        <a:pt x="55" y="281"/>
                      </a:lnTo>
                      <a:lnTo>
                        <a:pt x="45" y="271"/>
                      </a:lnTo>
                      <a:lnTo>
                        <a:pt x="38" y="259"/>
                      </a:lnTo>
                      <a:lnTo>
                        <a:pt x="35" y="245"/>
                      </a:lnTo>
                      <a:lnTo>
                        <a:pt x="34" y="232"/>
                      </a:lnTo>
                      <a:lnTo>
                        <a:pt x="35" y="216"/>
                      </a:lnTo>
                      <a:lnTo>
                        <a:pt x="38" y="200"/>
                      </a:lnTo>
                      <a:lnTo>
                        <a:pt x="43" y="187"/>
                      </a:lnTo>
                      <a:lnTo>
                        <a:pt x="51" y="170"/>
                      </a:lnTo>
                      <a:lnTo>
                        <a:pt x="60" y="152"/>
                      </a:lnTo>
                      <a:lnTo>
                        <a:pt x="71" y="137"/>
                      </a:lnTo>
                      <a:lnTo>
                        <a:pt x="83" y="124"/>
                      </a:lnTo>
                      <a:lnTo>
                        <a:pt x="94" y="110"/>
                      </a:lnTo>
                      <a:lnTo>
                        <a:pt x="107" y="96"/>
                      </a:lnTo>
                      <a:lnTo>
                        <a:pt x="123" y="82"/>
                      </a:lnTo>
                      <a:lnTo>
                        <a:pt x="138" y="69"/>
                      </a:lnTo>
                      <a:lnTo>
                        <a:pt x="153" y="57"/>
                      </a:lnTo>
                      <a:lnTo>
                        <a:pt x="173" y="47"/>
                      </a:lnTo>
                      <a:lnTo>
                        <a:pt x="195" y="38"/>
                      </a:lnTo>
                      <a:lnTo>
                        <a:pt x="218" y="28"/>
                      </a:lnTo>
                      <a:lnTo>
                        <a:pt x="238" y="20"/>
                      </a:lnTo>
                      <a:lnTo>
                        <a:pt x="254" y="13"/>
                      </a:lnTo>
                      <a:lnTo>
                        <a:pt x="264" y="7"/>
                      </a:lnTo>
                      <a:lnTo>
                        <a:pt x="268" y="2"/>
                      </a:lnTo>
                      <a:lnTo>
                        <a:pt x="256" y="0"/>
                      </a:lnTo>
                      <a:lnTo>
                        <a:pt x="240" y="1"/>
                      </a:lnTo>
                      <a:lnTo>
                        <a:pt x="221" y="4"/>
                      </a:lnTo>
                      <a:lnTo>
                        <a:pt x="201" y="10"/>
                      </a:lnTo>
                      <a:lnTo>
                        <a:pt x="180" y="18"/>
                      </a:lnTo>
                      <a:lnTo>
                        <a:pt x="160" y="27"/>
                      </a:lnTo>
                      <a:lnTo>
                        <a:pt x="141" y="38"/>
                      </a:lnTo>
                      <a:lnTo>
                        <a:pt x="125" y="49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 w="9525" cap="flat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679" name="Freeform 175"/>
                <p:cNvSpPr>
                  <a:spLocks noChangeArrowheads="1"/>
                </p:cNvSpPr>
                <p:nvPr/>
              </p:nvSpPr>
              <p:spPr bwMode="auto">
                <a:xfrm>
                  <a:off x="4640" y="2974"/>
                  <a:ext cx="60" cy="40"/>
                </a:xfrm>
                <a:custGeom>
                  <a:avLst/>
                  <a:gdLst>
                    <a:gd name="G0" fmla="+- 1 0 0"/>
                    <a:gd name="G1" fmla="+- 1 0 0"/>
                    <a:gd name="G2" fmla="+- 107 0 0"/>
                    <a:gd name="G3" fmla="+- 0 0 0"/>
                    <a:gd name="G4" fmla="+- 0 0 0"/>
                    <a:gd name="G5" fmla="+- 0 0 0"/>
                    <a:gd name="G6" fmla="+- 1 0 0"/>
                    <a:gd name="G7" fmla="+- 1 0 0"/>
                    <a:gd name="G8" fmla="+- 1 0 0"/>
                    <a:gd name="G9" fmla="+- 1 0 0"/>
                    <a:gd name="G10" fmla="+- 1 0 0"/>
                    <a:gd name="G11" fmla="+- 1 0 0"/>
                    <a:gd name="G12" fmla="+- 1 0 0"/>
                    <a:gd name="G13" fmla="+- 1 0 0"/>
                    <a:gd name="G14" fmla="+- 1 0 0"/>
                    <a:gd name="G15" fmla="+- 1 0 0"/>
                    <a:gd name="G16" fmla="+- 1 0 0"/>
                    <a:gd name="G17" fmla="+- 1 0 0"/>
                    <a:gd name="G18" fmla="+- 1 0 0"/>
                    <a:gd name="G19" fmla="+- 1 0 0"/>
                    <a:gd name="G20" fmla="+- 1 0 0"/>
                    <a:gd name="G21" fmla="+- 1 0 0"/>
                    <a:gd name="G22" fmla="+- 1 0 0"/>
                    <a:gd name="G23" fmla="+- 0 0 0"/>
                    <a:gd name="G24" fmla="+- 1 0 0"/>
                    <a:gd name="G25" fmla="+- 1 0 0"/>
                    <a:gd name="G26" fmla="+- 1 0 0"/>
                    <a:gd name="G27" fmla="+- 0 0 0"/>
                    <a:gd name="G28" fmla="+- 1 0 0"/>
                    <a:gd name="G29" fmla="+- 1 0 0"/>
                    <a:gd name="G30" fmla="+- 1 0 0"/>
                    <a:gd name="G31" fmla="+- 1 0 0"/>
                    <a:gd name="G32" fmla="+- 1 0 0"/>
                    <a:gd name="G33" fmla="+- 1 0 0"/>
                    <a:gd name="G34" fmla="+- 1 0 0"/>
                    <a:gd name="G35" fmla="+- 1 0 0"/>
                    <a:gd name="G36" fmla="+- 1 0 0"/>
                    <a:gd name="G37" fmla="+- 1 0 0"/>
                    <a:gd name="G38" fmla="+- 1 0 0"/>
                    <a:gd name="G39" fmla="+- 1 0 0"/>
                    <a:gd name="G40" fmla="+- 1 0 0"/>
                    <a:gd name="G41" fmla="+- 1 0 0"/>
                    <a:gd name="G42" fmla="+- 0 0 0"/>
                    <a:gd name="G43" fmla="+- 0 0 0"/>
                    <a:gd name="G44" fmla="+- 5 0 0"/>
                    <a:gd name="G45" fmla="+- 0 0 0"/>
                    <a:gd name="G46" fmla="+- 1 0 0"/>
                    <a:gd name="G47" fmla="+- 1 0 0"/>
                    <a:gd name="G48" fmla="+- 1 0 0"/>
                    <a:gd name="G49" fmla="+- 1 0 0"/>
                    <a:gd name="G50" fmla="+- 1 0 0"/>
                    <a:gd name="G51" fmla="+- 1 0 0"/>
                    <a:gd name="G52" fmla="+- 1 0 0"/>
                    <a:gd name="T0" fmla="*/ 0 256 1"/>
                    <a:gd name="T1" fmla="*/ 0 256 1"/>
                    <a:gd name="G53" fmla="+- 0 T0 T1"/>
                    <a:gd name="G54" fmla="cos 54736 G53"/>
                    <a:gd name="T2" fmla="*/ 0 256 1"/>
                    <a:gd name="T3" fmla="*/ 0 256 1"/>
                    <a:gd name="G55" fmla="+- 0 T2 T3"/>
                    <a:gd name="G56" fmla="sin 54766 G55"/>
                    <a:gd name="G57" fmla="+- G54 G56 0"/>
                    <a:gd name="G58" fmla="+- G57 10800 0"/>
                    <a:gd name="G59" fmla="+- 1 0 0"/>
                    <a:gd name="G60" fmla="+- 1 0 0"/>
                    <a:gd name="G61" fmla="+- 1 0 0"/>
                    <a:gd name="G62" fmla="+- 1 0 0"/>
                    <a:gd name="G63" fmla="+- 1 0 0"/>
                    <a:gd name="G64" fmla="+- 1 0 0"/>
                    <a:gd name="G65" fmla="+- 1 0 0"/>
                    <a:gd name="T4" fmla="*/ 0 w 283"/>
                    <a:gd name="T5" fmla="*/ 0 h 252"/>
                    <a:gd name="T6" fmla="*/ 0 w 283"/>
                    <a:gd name="T7" fmla="*/ 0 h 252"/>
                    <a:gd name="T8" fmla="*/ 0 w 283"/>
                    <a:gd name="T9" fmla="*/ 0 h 252"/>
                    <a:gd name="T10" fmla="*/ 0 w 283"/>
                    <a:gd name="T11" fmla="*/ 0 h 252"/>
                    <a:gd name="T12" fmla="*/ 0 w 283"/>
                    <a:gd name="T13" fmla="*/ 0 h 252"/>
                    <a:gd name="T14" fmla="*/ 0 w 283"/>
                    <a:gd name="T15" fmla="*/ 0 h 252"/>
                    <a:gd name="T16" fmla="*/ 0 w 283"/>
                    <a:gd name="T17" fmla="*/ 0 h 252"/>
                    <a:gd name="T18" fmla="*/ 0 w 283"/>
                    <a:gd name="T19" fmla="*/ 0 h 252"/>
                    <a:gd name="T20" fmla="*/ 0 w 283"/>
                    <a:gd name="T21" fmla="*/ 0 h 252"/>
                    <a:gd name="T22" fmla="*/ 0 w 283"/>
                    <a:gd name="T23" fmla="*/ 0 h 252"/>
                    <a:gd name="T24" fmla="*/ 0 w 283"/>
                    <a:gd name="T25" fmla="*/ 0 h 252"/>
                    <a:gd name="T26" fmla="*/ 0 w 283"/>
                    <a:gd name="T27" fmla="*/ 0 h 252"/>
                    <a:gd name="T28" fmla="*/ 0 w 283"/>
                    <a:gd name="T29" fmla="*/ 0 h 252"/>
                    <a:gd name="T30" fmla="*/ 0 w 283"/>
                    <a:gd name="T31" fmla="*/ 0 h 252"/>
                    <a:gd name="T32" fmla="*/ 0 w 283"/>
                    <a:gd name="T33" fmla="*/ 0 h 252"/>
                    <a:gd name="T34" fmla="*/ 0 w 283"/>
                    <a:gd name="T35" fmla="*/ 0 h 252"/>
                    <a:gd name="T36" fmla="*/ 0 w 283"/>
                    <a:gd name="T37" fmla="*/ 0 h 252"/>
                    <a:gd name="T38" fmla="*/ 0 w 283"/>
                    <a:gd name="T39" fmla="*/ 0 h 252"/>
                    <a:gd name="T40" fmla="*/ 0 w 283"/>
                    <a:gd name="T41" fmla="*/ 0 h 252"/>
                    <a:gd name="T42" fmla="*/ 0 w 283"/>
                    <a:gd name="T43" fmla="*/ 0 h 252"/>
                    <a:gd name="T44" fmla="*/ 0 w 283"/>
                    <a:gd name="T45" fmla="*/ 0 h 252"/>
                    <a:gd name="T46" fmla="*/ 0 w 283"/>
                    <a:gd name="T47" fmla="*/ 0 h 252"/>
                    <a:gd name="T48" fmla="*/ 0 w 283"/>
                    <a:gd name="T49" fmla="*/ 0 h 252"/>
                    <a:gd name="T50" fmla="*/ 0 w 283"/>
                    <a:gd name="T51" fmla="*/ 0 h 252"/>
                    <a:gd name="T52" fmla="*/ 0 w 283"/>
                    <a:gd name="T53" fmla="*/ 0 h 252"/>
                    <a:gd name="T54" fmla="*/ 0 w 283"/>
                    <a:gd name="T55" fmla="*/ 0 h 252"/>
                    <a:gd name="T56" fmla="*/ 0 w 283"/>
                    <a:gd name="T57" fmla="*/ 0 h 252"/>
                    <a:gd name="T58" fmla="*/ 0 w 283"/>
                    <a:gd name="T59" fmla="*/ 0 h 252"/>
                    <a:gd name="T60" fmla="*/ 0 w 283"/>
                    <a:gd name="T61" fmla="*/ 0 h 252"/>
                    <a:gd name="T62" fmla="*/ 0 w 283"/>
                    <a:gd name="T63" fmla="*/ 0 h 252"/>
                    <a:gd name="T64" fmla="*/ 0 w 283"/>
                    <a:gd name="T65" fmla="*/ 0 h 252"/>
                    <a:gd name="T66" fmla="*/ 0 w 283"/>
                    <a:gd name="T67" fmla="*/ 0 h 252"/>
                    <a:gd name="T68" fmla="*/ 0 w 283"/>
                    <a:gd name="T69" fmla="*/ 0 h 252"/>
                    <a:gd name="T70" fmla="*/ 0 w 283"/>
                    <a:gd name="T71" fmla="*/ 0 h 252"/>
                    <a:gd name="T72" fmla="*/ 0 w 283"/>
                    <a:gd name="T73" fmla="*/ 0 h 252"/>
                    <a:gd name="T74" fmla="*/ 0 w 283"/>
                    <a:gd name="T75" fmla="*/ 0 h 252"/>
                    <a:gd name="T76" fmla="*/ 0 w 283"/>
                    <a:gd name="T77" fmla="*/ 0 h 252"/>
                    <a:gd name="T78" fmla="*/ 0 w 283"/>
                    <a:gd name="T79" fmla="*/ 0 h 252"/>
                    <a:gd name="T80" fmla="*/ 0 w 283"/>
                    <a:gd name="T81" fmla="*/ 0 h 252"/>
                    <a:gd name="T82" fmla="*/ 0 w 283"/>
                    <a:gd name="T83" fmla="*/ 0 h 252"/>
                    <a:gd name="T84" fmla="*/ 0 w 283"/>
                    <a:gd name="T85" fmla="*/ 0 h 252"/>
                    <a:gd name="T86" fmla="*/ 0 w 283"/>
                    <a:gd name="T87" fmla="*/ 0 h 252"/>
                    <a:gd name="T88" fmla="*/ 0 w 283"/>
                    <a:gd name="T89" fmla="*/ 0 h 252"/>
                    <a:gd name="T90" fmla="*/ 0 w 283"/>
                    <a:gd name="T91" fmla="*/ 0 h 252"/>
                    <a:gd name="T92" fmla="*/ 0 w 283"/>
                    <a:gd name="T93" fmla="*/ 0 h 252"/>
                    <a:gd name="T94" fmla="*/ 0 w 283"/>
                    <a:gd name="T95" fmla="*/ 0 h 252"/>
                    <a:gd name="T96" fmla="*/ 0 w 283"/>
                    <a:gd name="T97" fmla="*/ 0 h 252"/>
                    <a:gd name="T98" fmla="*/ 0 w 283"/>
                    <a:gd name="T99" fmla="*/ 0 h 252"/>
                    <a:gd name="T100" fmla="*/ 0 w 283"/>
                    <a:gd name="T101" fmla="*/ 0 h 252"/>
                    <a:gd name="T102" fmla="*/ 0 w 283"/>
                    <a:gd name="T103" fmla="*/ 0 h 252"/>
                    <a:gd name="T104" fmla="*/ 0 w 283"/>
                    <a:gd name="T105" fmla="*/ 0 h 252"/>
                    <a:gd name="T106" fmla="*/ 0 w 283"/>
                    <a:gd name="T107" fmla="*/ 0 h 252"/>
                    <a:gd name="T108" fmla="*/ 0 w 283"/>
                    <a:gd name="T109" fmla="*/ 0 h 252"/>
                    <a:gd name="T110" fmla="*/ 0 w 283"/>
                    <a:gd name="T111" fmla="*/ 0 h 252"/>
                    <a:gd name="T112" fmla="*/ 0 w 283"/>
                    <a:gd name="T113" fmla="*/ 0 h 252"/>
                    <a:gd name="T114" fmla="*/ 0 w 283"/>
                    <a:gd name="T115" fmla="*/ 0 h 252"/>
                    <a:gd name="T116" fmla="*/ 0 w 283"/>
                    <a:gd name="T117" fmla="*/ 0 h 252"/>
                    <a:gd name="T118" fmla="*/ 0 w 283"/>
                    <a:gd name="T119" fmla="*/ 0 h 252"/>
                    <a:gd name="T120" fmla="*/ 0 w 283"/>
                    <a:gd name="T121" fmla="*/ 0 h 252"/>
                    <a:gd name="T122" fmla="*/ 0 w 283"/>
                    <a:gd name="T123" fmla="*/ 0 h 252"/>
                    <a:gd name="T124" fmla="*/ 0 w 283"/>
                    <a:gd name="T125" fmla="*/ 0 h 252"/>
                    <a:gd name="T126" fmla="*/ 0 w 283"/>
                    <a:gd name="T127" fmla="*/ 0 h 252"/>
                    <a:gd name="T128" fmla="*/ 283 w 283"/>
                    <a:gd name="T129" fmla="*/ 252 h 252"/>
                  </a:gdLst>
                  <a:ahLst/>
                  <a:cxnLst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T126" t="T127" r="T128" b="T129"/>
                  <a:pathLst>
                    <a:path w="283" h="252">
                      <a:moveTo>
                        <a:pt x="235" y="77"/>
                      </a:moveTo>
                      <a:lnTo>
                        <a:pt x="248" y="91"/>
                      </a:lnTo>
                      <a:lnTo>
                        <a:pt x="256" y="107"/>
                      </a:lnTo>
                      <a:lnTo>
                        <a:pt x="259" y="124"/>
                      </a:lnTo>
                      <a:lnTo>
                        <a:pt x="259" y="142"/>
                      </a:lnTo>
                      <a:lnTo>
                        <a:pt x="257" y="157"/>
                      </a:lnTo>
                      <a:lnTo>
                        <a:pt x="252" y="170"/>
                      </a:lnTo>
                      <a:lnTo>
                        <a:pt x="244" y="183"/>
                      </a:lnTo>
                      <a:lnTo>
                        <a:pt x="236" y="193"/>
                      </a:lnTo>
                      <a:lnTo>
                        <a:pt x="225" y="204"/>
                      </a:lnTo>
                      <a:lnTo>
                        <a:pt x="215" y="214"/>
                      </a:lnTo>
                      <a:lnTo>
                        <a:pt x="204" y="224"/>
                      </a:lnTo>
                      <a:lnTo>
                        <a:pt x="194" y="234"/>
                      </a:lnTo>
                      <a:lnTo>
                        <a:pt x="191" y="238"/>
                      </a:lnTo>
                      <a:lnTo>
                        <a:pt x="191" y="241"/>
                      </a:lnTo>
                      <a:lnTo>
                        <a:pt x="191" y="245"/>
                      </a:lnTo>
                      <a:lnTo>
                        <a:pt x="194" y="248"/>
                      </a:lnTo>
                      <a:lnTo>
                        <a:pt x="197" y="250"/>
                      </a:lnTo>
                      <a:lnTo>
                        <a:pt x="202" y="252"/>
                      </a:lnTo>
                      <a:lnTo>
                        <a:pt x="205" y="250"/>
                      </a:lnTo>
                      <a:lnTo>
                        <a:pt x="209" y="248"/>
                      </a:lnTo>
                      <a:lnTo>
                        <a:pt x="232" y="233"/>
                      </a:lnTo>
                      <a:lnTo>
                        <a:pt x="252" y="214"/>
                      </a:lnTo>
                      <a:lnTo>
                        <a:pt x="268" y="192"/>
                      </a:lnTo>
                      <a:lnTo>
                        <a:pt x="278" y="167"/>
                      </a:lnTo>
                      <a:lnTo>
                        <a:pt x="283" y="141"/>
                      </a:lnTo>
                      <a:lnTo>
                        <a:pt x="280" y="115"/>
                      </a:lnTo>
                      <a:lnTo>
                        <a:pt x="271" y="91"/>
                      </a:lnTo>
                      <a:lnTo>
                        <a:pt x="252" y="69"/>
                      </a:lnTo>
                      <a:lnTo>
                        <a:pt x="238" y="57"/>
                      </a:lnTo>
                      <a:lnTo>
                        <a:pt x="222" y="48"/>
                      </a:lnTo>
                      <a:lnTo>
                        <a:pt x="204" y="39"/>
                      </a:lnTo>
                      <a:lnTo>
                        <a:pt x="184" y="31"/>
                      </a:lnTo>
                      <a:lnTo>
                        <a:pt x="164" y="23"/>
                      </a:lnTo>
                      <a:lnTo>
                        <a:pt x="144" y="17"/>
                      </a:lnTo>
                      <a:lnTo>
                        <a:pt x="123" y="13"/>
                      </a:lnTo>
                      <a:lnTo>
                        <a:pt x="103" y="8"/>
                      </a:lnTo>
                      <a:lnTo>
                        <a:pt x="83" y="5"/>
                      </a:lnTo>
                      <a:lnTo>
                        <a:pt x="66" y="2"/>
                      </a:lnTo>
                      <a:lnTo>
                        <a:pt x="48" y="0"/>
                      </a:lnTo>
                      <a:lnTo>
                        <a:pt x="34" y="0"/>
                      </a:lnTo>
                      <a:lnTo>
                        <a:pt x="21" y="0"/>
                      </a:lnTo>
                      <a:lnTo>
                        <a:pt x="11" y="0"/>
                      </a:lnTo>
                      <a:lnTo>
                        <a:pt x="4" y="2"/>
                      </a:lnTo>
                      <a:lnTo>
                        <a:pt x="0" y="5"/>
                      </a:lnTo>
                      <a:lnTo>
                        <a:pt x="12" y="7"/>
                      </a:lnTo>
                      <a:lnTo>
                        <a:pt x="24" y="8"/>
                      </a:lnTo>
                      <a:lnTo>
                        <a:pt x="38" y="10"/>
                      </a:lnTo>
                      <a:lnTo>
                        <a:pt x="52" y="13"/>
                      </a:lnTo>
                      <a:lnTo>
                        <a:pt x="66" y="16"/>
                      </a:lnTo>
                      <a:lnTo>
                        <a:pt x="82" y="18"/>
                      </a:lnTo>
                      <a:lnTo>
                        <a:pt x="98" y="22"/>
                      </a:lnTo>
                      <a:lnTo>
                        <a:pt x="114" y="25"/>
                      </a:lnTo>
                      <a:lnTo>
                        <a:pt x="129" y="30"/>
                      </a:lnTo>
                      <a:lnTo>
                        <a:pt x="146" y="34"/>
                      </a:lnTo>
                      <a:lnTo>
                        <a:pt x="162" y="39"/>
                      </a:lnTo>
                      <a:lnTo>
                        <a:pt x="177" y="45"/>
                      </a:lnTo>
                      <a:lnTo>
                        <a:pt x="193" y="52"/>
                      </a:lnTo>
                      <a:lnTo>
                        <a:pt x="208" y="60"/>
                      </a:lnTo>
                      <a:lnTo>
                        <a:pt x="222" y="68"/>
                      </a:lnTo>
                      <a:lnTo>
                        <a:pt x="235" y="77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 w="9525" cap="flat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680" name="Freeform 176"/>
                <p:cNvSpPr>
                  <a:spLocks noChangeArrowheads="1"/>
                </p:cNvSpPr>
                <p:nvPr/>
              </p:nvSpPr>
              <p:spPr bwMode="auto">
                <a:xfrm>
                  <a:off x="4516" y="2993"/>
                  <a:ext cx="23" cy="37"/>
                </a:xfrm>
                <a:custGeom>
                  <a:avLst/>
                  <a:gdLst>
                    <a:gd name="G0" fmla="+- 130 0 0"/>
                    <a:gd name="G1" fmla="+- 149 0 0"/>
                    <a:gd name="G2" fmla="+- 0 0 0"/>
                    <a:gd name="G3" fmla="+- 0 0 0"/>
                    <a:gd name="G4" fmla="+- 1 0 0"/>
                    <a:gd name="G5" fmla="+- 1 0 0"/>
                    <a:gd name="G6" fmla="+- 1 0 0"/>
                    <a:gd name="G7" fmla="+- 1 0 0"/>
                    <a:gd name="G8" fmla="+- 1 0 0"/>
                    <a:gd name="G9" fmla="+- 1 0 0"/>
                    <a:gd name="G10" fmla="+- 1 0 0"/>
                    <a:gd name="G11" fmla="+- 1 0 0"/>
                    <a:gd name="G12" fmla="+- 1 0 0"/>
                    <a:gd name="G13" fmla="+- 1 0 0"/>
                    <a:gd name="G14" fmla="+- 1 0 0"/>
                    <a:gd name="G15" fmla="+- 1 0 0"/>
                    <a:gd name="G16" fmla="+- 1 0 0"/>
                    <a:gd name="G17" fmla="+- 1 0 0"/>
                    <a:gd name="G18" fmla="+- 1 0 0"/>
                    <a:gd name="G19" fmla="+- 1 0 0"/>
                    <a:gd name="G20" fmla="+- 1 0 0"/>
                    <a:gd name="G21" fmla="+- 1 0 0"/>
                    <a:gd name="G22" fmla="+- 1 0 0"/>
                    <a:gd name="G23" fmla="+- 1 0 0"/>
                    <a:gd name="G24" fmla="+- 1 0 0"/>
                    <a:gd name="G25" fmla="+- 1 0 0"/>
                    <a:gd name="G26" fmla="+- 1 0 0"/>
                    <a:gd name="G27" fmla="+- 1 0 0"/>
                    <a:gd name="G28" fmla="+- 1 0 0"/>
                    <a:gd name="G29" fmla="+- 1 0 0"/>
                    <a:gd name="G30" fmla="+- 1 0 0"/>
                    <a:gd name="G31" fmla="+- 1 0 0"/>
                    <a:gd name="G32" fmla="+- 1 0 0"/>
                    <a:gd name="G33" fmla="+- 1 0 0"/>
                    <a:gd name="G34" fmla="+- 1 0 0"/>
                    <a:gd name="G35" fmla="+- 1 0 0"/>
                    <a:gd name="G36" fmla="+- 1 0 0"/>
                    <a:gd name="G37" fmla="+- 1 0 0"/>
                    <a:gd name="G38" fmla="+- 1 0 0"/>
                    <a:gd name="G39" fmla="+- 106 0 0"/>
                    <a:gd name="G40" fmla="+- 130 0 0"/>
                    <a:gd name="T0" fmla="*/ 0 w 114"/>
                    <a:gd name="T1" fmla="*/ 0 h 238"/>
                    <a:gd name="T2" fmla="*/ 0 w 114"/>
                    <a:gd name="T3" fmla="*/ 0 h 238"/>
                    <a:gd name="T4" fmla="*/ 0 w 114"/>
                    <a:gd name="T5" fmla="*/ 0 h 238"/>
                    <a:gd name="T6" fmla="*/ 0 w 114"/>
                    <a:gd name="T7" fmla="*/ 0 h 238"/>
                    <a:gd name="T8" fmla="*/ 0 w 114"/>
                    <a:gd name="T9" fmla="*/ 0 h 238"/>
                    <a:gd name="T10" fmla="*/ 0 w 114"/>
                    <a:gd name="T11" fmla="*/ 0 h 238"/>
                    <a:gd name="T12" fmla="*/ 0 w 114"/>
                    <a:gd name="T13" fmla="*/ 0 h 238"/>
                    <a:gd name="T14" fmla="*/ 0 w 114"/>
                    <a:gd name="T15" fmla="*/ 0 h 238"/>
                    <a:gd name="T16" fmla="*/ 0 w 114"/>
                    <a:gd name="T17" fmla="*/ 0 h 238"/>
                    <a:gd name="T18" fmla="*/ 0 w 114"/>
                    <a:gd name="T19" fmla="*/ 0 h 238"/>
                    <a:gd name="T20" fmla="*/ 0 w 114"/>
                    <a:gd name="T21" fmla="*/ 0 h 238"/>
                    <a:gd name="T22" fmla="*/ 0 w 114"/>
                    <a:gd name="T23" fmla="*/ 0 h 238"/>
                    <a:gd name="T24" fmla="*/ 0 w 114"/>
                    <a:gd name="T25" fmla="*/ 0 h 238"/>
                    <a:gd name="T26" fmla="*/ 0 w 114"/>
                    <a:gd name="T27" fmla="*/ 0 h 238"/>
                    <a:gd name="T28" fmla="*/ 0 w 114"/>
                    <a:gd name="T29" fmla="*/ 0 h 238"/>
                    <a:gd name="T30" fmla="*/ 0 w 114"/>
                    <a:gd name="T31" fmla="*/ 0 h 238"/>
                    <a:gd name="T32" fmla="*/ 0 w 114"/>
                    <a:gd name="T33" fmla="*/ 0 h 238"/>
                    <a:gd name="T34" fmla="*/ 0 w 114"/>
                    <a:gd name="T35" fmla="*/ 0 h 238"/>
                    <a:gd name="T36" fmla="*/ 0 w 114"/>
                    <a:gd name="T37" fmla="*/ 0 h 238"/>
                    <a:gd name="T38" fmla="*/ 0 w 114"/>
                    <a:gd name="T39" fmla="*/ 0 h 238"/>
                    <a:gd name="T40" fmla="*/ 0 w 114"/>
                    <a:gd name="T41" fmla="*/ 0 h 238"/>
                    <a:gd name="T42" fmla="*/ 0 w 114"/>
                    <a:gd name="T43" fmla="*/ 0 h 238"/>
                    <a:gd name="T44" fmla="*/ 0 w 114"/>
                    <a:gd name="T45" fmla="*/ 0 h 238"/>
                    <a:gd name="T46" fmla="*/ 0 w 114"/>
                    <a:gd name="T47" fmla="*/ 0 h 238"/>
                    <a:gd name="T48" fmla="*/ 0 w 114"/>
                    <a:gd name="T49" fmla="*/ 0 h 238"/>
                    <a:gd name="T50" fmla="*/ 0 w 114"/>
                    <a:gd name="T51" fmla="*/ 0 h 238"/>
                    <a:gd name="T52" fmla="*/ 0 w 114"/>
                    <a:gd name="T53" fmla="*/ 0 h 238"/>
                    <a:gd name="T54" fmla="*/ 0 w 114"/>
                    <a:gd name="T55" fmla="*/ 0 h 238"/>
                    <a:gd name="T56" fmla="*/ 0 w 114"/>
                    <a:gd name="T57" fmla="*/ 0 h 238"/>
                    <a:gd name="T58" fmla="*/ 0 w 114"/>
                    <a:gd name="T59" fmla="*/ 0 h 238"/>
                    <a:gd name="T60" fmla="*/ 0 w 114"/>
                    <a:gd name="T61" fmla="*/ 0 h 238"/>
                    <a:gd name="T62" fmla="*/ 0 w 114"/>
                    <a:gd name="T63" fmla="*/ 0 h 238"/>
                    <a:gd name="T64" fmla="*/ 0 w 114"/>
                    <a:gd name="T65" fmla="*/ 0 h 238"/>
                    <a:gd name="T66" fmla="*/ 0 w 114"/>
                    <a:gd name="T67" fmla="*/ 0 h 238"/>
                    <a:gd name="T68" fmla="*/ 0 w 114"/>
                    <a:gd name="T69" fmla="*/ 0 h 238"/>
                    <a:gd name="T70" fmla="*/ 0 w 114"/>
                    <a:gd name="T71" fmla="*/ 0 h 238"/>
                    <a:gd name="T72" fmla="*/ 0 w 114"/>
                    <a:gd name="T73" fmla="*/ 0 h 238"/>
                    <a:gd name="T74" fmla="*/ 0 w 114"/>
                    <a:gd name="T75" fmla="*/ 0 h 238"/>
                    <a:gd name="T76" fmla="*/ 0 w 114"/>
                    <a:gd name="T77" fmla="*/ 0 h 238"/>
                    <a:gd name="T78" fmla="*/ 0 w 114"/>
                    <a:gd name="T79" fmla="*/ 0 h 238"/>
                    <a:gd name="T80" fmla="*/ 0 w 114"/>
                    <a:gd name="T81" fmla="*/ 0 h 238"/>
                    <a:gd name="T82" fmla="*/ 0 w 114"/>
                    <a:gd name="T83" fmla="*/ 0 h 238"/>
                    <a:gd name="T84" fmla="*/ 114 w 114"/>
                    <a:gd name="T85" fmla="*/ 238 h 2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T82" t="T83" r="T84" b="T85"/>
                  <a:pathLst>
                    <a:path w="114" h="238">
                      <a:moveTo>
                        <a:pt x="0" y="130"/>
                      </a:moveTo>
                      <a:lnTo>
                        <a:pt x="0" y="149"/>
                      </a:lnTo>
                      <a:lnTo>
                        <a:pt x="4" y="168"/>
                      </a:lnTo>
                      <a:lnTo>
                        <a:pt x="12" y="185"/>
                      </a:lnTo>
                      <a:lnTo>
                        <a:pt x="24" y="200"/>
                      </a:lnTo>
                      <a:lnTo>
                        <a:pt x="38" y="213"/>
                      </a:lnTo>
                      <a:lnTo>
                        <a:pt x="55" y="224"/>
                      </a:lnTo>
                      <a:lnTo>
                        <a:pt x="73" y="232"/>
                      </a:lnTo>
                      <a:lnTo>
                        <a:pt x="92" y="237"/>
                      </a:lnTo>
                      <a:lnTo>
                        <a:pt x="98" y="238"/>
                      </a:lnTo>
                      <a:lnTo>
                        <a:pt x="104" y="235"/>
                      </a:lnTo>
                      <a:lnTo>
                        <a:pt x="109" y="232"/>
                      </a:lnTo>
                      <a:lnTo>
                        <a:pt x="111" y="227"/>
                      </a:lnTo>
                      <a:lnTo>
                        <a:pt x="111" y="222"/>
                      </a:lnTo>
                      <a:lnTo>
                        <a:pt x="110" y="216"/>
                      </a:lnTo>
                      <a:lnTo>
                        <a:pt x="106" y="211"/>
                      </a:lnTo>
                      <a:lnTo>
                        <a:pt x="100" y="209"/>
                      </a:lnTo>
                      <a:lnTo>
                        <a:pt x="82" y="202"/>
                      </a:lnTo>
                      <a:lnTo>
                        <a:pt x="64" y="193"/>
                      </a:lnTo>
                      <a:lnTo>
                        <a:pt x="50" y="180"/>
                      </a:lnTo>
                      <a:lnTo>
                        <a:pt x="39" y="167"/>
                      </a:lnTo>
                      <a:lnTo>
                        <a:pt x="32" y="149"/>
                      </a:lnTo>
                      <a:lnTo>
                        <a:pt x="29" y="131"/>
                      </a:lnTo>
                      <a:lnTo>
                        <a:pt x="29" y="111"/>
                      </a:lnTo>
                      <a:lnTo>
                        <a:pt x="35" y="91"/>
                      </a:lnTo>
                      <a:lnTo>
                        <a:pt x="42" y="76"/>
                      </a:lnTo>
                      <a:lnTo>
                        <a:pt x="51" y="62"/>
                      </a:lnTo>
                      <a:lnTo>
                        <a:pt x="62" y="49"/>
                      </a:lnTo>
                      <a:lnTo>
                        <a:pt x="73" y="38"/>
                      </a:lnTo>
                      <a:lnTo>
                        <a:pt x="84" y="28"/>
                      </a:lnTo>
                      <a:lnTo>
                        <a:pt x="96" y="18"/>
                      </a:lnTo>
                      <a:lnTo>
                        <a:pt x="106" y="9"/>
                      </a:lnTo>
                      <a:lnTo>
                        <a:pt x="114" y="1"/>
                      </a:lnTo>
                      <a:lnTo>
                        <a:pt x="106" y="0"/>
                      </a:lnTo>
                      <a:lnTo>
                        <a:pt x="93" y="6"/>
                      </a:lnTo>
                      <a:lnTo>
                        <a:pt x="76" y="18"/>
                      </a:lnTo>
                      <a:lnTo>
                        <a:pt x="56" y="36"/>
                      </a:lnTo>
                      <a:lnTo>
                        <a:pt x="37" y="57"/>
                      </a:lnTo>
                      <a:lnTo>
                        <a:pt x="20" y="80"/>
                      </a:lnTo>
                      <a:lnTo>
                        <a:pt x="7" y="106"/>
                      </a:lnTo>
                      <a:lnTo>
                        <a:pt x="0" y="130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 w="9525" cap="flat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681" name="Freeform 177"/>
                <p:cNvSpPr>
                  <a:spLocks noChangeArrowheads="1"/>
                </p:cNvSpPr>
                <p:nvPr/>
              </p:nvSpPr>
              <p:spPr bwMode="auto">
                <a:xfrm>
                  <a:off x="4689" y="2971"/>
                  <a:ext cx="52" cy="50"/>
                </a:xfrm>
                <a:custGeom>
                  <a:avLst/>
                  <a:gdLst>
                    <a:gd name="G0" fmla="+- 1 0 0"/>
                    <a:gd name="G1" fmla="+- 1 0 0"/>
                    <a:gd name="G2" fmla="+- 1 0 0"/>
                    <a:gd name="G3" fmla="+- 1 0 0"/>
                    <a:gd name="G4" fmla="+- 1 0 0"/>
                    <a:gd name="G5" fmla="+- 1 0 0"/>
                    <a:gd name="G6" fmla="+- 1 0 0"/>
                    <a:gd name="G7" fmla="+- 1 0 0"/>
                    <a:gd name="G8" fmla="+- 1 0 0"/>
                    <a:gd name="G9" fmla="+- 1 0 0"/>
                    <a:gd name="G10" fmla="+- 1 0 0"/>
                    <a:gd name="G11" fmla="+- 1 0 0"/>
                    <a:gd name="G12" fmla="+- 1 0 0"/>
                    <a:gd name="G13" fmla="+- 1 0 0"/>
                    <a:gd name="G14" fmla="+- 1 0 0"/>
                    <a:gd name="G15" fmla="+- 1 0 0"/>
                    <a:gd name="G16" fmla="+- 1 0 0"/>
                    <a:gd name="T0" fmla="*/ 0 256 1"/>
                    <a:gd name="T1" fmla="*/ 0 256 1"/>
                    <a:gd name="G17" fmla="+- 0 T0 T1"/>
                    <a:gd name="G18" fmla="cos 54736 G17"/>
                    <a:gd name="T2" fmla="*/ 0 256 1"/>
                    <a:gd name="T3" fmla="*/ 0 256 1"/>
                    <a:gd name="G19" fmla="+- 0 T2 T3"/>
                    <a:gd name="G20" fmla="sin 55014 G19"/>
                    <a:gd name="G21" fmla="+- G18 G20 0"/>
                    <a:gd name="G22" fmla="+- G21 10800 0"/>
                    <a:gd name="G23" fmla="+- 1 0 0"/>
                    <a:gd name="G24" fmla="+- 1 0 0"/>
                    <a:gd name="G25" fmla="+- 1 0 0"/>
                    <a:gd name="G26" fmla="+- 1 0 0"/>
                    <a:gd name="G27" fmla="+- 1 0 0"/>
                    <a:gd name="G28" fmla="+- 1 0 0"/>
                    <a:gd name="G29" fmla="+- 1 0 0"/>
                    <a:gd name="T4" fmla="*/ 0 256 1"/>
                    <a:gd name="T5" fmla="*/ 0 256 1"/>
                    <a:gd name="G30" fmla="+- 0 T4 T5"/>
                    <a:gd name="G31" fmla="sin 54736 G30"/>
                    <a:gd name="T6" fmla="*/ 0 256 1"/>
                    <a:gd name="T7" fmla="*/ 0 256 1"/>
                    <a:gd name="G32" fmla="+- 0 T6 T7"/>
                    <a:gd name="G33" fmla="cos 55046 G32"/>
                    <a:gd name="G34" fmla="+- G31 0 G33"/>
                    <a:gd name="G35" fmla="*/ G34 65535 1"/>
                    <a:gd name="G36" fmla="+- G35 10800 0"/>
                    <a:gd name="G37" fmla="+- 1 0 0"/>
                    <a:gd name="G38" fmla="+- 1 0 0"/>
                    <a:gd name="G39" fmla="+- 1 0 0"/>
                    <a:gd name="G40" fmla="+- 1 0 0"/>
                    <a:gd name="G41" fmla="+- 1 0 0"/>
                    <a:gd name="G42" fmla="+- 1 0 0"/>
                    <a:gd name="G43" fmla="+- 1 0 0"/>
                    <a:gd name="G44" fmla="+- 1 0 0"/>
                    <a:gd name="G45" fmla="+- 1 0 0"/>
                    <a:gd name="G46" fmla="+- 1 0 0"/>
                    <a:gd name="G47" fmla="+- 1 0 0"/>
                    <a:gd name="G48" fmla="+- 1 0 0"/>
                    <a:gd name="G49" fmla="+- 1 0 0"/>
                    <a:gd name="G50" fmla="+- 1 0 0"/>
                    <a:gd name="G51" fmla="+- 1 0 0"/>
                    <a:gd name="G52" fmla="+- 1 0 0"/>
                    <a:gd name="G53" fmla="+- 1 0 0"/>
                    <a:gd name="G54" fmla="+- 1 0 0"/>
                    <a:gd name="G55" fmla="+- 1 0 0"/>
                    <a:gd name="G56" fmla="+- 1 0 0"/>
                    <a:gd name="G57" fmla="+- 1 0 0"/>
                    <a:gd name="G58" fmla="+- 1 0 0"/>
                    <a:gd name="G59" fmla="+- 1 0 0"/>
                    <a:gd name="G60" fmla="+- 1 0 0"/>
                    <a:gd name="G61" fmla="+- 1 0 0"/>
                    <a:gd name="G62" fmla="+- 1 0 0"/>
                    <a:gd name="G63" fmla="+- 1 0 0"/>
                    <a:gd name="G64" fmla="+- 1 0 0"/>
                    <a:gd name="G65" fmla="+- 1 0 0"/>
                    <a:gd name="G66" fmla="+- 1 0 0"/>
                    <a:gd name="G67" fmla="+- 1 0 0"/>
                    <a:gd name="G68" fmla="+- 1 0 0"/>
                    <a:gd name="G69" fmla="+- 0 0 0"/>
                    <a:gd name="G70" fmla="+- 1 0 0"/>
                    <a:gd name="G71" fmla="+- 3 0 0"/>
                    <a:gd name="G72" fmla="*/ 1 35987 45568"/>
                    <a:gd name="G73" fmla="*/ 1 35987 55552"/>
                    <a:gd name="G74" fmla="*/ G73 1 180"/>
                    <a:gd name="G75" fmla="*/ G72 1 G74"/>
                    <a:gd name="G76" fmla="+- 1 0 0"/>
                    <a:gd name="G77" fmla="+- 1 0 0"/>
                    <a:gd name="G78" fmla="+- 1 0 0"/>
                    <a:gd name="G79" fmla="+- 1 0 0"/>
                    <a:gd name="G80" fmla="+- 1 0 0"/>
                    <a:gd name="G81" fmla="+- 1 0 0"/>
                    <a:gd name="G82" fmla="+- 1 0 0"/>
                    <a:gd name="G83" fmla="+- 1 0 0"/>
                    <a:gd name="G84" fmla="+- 1 0 0"/>
                    <a:gd name="G85" fmla="+- 1 0 0"/>
                    <a:gd name="G86" fmla="+- 1 0 0"/>
                    <a:gd name="G87" fmla="+- 1 0 0"/>
                    <a:gd name="G88" fmla="+- 1 0 0"/>
                    <a:gd name="G89" fmla="+- 1 0 0"/>
                    <a:gd name="G90" fmla="+- 1 0 0"/>
                    <a:gd name="T8" fmla="*/ 0 w 246"/>
                    <a:gd name="T9" fmla="*/ 0 h 310"/>
                    <a:gd name="T10" fmla="*/ 0 w 246"/>
                    <a:gd name="T11" fmla="*/ 0 h 310"/>
                    <a:gd name="T12" fmla="*/ 0 w 246"/>
                    <a:gd name="T13" fmla="*/ 0 h 310"/>
                    <a:gd name="T14" fmla="*/ 0 w 246"/>
                    <a:gd name="T15" fmla="*/ 0 h 310"/>
                    <a:gd name="T16" fmla="*/ 0 w 246"/>
                    <a:gd name="T17" fmla="*/ 0 h 310"/>
                    <a:gd name="T18" fmla="*/ 0 w 246"/>
                    <a:gd name="T19" fmla="*/ 0 h 310"/>
                    <a:gd name="T20" fmla="*/ 0 w 246"/>
                    <a:gd name="T21" fmla="*/ 0 h 310"/>
                    <a:gd name="T22" fmla="*/ 0 w 246"/>
                    <a:gd name="T23" fmla="*/ 0 h 310"/>
                    <a:gd name="T24" fmla="*/ 0 w 246"/>
                    <a:gd name="T25" fmla="*/ 0 h 310"/>
                    <a:gd name="T26" fmla="*/ 0 w 246"/>
                    <a:gd name="T27" fmla="*/ 0 h 310"/>
                    <a:gd name="T28" fmla="*/ 0 w 246"/>
                    <a:gd name="T29" fmla="*/ 0 h 310"/>
                    <a:gd name="T30" fmla="*/ 0 w 246"/>
                    <a:gd name="T31" fmla="*/ 0 h 310"/>
                    <a:gd name="T32" fmla="*/ 0 w 246"/>
                    <a:gd name="T33" fmla="*/ 0 h 310"/>
                    <a:gd name="T34" fmla="*/ 0 w 246"/>
                    <a:gd name="T35" fmla="*/ 0 h 310"/>
                    <a:gd name="T36" fmla="*/ 0 w 246"/>
                    <a:gd name="T37" fmla="*/ 0 h 310"/>
                    <a:gd name="T38" fmla="*/ 0 w 246"/>
                    <a:gd name="T39" fmla="*/ 0 h 310"/>
                    <a:gd name="T40" fmla="*/ 0 w 246"/>
                    <a:gd name="T41" fmla="*/ 0 h 310"/>
                    <a:gd name="T42" fmla="*/ 0 w 246"/>
                    <a:gd name="T43" fmla="*/ 0 h 310"/>
                    <a:gd name="T44" fmla="*/ 0 w 246"/>
                    <a:gd name="T45" fmla="*/ 0 h 310"/>
                    <a:gd name="T46" fmla="*/ 0 w 246"/>
                    <a:gd name="T47" fmla="*/ 0 h 310"/>
                    <a:gd name="T48" fmla="*/ 0 w 246"/>
                    <a:gd name="T49" fmla="*/ 0 h 310"/>
                    <a:gd name="T50" fmla="*/ 0 w 246"/>
                    <a:gd name="T51" fmla="*/ 0 h 310"/>
                    <a:gd name="T52" fmla="*/ 0 w 246"/>
                    <a:gd name="T53" fmla="*/ 0 h 310"/>
                    <a:gd name="T54" fmla="*/ 0 w 246"/>
                    <a:gd name="T55" fmla="*/ 0 h 310"/>
                    <a:gd name="T56" fmla="*/ 0 w 246"/>
                    <a:gd name="T57" fmla="*/ 0 h 310"/>
                    <a:gd name="T58" fmla="*/ 0 w 246"/>
                    <a:gd name="T59" fmla="*/ 0 h 310"/>
                    <a:gd name="T60" fmla="*/ 0 w 246"/>
                    <a:gd name="T61" fmla="*/ 0 h 310"/>
                    <a:gd name="T62" fmla="*/ 0 w 246"/>
                    <a:gd name="T63" fmla="*/ 0 h 310"/>
                    <a:gd name="T64" fmla="*/ 0 w 246"/>
                    <a:gd name="T65" fmla="*/ 0 h 310"/>
                    <a:gd name="T66" fmla="*/ 0 w 246"/>
                    <a:gd name="T67" fmla="*/ 0 h 310"/>
                    <a:gd name="T68" fmla="*/ 0 w 246"/>
                    <a:gd name="T69" fmla="*/ 0 h 310"/>
                    <a:gd name="T70" fmla="*/ 0 w 246"/>
                    <a:gd name="T71" fmla="*/ 0 h 310"/>
                    <a:gd name="T72" fmla="*/ 0 w 246"/>
                    <a:gd name="T73" fmla="*/ 0 h 310"/>
                    <a:gd name="T74" fmla="*/ 0 w 246"/>
                    <a:gd name="T75" fmla="*/ 0 h 310"/>
                    <a:gd name="T76" fmla="*/ 0 w 246"/>
                    <a:gd name="T77" fmla="*/ 0 h 310"/>
                    <a:gd name="T78" fmla="*/ 0 w 246"/>
                    <a:gd name="T79" fmla="*/ 0 h 310"/>
                    <a:gd name="T80" fmla="*/ 0 w 246"/>
                    <a:gd name="T81" fmla="*/ 0 h 310"/>
                    <a:gd name="T82" fmla="*/ 0 w 246"/>
                    <a:gd name="T83" fmla="*/ 0 h 310"/>
                    <a:gd name="T84" fmla="*/ 0 w 246"/>
                    <a:gd name="T85" fmla="*/ 0 h 310"/>
                    <a:gd name="T86" fmla="*/ 246 w 246"/>
                    <a:gd name="T87" fmla="*/ 310 h 310"/>
                  </a:gdLst>
                  <a:ahLst/>
                  <a:cxnLst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T84" t="T85" r="T86" b="T87"/>
                  <a:pathLst>
                    <a:path w="246" h="310">
                      <a:moveTo>
                        <a:pt x="199" y="116"/>
                      </a:moveTo>
                      <a:lnTo>
                        <a:pt x="207" y="124"/>
                      </a:lnTo>
                      <a:lnTo>
                        <a:pt x="214" y="133"/>
                      </a:lnTo>
                      <a:lnTo>
                        <a:pt x="219" y="143"/>
                      </a:lnTo>
                      <a:lnTo>
                        <a:pt x="223" y="154"/>
                      </a:lnTo>
                      <a:lnTo>
                        <a:pt x="225" y="164"/>
                      </a:lnTo>
                      <a:lnTo>
                        <a:pt x="225" y="176"/>
                      </a:lnTo>
                      <a:lnTo>
                        <a:pt x="221" y="187"/>
                      </a:lnTo>
                      <a:lnTo>
                        <a:pt x="216" y="197"/>
                      </a:lnTo>
                      <a:lnTo>
                        <a:pt x="208" y="209"/>
                      </a:lnTo>
                      <a:lnTo>
                        <a:pt x="199" y="219"/>
                      </a:lnTo>
                      <a:lnTo>
                        <a:pt x="188" y="228"/>
                      </a:lnTo>
                      <a:lnTo>
                        <a:pt x="177" y="238"/>
                      </a:lnTo>
                      <a:lnTo>
                        <a:pt x="166" y="246"/>
                      </a:lnTo>
                      <a:lnTo>
                        <a:pt x="154" y="255"/>
                      </a:lnTo>
                      <a:lnTo>
                        <a:pt x="143" y="264"/>
                      </a:lnTo>
                      <a:lnTo>
                        <a:pt x="132" y="274"/>
                      </a:lnTo>
                      <a:lnTo>
                        <a:pt x="129" y="278"/>
                      </a:lnTo>
                      <a:lnTo>
                        <a:pt x="126" y="282"/>
                      </a:lnTo>
                      <a:lnTo>
                        <a:pt x="124" y="287"/>
                      </a:lnTo>
                      <a:lnTo>
                        <a:pt x="121" y="292"/>
                      </a:lnTo>
                      <a:lnTo>
                        <a:pt x="120" y="296"/>
                      </a:lnTo>
                      <a:lnTo>
                        <a:pt x="120" y="301"/>
                      </a:lnTo>
                      <a:lnTo>
                        <a:pt x="121" y="305"/>
                      </a:lnTo>
                      <a:lnTo>
                        <a:pt x="125" y="309"/>
                      </a:lnTo>
                      <a:lnTo>
                        <a:pt x="130" y="310"/>
                      </a:lnTo>
                      <a:lnTo>
                        <a:pt x="134" y="310"/>
                      </a:lnTo>
                      <a:lnTo>
                        <a:pt x="139" y="309"/>
                      </a:lnTo>
                      <a:lnTo>
                        <a:pt x="143" y="305"/>
                      </a:lnTo>
                      <a:lnTo>
                        <a:pt x="154" y="293"/>
                      </a:lnTo>
                      <a:lnTo>
                        <a:pt x="167" y="280"/>
                      </a:lnTo>
                      <a:lnTo>
                        <a:pt x="180" y="269"/>
                      </a:lnTo>
                      <a:lnTo>
                        <a:pt x="194" y="257"/>
                      </a:lnTo>
                      <a:lnTo>
                        <a:pt x="207" y="246"/>
                      </a:lnTo>
                      <a:lnTo>
                        <a:pt x="219" y="233"/>
                      </a:lnTo>
                      <a:lnTo>
                        <a:pt x="231" y="219"/>
                      </a:lnTo>
                      <a:lnTo>
                        <a:pt x="239" y="204"/>
                      </a:lnTo>
                      <a:lnTo>
                        <a:pt x="245" y="187"/>
                      </a:lnTo>
                      <a:lnTo>
                        <a:pt x="246" y="170"/>
                      </a:lnTo>
                      <a:lnTo>
                        <a:pt x="242" y="153"/>
                      </a:lnTo>
                      <a:lnTo>
                        <a:pt x="236" y="136"/>
                      </a:lnTo>
                      <a:lnTo>
                        <a:pt x="227" y="120"/>
                      </a:lnTo>
                      <a:lnTo>
                        <a:pt x="215" y="107"/>
                      </a:lnTo>
                      <a:lnTo>
                        <a:pt x="201" y="94"/>
                      </a:lnTo>
                      <a:lnTo>
                        <a:pt x="187" y="82"/>
                      </a:lnTo>
                      <a:lnTo>
                        <a:pt x="177" y="74"/>
                      </a:lnTo>
                      <a:lnTo>
                        <a:pt x="165" y="68"/>
                      </a:lnTo>
                      <a:lnTo>
                        <a:pt x="152" y="60"/>
                      </a:lnTo>
                      <a:lnTo>
                        <a:pt x="139" y="51"/>
                      </a:lnTo>
                      <a:lnTo>
                        <a:pt x="126" y="43"/>
                      </a:lnTo>
                      <a:lnTo>
                        <a:pt x="112" y="35"/>
                      </a:lnTo>
                      <a:lnTo>
                        <a:pt x="98" y="28"/>
                      </a:lnTo>
                      <a:lnTo>
                        <a:pt x="85" y="22"/>
                      </a:lnTo>
                      <a:lnTo>
                        <a:pt x="72" y="16"/>
                      </a:lnTo>
                      <a:lnTo>
                        <a:pt x="59" y="10"/>
                      </a:lnTo>
                      <a:lnTo>
                        <a:pt x="46" y="7"/>
                      </a:lnTo>
                      <a:lnTo>
                        <a:pt x="35" y="3"/>
                      </a:lnTo>
                      <a:lnTo>
                        <a:pt x="24" y="1"/>
                      </a:lnTo>
                      <a:lnTo>
                        <a:pt x="15" y="0"/>
                      </a:lnTo>
                      <a:lnTo>
                        <a:pt x="7" y="1"/>
                      </a:lnTo>
                      <a:lnTo>
                        <a:pt x="0" y="3"/>
                      </a:lnTo>
                      <a:lnTo>
                        <a:pt x="8" y="6"/>
                      </a:lnTo>
                      <a:lnTo>
                        <a:pt x="17" y="9"/>
                      </a:lnTo>
                      <a:lnTo>
                        <a:pt x="28" y="14"/>
                      </a:lnTo>
                      <a:lnTo>
                        <a:pt x="38" y="18"/>
                      </a:lnTo>
                      <a:lnTo>
                        <a:pt x="51" y="24"/>
                      </a:lnTo>
                      <a:lnTo>
                        <a:pt x="64" y="30"/>
                      </a:lnTo>
                      <a:lnTo>
                        <a:pt x="78" y="37"/>
                      </a:lnTo>
                      <a:lnTo>
                        <a:pt x="92" y="43"/>
                      </a:lnTo>
                      <a:lnTo>
                        <a:pt x="106" y="51"/>
                      </a:lnTo>
                      <a:lnTo>
                        <a:pt x="120" y="60"/>
                      </a:lnTo>
                      <a:lnTo>
                        <a:pt x="134" y="69"/>
                      </a:lnTo>
                      <a:lnTo>
                        <a:pt x="148" y="78"/>
                      </a:lnTo>
                      <a:lnTo>
                        <a:pt x="163" y="87"/>
                      </a:lnTo>
                      <a:lnTo>
                        <a:pt x="175" y="96"/>
                      </a:lnTo>
                      <a:lnTo>
                        <a:pt x="187" y="105"/>
                      </a:lnTo>
                      <a:lnTo>
                        <a:pt x="199" y="116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 w="9525" cap="flat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682" name="Freeform 178"/>
                <p:cNvSpPr>
                  <a:spLocks noChangeArrowheads="1"/>
                </p:cNvSpPr>
                <p:nvPr/>
              </p:nvSpPr>
              <p:spPr bwMode="auto">
                <a:xfrm>
                  <a:off x="4558" y="2986"/>
                  <a:ext cx="41" cy="37"/>
                </a:xfrm>
                <a:custGeom>
                  <a:avLst/>
                  <a:gdLst>
                    <a:gd name="G0" fmla="+- 1 0 0"/>
                    <a:gd name="G1" fmla="+- 1 0 0"/>
                    <a:gd name="G2" fmla="+- 1 0 0"/>
                    <a:gd name="G3" fmla="+- 1 0 0"/>
                    <a:gd name="G4" fmla="+- 1 0 0"/>
                    <a:gd name="G5" fmla="+- 100 0 0"/>
                    <a:gd name="G6" fmla="+- 115 0 0"/>
                    <a:gd name="G7" fmla="+- 65 0 0"/>
                    <a:gd name="G8" fmla="+- 146 0 0"/>
                    <a:gd name="G9" fmla="+- 85 0 0"/>
                    <a:gd name="G10" fmla="+- 0 0 0"/>
                    <a:gd name="G11" fmla="+- 1 0 0"/>
                    <a:gd name="G12" fmla="+- 1 0 0"/>
                    <a:gd name="G13" fmla="+- 1 0 0"/>
                    <a:gd name="G14" fmla="+- 1 0 0"/>
                    <a:gd name="G15" fmla="+- 1 0 0"/>
                    <a:gd name="G16" fmla="+- 1 0 0"/>
                    <a:gd name="G17" fmla="+- 1 0 0"/>
                    <a:gd name="G18" fmla="+- 1 0 0"/>
                    <a:gd name="G19" fmla="+- 1 0 0"/>
                    <a:gd name="G20" fmla="+- 1 0 0"/>
                    <a:gd name="G21" fmla="+- 1 0 0"/>
                    <a:gd name="G22" fmla="+- 1 0 0"/>
                    <a:gd name="G23" fmla="+- 1 0 0"/>
                    <a:gd name="G24" fmla="+- 1 0 0"/>
                    <a:gd name="G25" fmla="+- 1 0 0"/>
                    <a:gd name="G26" fmla="+- 1 0 0"/>
                    <a:gd name="G27" fmla="+- 1 0 0"/>
                    <a:gd name="G28" fmla="+- 1 0 0"/>
                    <a:gd name="G29" fmla="+- 1 0 0"/>
                    <a:gd name="G30" fmla="+- 1 0 0"/>
                    <a:gd name="G31" fmla="+- 1 0 0"/>
                    <a:gd name="G32" fmla="+- 1 0 0"/>
                    <a:gd name="G33" fmla="+- 1 0 0"/>
                    <a:gd name="G34" fmla="+- 1 0 0"/>
                    <a:gd name="G35" fmla="+- 1 0 0"/>
                    <a:gd name="G36" fmla="+- 1 0 0"/>
                    <a:gd name="G37" fmla="+- 0 0 0"/>
                    <a:gd name="G38" fmla="+- 0 0 0"/>
                    <a:gd name="G39" fmla="+- 1 0 0"/>
                    <a:gd name="G40" fmla="+- 1 0 0"/>
                    <a:gd name="G41" fmla="+- 1 0 0"/>
                    <a:gd name="G42" fmla="+- 1 0 0"/>
                    <a:gd name="G43" fmla="+- 1 0 0"/>
                    <a:gd name="G44" fmla="+- 1 0 0"/>
                    <a:gd name="G45" fmla="+- 1 0 0"/>
                    <a:gd name="G46" fmla="+- 1 0 0"/>
                    <a:gd name="G47" fmla="+- 1 0 0"/>
                    <a:gd name="G48" fmla="+- 1 0 0"/>
                    <a:gd name="G49" fmla="+- 1 0 0"/>
                    <a:gd name="G50" fmla="+- 1 0 0"/>
                    <a:gd name="G51" fmla="+- 1 0 0"/>
                    <a:gd name="G52" fmla="+- 1 0 0"/>
                    <a:gd name="G53" fmla="+- 1 0 0"/>
                    <a:gd name="G54" fmla="+- 1 0 0"/>
                    <a:gd name="G55" fmla="+- 1 0 0"/>
                    <a:gd name="G56" fmla="+- 1 0 0"/>
                    <a:gd name="G57" fmla="+- 1 0 0"/>
                    <a:gd name="G58" fmla="+- 1 0 0"/>
                    <a:gd name="G59" fmla="+- 1 0 0"/>
                    <a:gd name="G60" fmla="+- 1 0 0"/>
                    <a:gd name="T0" fmla="*/ 0 w 198"/>
                    <a:gd name="T1" fmla="*/ 0 h 236"/>
                    <a:gd name="T2" fmla="*/ 0 w 198"/>
                    <a:gd name="T3" fmla="*/ 0 h 236"/>
                    <a:gd name="T4" fmla="*/ 0 w 198"/>
                    <a:gd name="T5" fmla="*/ 0 h 236"/>
                    <a:gd name="T6" fmla="*/ 0 w 198"/>
                    <a:gd name="T7" fmla="*/ 0 h 236"/>
                    <a:gd name="T8" fmla="*/ 0 w 198"/>
                    <a:gd name="T9" fmla="*/ 0 h 236"/>
                    <a:gd name="T10" fmla="*/ 0 w 198"/>
                    <a:gd name="T11" fmla="*/ 0 h 236"/>
                    <a:gd name="T12" fmla="*/ 0 w 198"/>
                    <a:gd name="T13" fmla="*/ 0 h 236"/>
                    <a:gd name="T14" fmla="*/ 0 w 198"/>
                    <a:gd name="T15" fmla="*/ 0 h 236"/>
                    <a:gd name="T16" fmla="*/ 0 w 198"/>
                    <a:gd name="T17" fmla="*/ 0 h 236"/>
                    <a:gd name="T18" fmla="*/ 0 w 198"/>
                    <a:gd name="T19" fmla="*/ 0 h 236"/>
                    <a:gd name="T20" fmla="*/ 0 w 198"/>
                    <a:gd name="T21" fmla="*/ 0 h 236"/>
                    <a:gd name="T22" fmla="*/ 0 w 198"/>
                    <a:gd name="T23" fmla="*/ 0 h 236"/>
                    <a:gd name="T24" fmla="*/ 0 w 198"/>
                    <a:gd name="T25" fmla="*/ 0 h 236"/>
                    <a:gd name="T26" fmla="*/ 0 w 198"/>
                    <a:gd name="T27" fmla="*/ 0 h 236"/>
                    <a:gd name="T28" fmla="*/ 0 w 198"/>
                    <a:gd name="T29" fmla="*/ 0 h 236"/>
                    <a:gd name="T30" fmla="*/ 0 w 198"/>
                    <a:gd name="T31" fmla="*/ 0 h 236"/>
                    <a:gd name="T32" fmla="*/ 0 w 198"/>
                    <a:gd name="T33" fmla="*/ 0 h 236"/>
                    <a:gd name="T34" fmla="*/ 0 w 198"/>
                    <a:gd name="T35" fmla="*/ 0 h 236"/>
                    <a:gd name="T36" fmla="*/ 0 w 198"/>
                    <a:gd name="T37" fmla="*/ 0 h 236"/>
                    <a:gd name="T38" fmla="*/ 0 w 198"/>
                    <a:gd name="T39" fmla="*/ 0 h 236"/>
                    <a:gd name="T40" fmla="*/ 0 w 198"/>
                    <a:gd name="T41" fmla="*/ 0 h 236"/>
                    <a:gd name="T42" fmla="*/ 0 w 198"/>
                    <a:gd name="T43" fmla="*/ 0 h 236"/>
                    <a:gd name="T44" fmla="*/ 0 w 198"/>
                    <a:gd name="T45" fmla="*/ 0 h 236"/>
                    <a:gd name="T46" fmla="*/ 0 w 198"/>
                    <a:gd name="T47" fmla="*/ 0 h 236"/>
                    <a:gd name="T48" fmla="*/ 0 w 198"/>
                    <a:gd name="T49" fmla="*/ 0 h 236"/>
                    <a:gd name="T50" fmla="*/ 0 w 198"/>
                    <a:gd name="T51" fmla="*/ 0 h 236"/>
                    <a:gd name="T52" fmla="*/ 0 w 198"/>
                    <a:gd name="T53" fmla="*/ 0 h 236"/>
                    <a:gd name="T54" fmla="*/ 0 w 198"/>
                    <a:gd name="T55" fmla="*/ 0 h 236"/>
                    <a:gd name="T56" fmla="*/ 0 w 198"/>
                    <a:gd name="T57" fmla="*/ 0 h 236"/>
                    <a:gd name="T58" fmla="*/ 0 w 198"/>
                    <a:gd name="T59" fmla="*/ 0 h 236"/>
                    <a:gd name="T60" fmla="*/ 0 w 198"/>
                    <a:gd name="T61" fmla="*/ 0 h 236"/>
                    <a:gd name="T62" fmla="*/ 0 w 198"/>
                    <a:gd name="T63" fmla="*/ 0 h 236"/>
                    <a:gd name="T64" fmla="*/ 0 w 198"/>
                    <a:gd name="T65" fmla="*/ 0 h 236"/>
                    <a:gd name="T66" fmla="*/ 0 w 198"/>
                    <a:gd name="T67" fmla="*/ 0 h 236"/>
                    <a:gd name="T68" fmla="*/ 0 w 198"/>
                    <a:gd name="T69" fmla="*/ 0 h 236"/>
                    <a:gd name="T70" fmla="*/ 0 w 198"/>
                    <a:gd name="T71" fmla="*/ 0 h 236"/>
                    <a:gd name="T72" fmla="*/ 0 w 198"/>
                    <a:gd name="T73" fmla="*/ 0 h 236"/>
                    <a:gd name="T74" fmla="*/ 0 w 198"/>
                    <a:gd name="T75" fmla="*/ 0 h 236"/>
                    <a:gd name="T76" fmla="*/ 0 w 198"/>
                    <a:gd name="T77" fmla="*/ 0 h 236"/>
                    <a:gd name="T78" fmla="*/ 0 w 198"/>
                    <a:gd name="T79" fmla="*/ 0 h 236"/>
                    <a:gd name="T80" fmla="*/ 0 w 198"/>
                    <a:gd name="T81" fmla="*/ 0 h 236"/>
                    <a:gd name="T82" fmla="*/ 0 w 198"/>
                    <a:gd name="T83" fmla="*/ 0 h 236"/>
                    <a:gd name="T84" fmla="*/ 0 w 198"/>
                    <a:gd name="T85" fmla="*/ 0 h 236"/>
                    <a:gd name="T86" fmla="*/ 0 w 198"/>
                    <a:gd name="T87" fmla="*/ 0 h 236"/>
                    <a:gd name="T88" fmla="*/ 0 w 198"/>
                    <a:gd name="T89" fmla="*/ 0 h 236"/>
                    <a:gd name="T90" fmla="*/ 0 w 198"/>
                    <a:gd name="T91" fmla="*/ 0 h 236"/>
                    <a:gd name="T92" fmla="*/ 0 w 198"/>
                    <a:gd name="T93" fmla="*/ 0 h 236"/>
                    <a:gd name="T94" fmla="*/ 0 w 198"/>
                    <a:gd name="T95" fmla="*/ 0 h 236"/>
                    <a:gd name="T96" fmla="*/ 0 w 198"/>
                    <a:gd name="T97" fmla="*/ 0 h 236"/>
                    <a:gd name="T98" fmla="*/ 0 w 198"/>
                    <a:gd name="T99" fmla="*/ 0 h 236"/>
                    <a:gd name="T100" fmla="*/ 0 w 198"/>
                    <a:gd name="T101" fmla="*/ 0 h 236"/>
                    <a:gd name="T102" fmla="*/ 0 w 198"/>
                    <a:gd name="T103" fmla="*/ 0 h 236"/>
                    <a:gd name="T104" fmla="*/ 0 w 198"/>
                    <a:gd name="T105" fmla="*/ 0 h 236"/>
                    <a:gd name="T106" fmla="*/ 0 w 198"/>
                    <a:gd name="T107" fmla="*/ 0 h 236"/>
                    <a:gd name="T108" fmla="*/ 0 w 198"/>
                    <a:gd name="T109" fmla="*/ 0 h 236"/>
                    <a:gd name="T110" fmla="*/ 0 w 198"/>
                    <a:gd name="T111" fmla="*/ 0 h 236"/>
                    <a:gd name="T112" fmla="*/ 0 w 198"/>
                    <a:gd name="T113" fmla="*/ 0 h 236"/>
                    <a:gd name="T114" fmla="*/ 0 w 198"/>
                    <a:gd name="T115" fmla="*/ 0 h 236"/>
                    <a:gd name="T116" fmla="*/ 0 w 198"/>
                    <a:gd name="T117" fmla="*/ 0 h 236"/>
                    <a:gd name="T118" fmla="*/ 0 w 198"/>
                    <a:gd name="T119" fmla="*/ 0 h 236"/>
                    <a:gd name="T120" fmla="*/ 0 w 198"/>
                    <a:gd name="T121" fmla="*/ 0 h 236"/>
                    <a:gd name="T122" fmla="*/ 0 w 198"/>
                    <a:gd name="T123" fmla="*/ 0 h 236"/>
                    <a:gd name="T124" fmla="*/ 198 w 198"/>
                    <a:gd name="T125" fmla="*/ 236 h 2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T122" t="T123" r="T124" b="T125"/>
                  <a:pathLst>
                    <a:path w="198" h="236">
                      <a:moveTo>
                        <a:pt x="73" y="36"/>
                      </a:moveTo>
                      <a:lnTo>
                        <a:pt x="58" y="46"/>
                      </a:lnTo>
                      <a:lnTo>
                        <a:pt x="46" y="58"/>
                      </a:lnTo>
                      <a:lnTo>
                        <a:pt x="33" y="72"/>
                      </a:lnTo>
                      <a:lnTo>
                        <a:pt x="22" y="85"/>
                      </a:lnTo>
                      <a:lnTo>
                        <a:pt x="14" y="100"/>
                      </a:lnTo>
                      <a:lnTo>
                        <a:pt x="7" y="115"/>
                      </a:lnTo>
                      <a:lnTo>
                        <a:pt x="2" y="130"/>
                      </a:lnTo>
                      <a:lnTo>
                        <a:pt x="0" y="146"/>
                      </a:lnTo>
                      <a:lnTo>
                        <a:pt x="2" y="170"/>
                      </a:lnTo>
                      <a:lnTo>
                        <a:pt x="12" y="190"/>
                      </a:lnTo>
                      <a:lnTo>
                        <a:pt x="26" y="207"/>
                      </a:lnTo>
                      <a:lnTo>
                        <a:pt x="43" y="220"/>
                      </a:lnTo>
                      <a:lnTo>
                        <a:pt x="64" y="229"/>
                      </a:lnTo>
                      <a:lnTo>
                        <a:pt x="88" y="235"/>
                      </a:lnTo>
                      <a:lnTo>
                        <a:pt x="110" y="236"/>
                      </a:lnTo>
                      <a:lnTo>
                        <a:pt x="132" y="232"/>
                      </a:lnTo>
                      <a:lnTo>
                        <a:pt x="137" y="232"/>
                      </a:lnTo>
                      <a:lnTo>
                        <a:pt x="142" y="230"/>
                      </a:lnTo>
                      <a:lnTo>
                        <a:pt x="145" y="226"/>
                      </a:lnTo>
                      <a:lnTo>
                        <a:pt x="146" y="221"/>
                      </a:lnTo>
                      <a:lnTo>
                        <a:pt x="145" y="219"/>
                      </a:lnTo>
                      <a:lnTo>
                        <a:pt x="142" y="219"/>
                      </a:lnTo>
                      <a:lnTo>
                        <a:pt x="137" y="217"/>
                      </a:lnTo>
                      <a:lnTo>
                        <a:pt x="131" y="217"/>
                      </a:lnTo>
                      <a:lnTo>
                        <a:pt x="124" y="217"/>
                      </a:lnTo>
                      <a:lnTo>
                        <a:pt x="118" y="217"/>
                      </a:lnTo>
                      <a:lnTo>
                        <a:pt x="112" y="217"/>
                      </a:lnTo>
                      <a:lnTo>
                        <a:pt x="109" y="217"/>
                      </a:lnTo>
                      <a:lnTo>
                        <a:pt x="97" y="216"/>
                      </a:lnTo>
                      <a:lnTo>
                        <a:pt x="87" y="215"/>
                      </a:lnTo>
                      <a:lnTo>
                        <a:pt x="75" y="214"/>
                      </a:lnTo>
                      <a:lnTo>
                        <a:pt x="63" y="211"/>
                      </a:lnTo>
                      <a:lnTo>
                        <a:pt x="51" y="207"/>
                      </a:lnTo>
                      <a:lnTo>
                        <a:pt x="40" y="199"/>
                      </a:lnTo>
                      <a:lnTo>
                        <a:pt x="29" y="189"/>
                      </a:lnTo>
                      <a:lnTo>
                        <a:pt x="17" y="174"/>
                      </a:lnTo>
                      <a:lnTo>
                        <a:pt x="15" y="157"/>
                      </a:lnTo>
                      <a:lnTo>
                        <a:pt x="16" y="141"/>
                      </a:lnTo>
                      <a:lnTo>
                        <a:pt x="21" y="124"/>
                      </a:lnTo>
                      <a:lnTo>
                        <a:pt x="28" y="109"/>
                      </a:lnTo>
                      <a:lnTo>
                        <a:pt x="39" y="96"/>
                      </a:lnTo>
                      <a:lnTo>
                        <a:pt x="50" y="82"/>
                      </a:lnTo>
                      <a:lnTo>
                        <a:pt x="63" y="70"/>
                      </a:lnTo>
                      <a:lnTo>
                        <a:pt x="78" y="59"/>
                      </a:lnTo>
                      <a:lnTo>
                        <a:pt x="94" y="49"/>
                      </a:lnTo>
                      <a:lnTo>
                        <a:pt x="110" y="39"/>
                      </a:lnTo>
                      <a:lnTo>
                        <a:pt x="126" y="31"/>
                      </a:lnTo>
                      <a:lnTo>
                        <a:pt x="142" y="24"/>
                      </a:lnTo>
                      <a:lnTo>
                        <a:pt x="158" y="19"/>
                      </a:lnTo>
                      <a:lnTo>
                        <a:pt x="172" y="13"/>
                      </a:lnTo>
                      <a:lnTo>
                        <a:pt x="186" y="10"/>
                      </a:lnTo>
                      <a:lnTo>
                        <a:pt x="198" y="7"/>
                      </a:lnTo>
                      <a:lnTo>
                        <a:pt x="190" y="3"/>
                      </a:lnTo>
                      <a:lnTo>
                        <a:pt x="177" y="0"/>
                      </a:lnTo>
                      <a:lnTo>
                        <a:pt x="162" y="3"/>
                      </a:lnTo>
                      <a:lnTo>
                        <a:pt x="144" y="6"/>
                      </a:lnTo>
                      <a:lnTo>
                        <a:pt x="124" y="12"/>
                      </a:lnTo>
                      <a:lnTo>
                        <a:pt x="105" y="19"/>
                      </a:lnTo>
                      <a:lnTo>
                        <a:pt x="88" y="28"/>
                      </a:lnTo>
                      <a:lnTo>
                        <a:pt x="73" y="3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360" cap="sq">
                  <a:solidFill>
                    <a:srgbClr val="80808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683" name="Freeform 179"/>
                <p:cNvSpPr>
                  <a:spLocks noChangeArrowheads="1"/>
                </p:cNvSpPr>
                <p:nvPr/>
              </p:nvSpPr>
              <p:spPr bwMode="auto">
                <a:xfrm>
                  <a:off x="4630" y="2986"/>
                  <a:ext cx="28" cy="28"/>
                </a:xfrm>
                <a:custGeom>
                  <a:avLst/>
                  <a:gdLst>
                    <a:gd name="G0" fmla="+- 1 0 0"/>
                    <a:gd name="G1" fmla="+- 1 0 0"/>
                    <a:gd name="G2" fmla="+- 1 0 0"/>
                    <a:gd name="G3" fmla="+- 1 0 0"/>
                    <a:gd name="G4" fmla="+- 1 0 0"/>
                    <a:gd name="G5" fmla="+- 1 0 0"/>
                    <a:gd name="G6" fmla="+- 1 0 0"/>
                    <a:gd name="G7" fmla="+- 1 0 0"/>
                    <a:gd name="G8" fmla="+- 1 0 0"/>
                    <a:gd name="G9" fmla="+- 1 0 0"/>
                    <a:gd name="G10" fmla="+- 1 0 0"/>
                    <a:gd name="G11" fmla="+- 1 0 0"/>
                    <a:gd name="G12" fmla="+- 1 0 0"/>
                    <a:gd name="G13" fmla="+- 1 0 0"/>
                    <a:gd name="G14" fmla="+- 1 0 0"/>
                    <a:gd name="G15" fmla="+- 1 0 0"/>
                    <a:gd name="G16" fmla="+- 1 0 0"/>
                    <a:gd name="G17" fmla="+- 1 0 0"/>
                    <a:gd name="G18" fmla="+- 1 0 0"/>
                    <a:gd name="G19" fmla="+- 1 0 0"/>
                    <a:gd name="G20" fmla="+- 1 0 0"/>
                    <a:gd name="G21" fmla="+- 1 0 0"/>
                    <a:gd name="G22" fmla="+- 1 0 0"/>
                    <a:gd name="G23" fmla="+- 0 0 0"/>
                    <a:gd name="G24" fmla="+- 1 0 0"/>
                    <a:gd name="G25" fmla="+- 1 0 0"/>
                    <a:gd name="G26" fmla="+- 1 0 0"/>
                    <a:gd name="G27" fmla="+- 1 0 0"/>
                    <a:gd name="G28" fmla="+- 1 0 0"/>
                    <a:gd name="G29" fmla="+- 1 0 0"/>
                    <a:gd name="G30" fmla="+- 1 0 0"/>
                    <a:gd name="G31" fmla="*/ 1 35987 55552"/>
                    <a:gd name="G32" fmla="*/ G31 1 180"/>
                    <a:gd name="G33" fmla="sin 0 G32"/>
                    <a:gd name="G34" fmla="+- 6 0 0"/>
                    <a:gd name="G35" fmla="+- 0 0 0"/>
                    <a:gd name="G36" fmla="+- 1 0 0"/>
                    <a:gd name="G37" fmla="+- 1 0 0"/>
                    <a:gd name="G38" fmla="+- 1 0 0"/>
                    <a:gd name="G39" fmla="+- 1 0 0"/>
                    <a:gd name="G40" fmla="+- 1 0 0"/>
                    <a:gd name="G41" fmla="+- 1 0 0"/>
                    <a:gd name="G42" fmla="+- 1 0 0"/>
                    <a:gd name="T0" fmla="*/ 0 w 128"/>
                    <a:gd name="T1" fmla="*/ 0 h 183"/>
                    <a:gd name="T2" fmla="*/ 0 w 128"/>
                    <a:gd name="T3" fmla="*/ 0 h 183"/>
                    <a:gd name="T4" fmla="*/ 0 w 128"/>
                    <a:gd name="T5" fmla="*/ 0 h 183"/>
                    <a:gd name="T6" fmla="*/ 0 w 128"/>
                    <a:gd name="T7" fmla="*/ 0 h 183"/>
                    <a:gd name="T8" fmla="*/ 0 w 128"/>
                    <a:gd name="T9" fmla="*/ 0 h 183"/>
                    <a:gd name="T10" fmla="*/ 0 w 128"/>
                    <a:gd name="T11" fmla="*/ 0 h 183"/>
                    <a:gd name="T12" fmla="*/ 0 w 128"/>
                    <a:gd name="T13" fmla="*/ 0 h 183"/>
                    <a:gd name="T14" fmla="*/ 0 w 128"/>
                    <a:gd name="T15" fmla="*/ 0 h 183"/>
                    <a:gd name="T16" fmla="*/ 0 w 128"/>
                    <a:gd name="T17" fmla="*/ 0 h 183"/>
                    <a:gd name="T18" fmla="*/ 0 w 128"/>
                    <a:gd name="T19" fmla="*/ 0 h 183"/>
                    <a:gd name="T20" fmla="*/ 0 w 128"/>
                    <a:gd name="T21" fmla="*/ 0 h 183"/>
                    <a:gd name="T22" fmla="*/ 0 w 128"/>
                    <a:gd name="T23" fmla="*/ 0 h 183"/>
                    <a:gd name="T24" fmla="*/ 0 w 128"/>
                    <a:gd name="T25" fmla="*/ 0 h 183"/>
                    <a:gd name="T26" fmla="*/ 0 w 128"/>
                    <a:gd name="T27" fmla="*/ 0 h 183"/>
                    <a:gd name="T28" fmla="*/ 0 w 128"/>
                    <a:gd name="T29" fmla="*/ 0 h 183"/>
                    <a:gd name="T30" fmla="*/ 0 w 128"/>
                    <a:gd name="T31" fmla="*/ 0 h 183"/>
                    <a:gd name="T32" fmla="*/ 0 w 128"/>
                    <a:gd name="T33" fmla="*/ 0 h 183"/>
                    <a:gd name="T34" fmla="*/ 0 w 128"/>
                    <a:gd name="T35" fmla="*/ 0 h 183"/>
                    <a:gd name="T36" fmla="*/ 0 w 128"/>
                    <a:gd name="T37" fmla="*/ 0 h 183"/>
                    <a:gd name="T38" fmla="*/ 0 w 128"/>
                    <a:gd name="T39" fmla="*/ 0 h 183"/>
                    <a:gd name="T40" fmla="*/ 0 w 128"/>
                    <a:gd name="T41" fmla="*/ 0 h 183"/>
                    <a:gd name="T42" fmla="*/ 0 w 128"/>
                    <a:gd name="T43" fmla="*/ 0 h 183"/>
                    <a:gd name="T44" fmla="*/ 0 w 128"/>
                    <a:gd name="T45" fmla="*/ 0 h 183"/>
                    <a:gd name="T46" fmla="*/ 0 w 128"/>
                    <a:gd name="T47" fmla="*/ 0 h 183"/>
                    <a:gd name="T48" fmla="*/ 0 w 128"/>
                    <a:gd name="T49" fmla="*/ 0 h 183"/>
                    <a:gd name="T50" fmla="*/ 0 w 128"/>
                    <a:gd name="T51" fmla="*/ 0 h 183"/>
                    <a:gd name="T52" fmla="*/ 0 w 128"/>
                    <a:gd name="T53" fmla="*/ 0 h 183"/>
                    <a:gd name="T54" fmla="*/ 0 w 128"/>
                    <a:gd name="T55" fmla="*/ 0 h 183"/>
                    <a:gd name="T56" fmla="*/ 0 w 128"/>
                    <a:gd name="T57" fmla="*/ 0 h 183"/>
                    <a:gd name="T58" fmla="*/ 0 w 128"/>
                    <a:gd name="T59" fmla="*/ 0 h 183"/>
                    <a:gd name="T60" fmla="*/ 0 w 128"/>
                    <a:gd name="T61" fmla="*/ 0 h 183"/>
                    <a:gd name="T62" fmla="*/ 0 w 128"/>
                    <a:gd name="T63" fmla="*/ 0 h 183"/>
                    <a:gd name="T64" fmla="*/ 0 w 128"/>
                    <a:gd name="T65" fmla="*/ 0 h 183"/>
                    <a:gd name="T66" fmla="*/ 0 w 128"/>
                    <a:gd name="T67" fmla="*/ 0 h 183"/>
                    <a:gd name="T68" fmla="*/ 0 w 128"/>
                    <a:gd name="T69" fmla="*/ 0 h 183"/>
                    <a:gd name="T70" fmla="*/ 0 w 128"/>
                    <a:gd name="T71" fmla="*/ 0 h 183"/>
                    <a:gd name="T72" fmla="*/ 0 w 128"/>
                    <a:gd name="T73" fmla="*/ 0 h 183"/>
                    <a:gd name="T74" fmla="*/ 0 w 128"/>
                    <a:gd name="T75" fmla="*/ 0 h 183"/>
                    <a:gd name="T76" fmla="*/ 0 w 128"/>
                    <a:gd name="T77" fmla="*/ 0 h 183"/>
                    <a:gd name="T78" fmla="*/ 0 w 128"/>
                    <a:gd name="T79" fmla="*/ 0 h 183"/>
                    <a:gd name="T80" fmla="*/ 0 w 128"/>
                    <a:gd name="T81" fmla="*/ 0 h 183"/>
                    <a:gd name="T82" fmla="*/ 0 w 128"/>
                    <a:gd name="T83" fmla="*/ 0 h 183"/>
                    <a:gd name="T84" fmla="*/ 128 w 128"/>
                    <a:gd name="T85" fmla="*/ 183 h 1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T82" t="T83" r="T84" b="T85"/>
                  <a:pathLst>
                    <a:path w="128" h="183">
                      <a:moveTo>
                        <a:pt x="108" y="61"/>
                      </a:moveTo>
                      <a:lnTo>
                        <a:pt x="111" y="80"/>
                      </a:lnTo>
                      <a:lnTo>
                        <a:pt x="109" y="97"/>
                      </a:lnTo>
                      <a:lnTo>
                        <a:pt x="101" y="110"/>
                      </a:lnTo>
                      <a:lnTo>
                        <a:pt x="89" y="123"/>
                      </a:lnTo>
                      <a:lnTo>
                        <a:pt x="75" y="134"/>
                      </a:lnTo>
                      <a:lnTo>
                        <a:pt x="60" y="145"/>
                      </a:lnTo>
                      <a:lnTo>
                        <a:pt x="43" y="156"/>
                      </a:lnTo>
                      <a:lnTo>
                        <a:pt x="29" y="167"/>
                      </a:lnTo>
                      <a:lnTo>
                        <a:pt x="27" y="170"/>
                      </a:lnTo>
                      <a:lnTo>
                        <a:pt x="26" y="172"/>
                      </a:lnTo>
                      <a:lnTo>
                        <a:pt x="26" y="176"/>
                      </a:lnTo>
                      <a:lnTo>
                        <a:pt x="28" y="179"/>
                      </a:lnTo>
                      <a:lnTo>
                        <a:pt x="30" y="182"/>
                      </a:lnTo>
                      <a:lnTo>
                        <a:pt x="34" y="183"/>
                      </a:lnTo>
                      <a:lnTo>
                        <a:pt x="37" y="183"/>
                      </a:lnTo>
                      <a:lnTo>
                        <a:pt x="41" y="182"/>
                      </a:lnTo>
                      <a:lnTo>
                        <a:pt x="58" y="171"/>
                      </a:lnTo>
                      <a:lnTo>
                        <a:pt x="76" y="160"/>
                      </a:lnTo>
                      <a:lnTo>
                        <a:pt x="92" y="147"/>
                      </a:lnTo>
                      <a:lnTo>
                        <a:pt x="108" y="132"/>
                      </a:lnTo>
                      <a:lnTo>
                        <a:pt x="118" y="116"/>
                      </a:lnTo>
                      <a:lnTo>
                        <a:pt x="125" y="98"/>
                      </a:lnTo>
                      <a:lnTo>
                        <a:pt x="128" y="78"/>
                      </a:lnTo>
                      <a:lnTo>
                        <a:pt x="123" y="58"/>
                      </a:lnTo>
                      <a:lnTo>
                        <a:pt x="112" y="41"/>
                      </a:lnTo>
                      <a:lnTo>
                        <a:pt x="98" y="28"/>
                      </a:lnTo>
                      <a:lnTo>
                        <a:pt x="80" y="16"/>
                      </a:lnTo>
                      <a:lnTo>
                        <a:pt x="61" y="8"/>
                      </a:lnTo>
                      <a:lnTo>
                        <a:pt x="41" y="2"/>
                      </a:lnTo>
                      <a:lnTo>
                        <a:pt x="23" y="0"/>
                      </a:lnTo>
                      <a:lnTo>
                        <a:pt x="9" y="1"/>
                      </a:lnTo>
                      <a:lnTo>
                        <a:pt x="0" y="6"/>
                      </a:lnTo>
                      <a:lnTo>
                        <a:pt x="16" y="10"/>
                      </a:lnTo>
                      <a:lnTo>
                        <a:pt x="33" y="14"/>
                      </a:lnTo>
                      <a:lnTo>
                        <a:pt x="48" y="17"/>
                      </a:lnTo>
                      <a:lnTo>
                        <a:pt x="63" y="22"/>
                      </a:lnTo>
                      <a:lnTo>
                        <a:pt x="77" y="28"/>
                      </a:lnTo>
                      <a:lnTo>
                        <a:pt x="90" y="36"/>
                      </a:lnTo>
                      <a:lnTo>
                        <a:pt x="101" y="46"/>
                      </a:lnTo>
                      <a:lnTo>
                        <a:pt x="108" y="6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360" cap="sq">
                  <a:solidFill>
                    <a:srgbClr val="80808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684" name="Freeform 180"/>
                <p:cNvSpPr>
                  <a:spLocks noChangeArrowheads="1"/>
                </p:cNvSpPr>
                <p:nvPr/>
              </p:nvSpPr>
              <p:spPr bwMode="auto">
                <a:xfrm>
                  <a:off x="4530" y="2979"/>
                  <a:ext cx="67" cy="60"/>
                </a:xfrm>
                <a:custGeom>
                  <a:avLst/>
                  <a:gdLst>
                    <a:gd name="G0" fmla="+- 1 0 0"/>
                    <a:gd name="G1" fmla="+- 1 0 0"/>
                    <a:gd name="G2" fmla="+- 1 0 0"/>
                    <a:gd name="G3" fmla="+- 1 0 0"/>
                    <a:gd name="G4" fmla="+- 1 0 0"/>
                    <a:gd name="G5" fmla="+- 1 0 0"/>
                    <a:gd name="G6" fmla="+- 0 0 0"/>
                    <a:gd name="G7" fmla="+- 227 0 0"/>
                    <a:gd name="G8" fmla="+- 0 0 0"/>
                    <a:gd name="G9" fmla="+- 0 0 0"/>
                    <a:gd name="G10" fmla="+- 277 0 0"/>
                    <a:gd name="G11" fmla="+- 0 0 0"/>
                    <a:gd name="G12" fmla="+- 0 0 0"/>
                    <a:gd name="G13" fmla="+- 1 0 0"/>
                    <a:gd name="G14" fmla="+- 1 0 0"/>
                    <a:gd name="G15" fmla="+- 1 0 0"/>
                    <a:gd name="G16" fmla="+- 1 0 0"/>
                    <a:gd name="G17" fmla="+- 1 0 0"/>
                    <a:gd name="G18" fmla="+- 1 0 0"/>
                    <a:gd name="G19" fmla="+- 1 0 0"/>
                    <a:gd name="G20" fmla="+- 1 0 0"/>
                    <a:gd name="G21" fmla="+- 1 0 0"/>
                    <a:gd name="G22" fmla="+- 1 0 0"/>
                    <a:gd name="G23" fmla="+- 1 0 0"/>
                    <a:gd name="G24" fmla="+- 1 0 0"/>
                    <a:gd name="G25" fmla="+- 1 0 0"/>
                    <a:gd name="G26" fmla="+- 1 0 0"/>
                    <a:gd name="G27" fmla="+- 1 0 0"/>
                    <a:gd name="G28" fmla="+- 1 0 0"/>
                    <a:gd name="G29" fmla="+- 375 0 0"/>
                    <a:gd name="G30" fmla="+- 1 0 0"/>
                    <a:gd name="G31" fmla="+- 1 0 0"/>
                    <a:gd name="G32" fmla="+- 1 0 0"/>
                    <a:gd name="G33" fmla="+- 1 0 0"/>
                    <a:gd name="G34" fmla="+- 1 0 0"/>
                    <a:gd name="G35" fmla="+- 1 0 0"/>
                    <a:gd name="G36" fmla="+- 1 0 0"/>
                    <a:gd name="G37" fmla="+- 1 0 0"/>
                    <a:gd name="G38" fmla="+- 1 0 0"/>
                    <a:gd name="G39" fmla="+- 1 0 0"/>
                    <a:gd name="G40" fmla="+- 1 0 0"/>
                    <a:gd name="G41" fmla="+- 1 0 0"/>
                    <a:gd name="G42" fmla="+- 1 0 0"/>
                    <a:gd name="G43" fmla="+- 350 0 0"/>
                    <a:gd name="G44" fmla="+- 1 0 0"/>
                    <a:gd name="G45" fmla="+- 1 0 0"/>
                    <a:gd name="G46" fmla="+- 1 0 0"/>
                    <a:gd name="G47" fmla="+- 1 0 0"/>
                    <a:gd name="G48" fmla="+- 1 0 0"/>
                    <a:gd name="G49" fmla="+- 1 0 0"/>
                    <a:gd name="G50" fmla="+- 1 0 0"/>
                    <a:gd name="G51" fmla="+- 1 0 0"/>
                    <a:gd name="G52" fmla="+- 1 0 0"/>
                    <a:gd name="G53" fmla="+- 1 0 0"/>
                    <a:gd name="G54" fmla="+- 1 0 0"/>
                    <a:gd name="G55" fmla="+- 1 0 0"/>
                    <a:gd name="G56" fmla="+- 1 0 0"/>
                    <a:gd name="G57" fmla="+- 1 0 0"/>
                    <a:gd name="G58" fmla="+- 1 0 0"/>
                    <a:gd name="G59" fmla="+- 1 0 0"/>
                    <a:gd name="G60" fmla="+- 1 0 0"/>
                    <a:gd name="G61" fmla="+- 1 0 0"/>
                    <a:gd name="G62" fmla="+- 1 0 0"/>
                    <a:gd name="G63" fmla="+- 1 0 0"/>
                    <a:gd name="G64" fmla="+- 1 0 0"/>
                    <a:gd name="G65" fmla="+- 1 0 0"/>
                    <a:gd name="G66" fmla="+- 1 0 0"/>
                    <a:gd name="G67" fmla="+- 1 0 0"/>
                    <a:gd name="G68" fmla="+- 1 0 0"/>
                    <a:gd name="G69" fmla="+- 1 0 0"/>
                    <a:gd name="G70" fmla="+- 1 0 0"/>
                    <a:gd name="G71" fmla="+- 1 0 0"/>
                    <a:gd name="T0" fmla="*/ 0 256 1"/>
                    <a:gd name="T1" fmla="*/ 0 256 1"/>
                    <a:gd name="G72" fmla="+- 0 T0 T1"/>
                    <a:gd name="G73" fmla="cos 54736 G72"/>
                    <a:gd name="T2" fmla="*/ 0 256 1"/>
                    <a:gd name="T3" fmla="*/ 0 256 1"/>
                    <a:gd name="G74" fmla="+- 0 T2 T3"/>
                    <a:gd name="G75" fmla="sin 54812 G74"/>
                    <a:gd name="G76" fmla="+- G73 G75 0"/>
                    <a:gd name="G77" fmla="+- G76 10800 0"/>
                    <a:gd name="G78" fmla="+- 1 0 0"/>
                    <a:gd name="G79" fmla="+- 1 0 0"/>
                    <a:gd name="G80" fmla="+- 1 0 0"/>
                    <a:gd name="G81" fmla="+- 1 0 0"/>
                    <a:gd name="G82" fmla="+- 1 0 0"/>
                    <a:gd name="G83" fmla="+- 1 0 0"/>
                    <a:gd name="G84" fmla="+- 1 0 0"/>
                    <a:gd name="G85" fmla="+- 0 0 0"/>
                    <a:gd name="G86" fmla="+- 1 0 0"/>
                    <a:gd name="G87" fmla="+- 1 0 0"/>
                    <a:gd name="G88" fmla="+- 1 0 0"/>
                    <a:gd name="G89" fmla="+- 1 0 0"/>
                    <a:gd name="G90" fmla="+- 1 0 0"/>
                    <a:gd name="G91" fmla="+- 1 0 0"/>
                    <a:gd name="G92" fmla="+- 1 0 0"/>
                    <a:gd name="G93" fmla="+- 1 0 0"/>
                    <a:gd name="T4" fmla="*/ 0 w 323"/>
                    <a:gd name="T5" fmla="*/ 0 h 379"/>
                    <a:gd name="T6" fmla="*/ 0 w 323"/>
                    <a:gd name="T7" fmla="*/ 0 h 379"/>
                    <a:gd name="T8" fmla="*/ 0 w 323"/>
                    <a:gd name="T9" fmla="*/ 0 h 379"/>
                    <a:gd name="T10" fmla="*/ 0 w 323"/>
                    <a:gd name="T11" fmla="*/ 0 h 379"/>
                    <a:gd name="T12" fmla="*/ 0 w 323"/>
                    <a:gd name="T13" fmla="*/ 0 h 379"/>
                    <a:gd name="T14" fmla="*/ 0 w 323"/>
                    <a:gd name="T15" fmla="*/ 0 h 379"/>
                    <a:gd name="T16" fmla="*/ 0 w 323"/>
                    <a:gd name="T17" fmla="*/ 0 h 379"/>
                    <a:gd name="T18" fmla="*/ 0 w 323"/>
                    <a:gd name="T19" fmla="*/ 0 h 379"/>
                    <a:gd name="T20" fmla="*/ 0 w 323"/>
                    <a:gd name="T21" fmla="*/ 0 h 379"/>
                    <a:gd name="T22" fmla="*/ 0 w 323"/>
                    <a:gd name="T23" fmla="*/ 0 h 379"/>
                    <a:gd name="T24" fmla="*/ 0 w 323"/>
                    <a:gd name="T25" fmla="*/ 0 h 379"/>
                    <a:gd name="T26" fmla="*/ 0 w 323"/>
                    <a:gd name="T27" fmla="*/ 0 h 379"/>
                    <a:gd name="T28" fmla="*/ 0 w 323"/>
                    <a:gd name="T29" fmla="*/ 0 h 379"/>
                    <a:gd name="T30" fmla="*/ 0 w 323"/>
                    <a:gd name="T31" fmla="*/ 0 h 379"/>
                    <a:gd name="T32" fmla="*/ 0 w 323"/>
                    <a:gd name="T33" fmla="*/ 0 h 379"/>
                    <a:gd name="T34" fmla="*/ 0 w 323"/>
                    <a:gd name="T35" fmla="*/ 0 h 379"/>
                    <a:gd name="T36" fmla="*/ 0 w 323"/>
                    <a:gd name="T37" fmla="*/ 0 h 379"/>
                    <a:gd name="T38" fmla="*/ 0 w 323"/>
                    <a:gd name="T39" fmla="*/ 0 h 379"/>
                    <a:gd name="T40" fmla="*/ 0 w 323"/>
                    <a:gd name="T41" fmla="*/ 0 h 379"/>
                    <a:gd name="T42" fmla="*/ 0 w 323"/>
                    <a:gd name="T43" fmla="*/ 0 h 379"/>
                    <a:gd name="T44" fmla="*/ 0 w 323"/>
                    <a:gd name="T45" fmla="*/ 0 h 379"/>
                    <a:gd name="T46" fmla="*/ 0 w 323"/>
                    <a:gd name="T47" fmla="*/ 0 h 379"/>
                    <a:gd name="T48" fmla="*/ 0 w 323"/>
                    <a:gd name="T49" fmla="*/ 0 h 379"/>
                    <a:gd name="T50" fmla="*/ 0 w 323"/>
                    <a:gd name="T51" fmla="*/ 0 h 379"/>
                    <a:gd name="T52" fmla="*/ 0 w 323"/>
                    <a:gd name="T53" fmla="*/ 0 h 379"/>
                    <a:gd name="T54" fmla="*/ 0 w 323"/>
                    <a:gd name="T55" fmla="*/ 0 h 379"/>
                    <a:gd name="T56" fmla="*/ 0 w 323"/>
                    <a:gd name="T57" fmla="*/ 0 h 379"/>
                    <a:gd name="T58" fmla="*/ 0 w 323"/>
                    <a:gd name="T59" fmla="*/ 0 h 379"/>
                    <a:gd name="T60" fmla="*/ 0 w 323"/>
                    <a:gd name="T61" fmla="*/ 0 h 379"/>
                    <a:gd name="T62" fmla="*/ 0 w 323"/>
                    <a:gd name="T63" fmla="*/ 0 h 379"/>
                    <a:gd name="T64" fmla="*/ 0 w 323"/>
                    <a:gd name="T65" fmla="*/ 0 h 379"/>
                    <a:gd name="T66" fmla="*/ 0 w 323"/>
                    <a:gd name="T67" fmla="*/ 0 h 379"/>
                    <a:gd name="T68" fmla="*/ 0 w 323"/>
                    <a:gd name="T69" fmla="*/ 0 h 379"/>
                    <a:gd name="T70" fmla="*/ 0 w 323"/>
                    <a:gd name="T71" fmla="*/ 0 h 379"/>
                    <a:gd name="T72" fmla="*/ 0 w 323"/>
                    <a:gd name="T73" fmla="*/ 0 h 379"/>
                    <a:gd name="T74" fmla="*/ 0 w 323"/>
                    <a:gd name="T75" fmla="*/ 0 h 379"/>
                    <a:gd name="T76" fmla="*/ 0 w 323"/>
                    <a:gd name="T77" fmla="*/ 0 h 379"/>
                    <a:gd name="T78" fmla="*/ 0 w 323"/>
                    <a:gd name="T79" fmla="*/ 0 h 379"/>
                    <a:gd name="T80" fmla="*/ 0 w 323"/>
                    <a:gd name="T81" fmla="*/ 0 h 379"/>
                    <a:gd name="T82" fmla="*/ 0 w 323"/>
                    <a:gd name="T83" fmla="*/ 0 h 379"/>
                    <a:gd name="T84" fmla="*/ 0 w 323"/>
                    <a:gd name="T85" fmla="*/ 0 h 379"/>
                    <a:gd name="T86" fmla="*/ 0 w 323"/>
                    <a:gd name="T87" fmla="*/ 0 h 379"/>
                    <a:gd name="T88" fmla="*/ 0 w 323"/>
                    <a:gd name="T89" fmla="*/ 0 h 379"/>
                    <a:gd name="T90" fmla="*/ 0 w 323"/>
                    <a:gd name="T91" fmla="*/ 0 h 379"/>
                    <a:gd name="T92" fmla="*/ 0 w 323"/>
                    <a:gd name="T93" fmla="*/ 0 h 379"/>
                    <a:gd name="T94" fmla="*/ 323 w 323"/>
                    <a:gd name="T95" fmla="*/ 379 h 379"/>
                  </a:gdLst>
                  <a:ahLst/>
                  <a:cxnLst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T92" t="T93" r="T94" b="T95"/>
                  <a:pathLst>
                    <a:path w="323" h="379">
                      <a:moveTo>
                        <a:pt x="126" y="50"/>
                      </a:moveTo>
                      <a:lnTo>
                        <a:pt x="101" y="70"/>
                      </a:lnTo>
                      <a:lnTo>
                        <a:pt x="76" y="92"/>
                      </a:lnTo>
                      <a:lnTo>
                        <a:pt x="54" y="115"/>
                      </a:lnTo>
                      <a:lnTo>
                        <a:pt x="34" y="140"/>
                      </a:lnTo>
                      <a:lnTo>
                        <a:pt x="18" y="167"/>
                      </a:lnTo>
                      <a:lnTo>
                        <a:pt x="6" y="196"/>
                      </a:lnTo>
                      <a:lnTo>
                        <a:pt x="0" y="227"/>
                      </a:lnTo>
                      <a:lnTo>
                        <a:pt x="1" y="259"/>
                      </a:lnTo>
                      <a:lnTo>
                        <a:pt x="4" y="267"/>
                      </a:lnTo>
                      <a:lnTo>
                        <a:pt x="7" y="277"/>
                      </a:lnTo>
                      <a:lnTo>
                        <a:pt x="11" y="283"/>
                      </a:lnTo>
                      <a:lnTo>
                        <a:pt x="15" y="291"/>
                      </a:lnTo>
                      <a:lnTo>
                        <a:pt x="21" y="298"/>
                      </a:lnTo>
                      <a:lnTo>
                        <a:pt x="27" y="305"/>
                      </a:lnTo>
                      <a:lnTo>
                        <a:pt x="34" y="311"/>
                      </a:lnTo>
                      <a:lnTo>
                        <a:pt x="41" y="316"/>
                      </a:lnTo>
                      <a:lnTo>
                        <a:pt x="57" y="325"/>
                      </a:lnTo>
                      <a:lnTo>
                        <a:pt x="72" y="333"/>
                      </a:lnTo>
                      <a:lnTo>
                        <a:pt x="87" y="340"/>
                      </a:lnTo>
                      <a:lnTo>
                        <a:pt x="103" y="345"/>
                      </a:lnTo>
                      <a:lnTo>
                        <a:pt x="120" y="351"/>
                      </a:lnTo>
                      <a:lnTo>
                        <a:pt x="136" y="356"/>
                      </a:lnTo>
                      <a:lnTo>
                        <a:pt x="153" y="360"/>
                      </a:lnTo>
                      <a:lnTo>
                        <a:pt x="169" y="364"/>
                      </a:lnTo>
                      <a:lnTo>
                        <a:pt x="187" y="367"/>
                      </a:lnTo>
                      <a:lnTo>
                        <a:pt x="204" y="370"/>
                      </a:lnTo>
                      <a:lnTo>
                        <a:pt x="221" y="372"/>
                      </a:lnTo>
                      <a:lnTo>
                        <a:pt x="238" y="374"/>
                      </a:lnTo>
                      <a:lnTo>
                        <a:pt x="256" y="375"/>
                      </a:lnTo>
                      <a:lnTo>
                        <a:pt x="273" y="376"/>
                      </a:lnTo>
                      <a:lnTo>
                        <a:pt x="290" y="378"/>
                      </a:lnTo>
                      <a:lnTo>
                        <a:pt x="307" y="379"/>
                      </a:lnTo>
                      <a:lnTo>
                        <a:pt x="312" y="379"/>
                      </a:lnTo>
                      <a:lnTo>
                        <a:pt x="317" y="375"/>
                      </a:lnTo>
                      <a:lnTo>
                        <a:pt x="320" y="372"/>
                      </a:lnTo>
                      <a:lnTo>
                        <a:pt x="323" y="366"/>
                      </a:lnTo>
                      <a:lnTo>
                        <a:pt x="323" y="360"/>
                      </a:lnTo>
                      <a:lnTo>
                        <a:pt x="320" y="356"/>
                      </a:lnTo>
                      <a:lnTo>
                        <a:pt x="316" y="352"/>
                      </a:lnTo>
                      <a:lnTo>
                        <a:pt x="311" y="351"/>
                      </a:lnTo>
                      <a:lnTo>
                        <a:pt x="295" y="351"/>
                      </a:lnTo>
                      <a:lnTo>
                        <a:pt x="279" y="351"/>
                      </a:lnTo>
                      <a:lnTo>
                        <a:pt x="263" y="350"/>
                      </a:lnTo>
                      <a:lnTo>
                        <a:pt x="248" y="349"/>
                      </a:lnTo>
                      <a:lnTo>
                        <a:pt x="231" y="348"/>
                      </a:lnTo>
                      <a:lnTo>
                        <a:pt x="215" y="345"/>
                      </a:lnTo>
                      <a:lnTo>
                        <a:pt x="200" y="343"/>
                      </a:lnTo>
                      <a:lnTo>
                        <a:pt x="183" y="341"/>
                      </a:lnTo>
                      <a:lnTo>
                        <a:pt x="168" y="337"/>
                      </a:lnTo>
                      <a:lnTo>
                        <a:pt x="151" y="334"/>
                      </a:lnTo>
                      <a:lnTo>
                        <a:pt x="136" y="329"/>
                      </a:lnTo>
                      <a:lnTo>
                        <a:pt x="121" y="325"/>
                      </a:lnTo>
                      <a:lnTo>
                        <a:pt x="106" y="320"/>
                      </a:lnTo>
                      <a:lnTo>
                        <a:pt x="92" y="313"/>
                      </a:lnTo>
                      <a:lnTo>
                        <a:pt x="76" y="306"/>
                      </a:lnTo>
                      <a:lnTo>
                        <a:pt x="62" y="300"/>
                      </a:lnTo>
                      <a:lnTo>
                        <a:pt x="51" y="291"/>
                      </a:lnTo>
                      <a:lnTo>
                        <a:pt x="41" y="280"/>
                      </a:lnTo>
                      <a:lnTo>
                        <a:pt x="35" y="269"/>
                      </a:lnTo>
                      <a:lnTo>
                        <a:pt x="31" y="255"/>
                      </a:lnTo>
                      <a:lnTo>
                        <a:pt x="31" y="239"/>
                      </a:lnTo>
                      <a:lnTo>
                        <a:pt x="33" y="218"/>
                      </a:lnTo>
                      <a:lnTo>
                        <a:pt x="38" y="197"/>
                      </a:lnTo>
                      <a:lnTo>
                        <a:pt x="42" y="182"/>
                      </a:lnTo>
                      <a:lnTo>
                        <a:pt x="51" y="165"/>
                      </a:lnTo>
                      <a:lnTo>
                        <a:pt x="60" y="150"/>
                      </a:lnTo>
                      <a:lnTo>
                        <a:pt x="68" y="136"/>
                      </a:lnTo>
                      <a:lnTo>
                        <a:pt x="79" y="124"/>
                      </a:lnTo>
                      <a:lnTo>
                        <a:pt x="89" y="111"/>
                      </a:lnTo>
                      <a:lnTo>
                        <a:pt x="101" y="100"/>
                      </a:lnTo>
                      <a:lnTo>
                        <a:pt x="114" y="88"/>
                      </a:lnTo>
                      <a:lnTo>
                        <a:pt x="129" y="76"/>
                      </a:lnTo>
                      <a:lnTo>
                        <a:pt x="144" y="64"/>
                      </a:lnTo>
                      <a:lnTo>
                        <a:pt x="162" y="53"/>
                      </a:lnTo>
                      <a:lnTo>
                        <a:pt x="181" y="41"/>
                      </a:lnTo>
                      <a:lnTo>
                        <a:pt x="201" y="31"/>
                      </a:lnTo>
                      <a:lnTo>
                        <a:pt x="219" y="22"/>
                      </a:lnTo>
                      <a:lnTo>
                        <a:pt x="237" y="14"/>
                      </a:lnTo>
                      <a:lnTo>
                        <a:pt x="253" y="7"/>
                      </a:lnTo>
                      <a:lnTo>
                        <a:pt x="268" y="1"/>
                      </a:lnTo>
                      <a:lnTo>
                        <a:pt x="255" y="0"/>
                      </a:lnTo>
                      <a:lnTo>
                        <a:pt x="238" y="1"/>
                      </a:lnTo>
                      <a:lnTo>
                        <a:pt x="221" y="5"/>
                      </a:lnTo>
                      <a:lnTo>
                        <a:pt x="201" y="11"/>
                      </a:lnTo>
                      <a:lnTo>
                        <a:pt x="181" y="19"/>
                      </a:lnTo>
                      <a:lnTo>
                        <a:pt x="161" y="28"/>
                      </a:lnTo>
                      <a:lnTo>
                        <a:pt x="142" y="39"/>
                      </a:lnTo>
                      <a:lnTo>
                        <a:pt x="126" y="5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360" cap="sq">
                  <a:solidFill>
                    <a:srgbClr val="80808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685" name="Freeform 181"/>
                <p:cNvSpPr>
                  <a:spLocks noChangeArrowheads="1"/>
                </p:cNvSpPr>
                <p:nvPr/>
              </p:nvSpPr>
              <p:spPr bwMode="auto">
                <a:xfrm>
                  <a:off x="4628" y="2977"/>
                  <a:ext cx="60" cy="40"/>
                </a:xfrm>
                <a:custGeom>
                  <a:avLst/>
                  <a:gdLst>
                    <a:gd name="G0" fmla="+- 1 0 0"/>
                    <a:gd name="G1" fmla="+- 1 0 0"/>
                    <a:gd name="G2" fmla="+- 1 0 0"/>
                    <a:gd name="G3" fmla="+- 0 0 0"/>
                    <a:gd name="G4" fmla="+- 0 0 0"/>
                    <a:gd name="G5" fmla="+- 0 0 0"/>
                    <a:gd name="G6" fmla="+- 1 0 0"/>
                    <a:gd name="G7" fmla="+- 1 0 0"/>
                    <a:gd name="G8" fmla="+- 1 0 0"/>
                    <a:gd name="G9" fmla="+- 1 0 0"/>
                    <a:gd name="G10" fmla="+- 1 0 0"/>
                    <a:gd name="G11" fmla="+- 1 0 0"/>
                    <a:gd name="G12" fmla="+- 1 0 0"/>
                    <a:gd name="G13" fmla="+- 1 0 0"/>
                    <a:gd name="G14" fmla="+- 1 0 0"/>
                    <a:gd name="G15" fmla="+- 1 0 0"/>
                    <a:gd name="G16" fmla="+- 1 0 0"/>
                    <a:gd name="G17" fmla="+- 1 0 0"/>
                    <a:gd name="G18" fmla="+- 1 0 0"/>
                    <a:gd name="G19" fmla="+- 1 0 0"/>
                    <a:gd name="G20" fmla="+- 1 0 0"/>
                    <a:gd name="G21" fmla="+- 1 0 0"/>
                    <a:gd name="G22" fmla="+- 1 0 0"/>
                    <a:gd name="G23" fmla="+- 0 0 0"/>
                    <a:gd name="G24" fmla="+- 1 0 0"/>
                    <a:gd name="G25" fmla="+- 1 0 0"/>
                    <a:gd name="G26" fmla="+- 1 0 0"/>
                    <a:gd name="G27" fmla="+- 92 0 0"/>
                    <a:gd name="G28" fmla="+- 1 0 0"/>
                    <a:gd name="G29" fmla="+- 1 0 0"/>
                    <a:gd name="G30" fmla="+- 1 0 0"/>
                    <a:gd name="G31" fmla="+- 1 0 0"/>
                    <a:gd name="G32" fmla="+- 1 0 0"/>
                    <a:gd name="G33" fmla="+- 1 0 0"/>
                    <a:gd name="G34" fmla="+- 1 0 0"/>
                    <a:gd name="G35" fmla="+- 1 0 0"/>
                    <a:gd name="G36" fmla="+- 1 0 0"/>
                    <a:gd name="G37" fmla="+- 1 0 0"/>
                    <a:gd name="G38" fmla="+- 1 0 0"/>
                    <a:gd name="G39" fmla="+- 1 0 0"/>
                    <a:gd name="G40" fmla="+- 1 0 0"/>
                    <a:gd name="G41" fmla="+- 1 0 0"/>
                    <a:gd name="G42" fmla="*/ 1 35987 55552"/>
                    <a:gd name="G43" fmla="*/ G42 1 180"/>
                    <a:gd name="G44" fmla="cos 0 G43"/>
                    <a:gd name="G45" fmla="+- 0 0 0"/>
                    <a:gd name="G46" fmla="+- 6 0 0"/>
                    <a:gd name="G47" fmla="+- 0 0 0"/>
                    <a:gd name="G48" fmla="+- 1 0 0"/>
                    <a:gd name="G49" fmla="+- 1 0 0"/>
                    <a:gd name="G50" fmla="+- 1 0 0"/>
                    <a:gd name="G51" fmla="+- 1 0 0"/>
                    <a:gd name="G52" fmla="+- 1 0 0"/>
                    <a:gd name="G53" fmla="+- 1 0 0"/>
                    <a:gd name="G54" fmla="+- 1 0 0"/>
                    <a:gd name="T0" fmla="*/ 0 256 1"/>
                    <a:gd name="T1" fmla="*/ 0 256 1"/>
                    <a:gd name="G55" fmla="+- 0 T0 T1"/>
                    <a:gd name="G56" fmla="cos 54736 G55"/>
                    <a:gd name="T2" fmla="*/ 0 256 1"/>
                    <a:gd name="T3" fmla="*/ 0 256 1"/>
                    <a:gd name="G57" fmla="+- 0 T2 T3"/>
                    <a:gd name="G58" fmla="sin 54766 G57"/>
                    <a:gd name="G59" fmla="+- G56 G58 0"/>
                    <a:gd name="G60" fmla="+- G59 10800 0"/>
                    <a:gd name="G61" fmla="+- 1 0 0"/>
                    <a:gd name="G62" fmla="+- 1 0 0"/>
                    <a:gd name="G63" fmla="+- 1 0 0"/>
                    <a:gd name="G64" fmla="+- 1 0 0"/>
                    <a:gd name="G65" fmla="+- 1 0 0"/>
                    <a:gd name="G66" fmla="+- 1 0 0"/>
                    <a:gd name="G67" fmla="+- 1 0 0"/>
                    <a:gd name="T4" fmla="*/ 0 w 282"/>
                    <a:gd name="T5" fmla="*/ 0 h 253"/>
                    <a:gd name="T6" fmla="*/ 0 w 282"/>
                    <a:gd name="T7" fmla="*/ 0 h 253"/>
                    <a:gd name="T8" fmla="*/ 0 w 282"/>
                    <a:gd name="T9" fmla="*/ 0 h 253"/>
                    <a:gd name="T10" fmla="*/ 0 w 282"/>
                    <a:gd name="T11" fmla="*/ 0 h 253"/>
                    <a:gd name="T12" fmla="*/ 0 w 282"/>
                    <a:gd name="T13" fmla="*/ 0 h 253"/>
                    <a:gd name="T14" fmla="*/ 0 w 282"/>
                    <a:gd name="T15" fmla="*/ 0 h 253"/>
                    <a:gd name="T16" fmla="*/ 0 w 282"/>
                    <a:gd name="T17" fmla="*/ 0 h 253"/>
                    <a:gd name="T18" fmla="*/ 0 w 282"/>
                    <a:gd name="T19" fmla="*/ 0 h 253"/>
                    <a:gd name="T20" fmla="*/ 0 w 282"/>
                    <a:gd name="T21" fmla="*/ 0 h 253"/>
                    <a:gd name="T22" fmla="*/ 0 w 282"/>
                    <a:gd name="T23" fmla="*/ 0 h 253"/>
                    <a:gd name="T24" fmla="*/ 0 w 282"/>
                    <a:gd name="T25" fmla="*/ 0 h 253"/>
                    <a:gd name="T26" fmla="*/ 0 w 282"/>
                    <a:gd name="T27" fmla="*/ 0 h 253"/>
                    <a:gd name="T28" fmla="*/ 0 w 282"/>
                    <a:gd name="T29" fmla="*/ 0 h 253"/>
                    <a:gd name="T30" fmla="*/ 0 w 282"/>
                    <a:gd name="T31" fmla="*/ 0 h 253"/>
                    <a:gd name="T32" fmla="*/ 0 w 282"/>
                    <a:gd name="T33" fmla="*/ 0 h 253"/>
                    <a:gd name="T34" fmla="*/ 0 w 282"/>
                    <a:gd name="T35" fmla="*/ 0 h 253"/>
                    <a:gd name="T36" fmla="*/ 0 w 282"/>
                    <a:gd name="T37" fmla="*/ 0 h 253"/>
                    <a:gd name="T38" fmla="*/ 0 w 282"/>
                    <a:gd name="T39" fmla="*/ 0 h 253"/>
                    <a:gd name="T40" fmla="*/ 0 w 282"/>
                    <a:gd name="T41" fmla="*/ 0 h 253"/>
                    <a:gd name="T42" fmla="*/ 0 w 282"/>
                    <a:gd name="T43" fmla="*/ 0 h 253"/>
                    <a:gd name="T44" fmla="*/ 0 w 282"/>
                    <a:gd name="T45" fmla="*/ 0 h 253"/>
                    <a:gd name="T46" fmla="*/ 0 w 282"/>
                    <a:gd name="T47" fmla="*/ 0 h 253"/>
                    <a:gd name="T48" fmla="*/ 0 w 282"/>
                    <a:gd name="T49" fmla="*/ 0 h 253"/>
                    <a:gd name="T50" fmla="*/ 0 w 282"/>
                    <a:gd name="T51" fmla="*/ 0 h 253"/>
                    <a:gd name="T52" fmla="*/ 0 w 282"/>
                    <a:gd name="T53" fmla="*/ 0 h 253"/>
                    <a:gd name="T54" fmla="*/ 0 w 282"/>
                    <a:gd name="T55" fmla="*/ 0 h 253"/>
                    <a:gd name="T56" fmla="*/ 0 w 282"/>
                    <a:gd name="T57" fmla="*/ 0 h 253"/>
                    <a:gd name="T58" fmla="*/ 0 w 282"/>
                    <a:gd name="T59" fmla="*/ 0 h 253"/>
                    <a:gd name="T60" fmla="*/ 0 w 282"/>
                    <a:gd name="T61" fmla="*/ 0 h 253"/>
                    <a:gd name="T62" fmla="*/ 0 w 282"/>
                    <a:gd name="T63" fmla="*/ 0 h 253"/>
                    <a:gd name="T64" fmla="*/ 0 w 282"/>
                    <a:gd name="T65" fmla="*/ 0 h 253"/>
                    <a:gd name="T66" fmla="*/ 0 w 282"/>
                    <a:gd name="T67" fmla="*/ 0 h 253"/>
                    <a:gd name="T68" fmla="*/ 0 w 282"/>
                    <a:gd name="T69" fmla="*/ 0 h 253"/>
                    <a:gd name="T70" fmla="*/ 0 w 282"/>
                    <a:gd name="T71" fmla="*/ 0 h 253"/>
                    <a:gd name="T72" fmla="*/ 0 w 282"/>
                    <a:gd name="T73" fmla="*/ 0 h 253"/>
                    <a:gd name="T74" fmla="*/ 0 w 282"/>
                    <a:gd name="T75" fmla="*/ 0 h 253"/>
                    <a:gd name="T76" fmla="*/ 0 w 282"/>
                    <a:gd name="T77" fmla="*/ 0 h 253"/>
                    <a:gd name="T78" fmla="*/ 0 w 282"/>
                    <a:gd name="T79" fmla="*/ 0 h 253"/>
                    <a:gd name="T80" fmla="*/ 0 w 282"/>
                    <a:gd name="T81" fmla="*/ 0 h 253"/>
                    <a:gd name="T82" fmla="*/ 0 w 282"/>
                    <a:gd name="T83" fmla="*/ 0 h 253"/>
                    <a:gd name="T84" fmla="*/ 0 w 282"/>
                    <a:gd name="T85" fmla="*/ 0 h 253"/>
                    <a:gd name="T86" fmla="*/ 0 w 282"/>
                    <a:gd name="T87" fmla="*/ 0 h 253"/>
                    <a:gd name="T88" fmla="*/ 0 w 282"/>
                    <a:gd name="T89" fmla="*/ 0 h 253"/>
                    <a:gd name="T90" fmla="*/ 0 w 282"/>
                    <a:gd name="T91" fmla="*/ 0 h 253"/>
                    <a:gd name="T92" fmla="*/ 0 w 282"/>
                    <a:gd name="T93" fmla="*/ 0 h 253"/>
                    <a:gd name="T94" fmla="*/ 0 w 282"/>
                    <a:gd name="T95" fmla="*/ 0 h 253"/>
                    <a:gd name="T96" fmla="*/ 0 w 282"/>
                    <a:gd name="T97" fmla="*/ 0 h 253"/>
                    <a:gd name="T98" fmla="*/ 0 w 282"/>
                    <a:gd name="T99" fmla="*/ 0 h 253"/>
                    <a:gd name="T100" fmla="*/ 0 w 282"/>
                    <a:gd name="T101" fmla="*/ 0 h 253"/>
                    <a:gd name="T102" fmla="*/ 0 w 282"/>
                    <a:gd name="T103" fmla="*/ 0 h 253"/>
                    <a:gd name="T104" fmla="*/ 0 w 282"/>
                    <a:gd name="T105" fmla="*/ 0 h 253"/>
                    <a:gd name="T106" fmla="*/ 0 w 282"/>
                    <a:gd name="T107" fmla="*/ 0 h 253"/>
                    <a:gd name="T108" fmla="*/ 0 w 282"/>
                    <a:gd name="T109" fmla="*/ 0 h 253"/>
                    <a:gd name="T110" fmla="*/ 0 w 282"/>
                    <a:gd name="T111" fmla="*/ 0 h 253"/>
                    <a:gd name="T112" fmla="*/ 0 w 282"/>
                    <a:gd name="T113" fmla="*/ 0 h 253"/>
                    <a:gd name="T114" fmla="*/ 0 w 282"/>
                    <a:gd name="T115" fmla="*/ 0 h 253"/>
                    <a:gd name="T116" fmla="*/ 0 w 282"/>
                    <a:gd name="T117" fmla="*/ 0 h 253"/>
                    <a:gd name="T118" fmla="*/ 0 w 282"/>
                    <a:gd name="T119" fmla="*/ 0 h 253"/>
                    <a:gd name="T120" fmla="*/ 0 w 282"/>
                    <a:gd name="T121" fmla="*/ 0 h 253"/>
                    <a:gd name="T122" fmla="*/ 0 w 282"/>
                    <a:gd name="T123" fmla="*/ 0 h 253"/>
                    <a:gd name="T124" fmla="*/ 0 w 282"/>
                    <a:gd name="T125" fmla="*/ 0 h 253"/>
                    <a:gd name="T126" fmla="*/ 0 w 282"/>
                    <a:gd name="T127" fmla="*/ 0 h 253"/>
                    <a:gd name="T128" fmla="*/ 282 w 282"/>
                    <a:gd name="T129" fmla="*/ 253 h 253"/>
                  </a:gdLst>
                  <a:ahLst/>
                  <a:cxnLst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T126" t="T127" r="T128" b="T129"/>
                  <a:pathLst>
                    <a:path w="282" h="253">
                      <a:moveTo>
                        <a:pt x="235" y="78"/>
                      </a:moveTo>
                      <a:lnTo>
                        <a:pt x="248" y="92"/>
                      </a:lnTo>
                      <a:lnTo>
                        <a:pt x="255" y="108"/>
                      </a:lnTo>
                      <a:lnTo>
                        <a:pt x="259" y="125"/>
                      </a:lnTo>
                      <a:lnTo>
                        <a:pt x="259" y="144"/>
                      </a:lnTo>
                      <a:lnTo>
                        <a:pt x="257" y="159"/>
                      </a:lnTo>
                      <a:lnTo>
                        <a:pt x="252" y="171"/>
                      </a:lnTo>
                      <a:lnTo>
                        <a:pt x="244" y="184"/>
                      </a:lnTo>
                      <a:lnTo>
                        <a:pt x="236" y="194"/>
                      </a:lnTo>
                      <a:lnTo>
                        <a:pt x="225" y="206"/>
                      </a:lnTo>
                      <a:lnTo>
                        <a:pt x="215" y="215"/>
                      </a:lnTo>
                      <a:lnTo>
                        <a:pt x="204" y="225"/>
                      </a:lnTo>
                      <a:lnTo>
                        <a:pt x="194" y="236"/>
                      </a:lnTo>
                      <a:lnTo>
                        <a:pt x="191" y="239"/>
                      </a:lnTo>
                      <a:lnTo>
                        <a:pt x="190" y="242"/>
                      </a:lnTo>
                      <a:lnTo>
                        <a:pt x="191" y="246"/>
                      </a:lnTo>
                      <a:lnTo>
                        <a:pt x="194" y="249"/>
                      </a:lnTo>
                      <a:lnTo>
                        <a:pt x="197" y="252"/>
                      </a:lnTo>
                      <a:lnTo>
                        <a:pt x="201" y="253"/>
                      </a:lnTo>
                      <a:lnTo>
                        <a:pt x="205" y="252"/>
                      </a:lnTo>
                      <a:lnTo>
                        <a:pt x="209" y="249"/>
                      </a:lnTo>
                      <a:lnTo>
                        <a:pt x="232" y="234"/>
                      </a:lnTo>
                      <a:lnTo>
                        <a:pt x="251" y="215"/>
                      </a:lnTo>
                      <a:lnTo>
                        <a:pt x="267" y="192"/>
                      </a:lnTo>
                      <a:lnTo>
                        <a:pt x="278" y="168"/>
                      </a:lnTo>
                      <a:lnTo>
                        <a:pt x="282" y="141"/>
                      </a:lnTo>
                      <a:lnTo>
                        <a:pt x="279" y="116"/>
                      </a:lnTo>
                      <a:lnTo>
                        <a:pt x="270" y="92"/>
                      </a:lnTo>
                      <a:lnTo>
                        <a:pt x="251" y="70"/>
                      </a:lnTo>
                      <a:lnTo>
                        <a:pt x="237" y="59"/>
                      </a:lnTo>
                      <a:lnTo>
                        <a:pt x="221" y="48"/>
                      </a:lnTo>
                      <a:lnTo>
                        <a:pt x="202" y="39"/>
                      </a:lnTo>
                      <a:lnTo>
                        <a:pt x="183" y="31"/>
                      </a:lnTo>
                      <a:lnTo>
                        <a:pt x="163" y="24"/>
                      </a:lnTo>
                      <a:lnTo>
                        <a:pt x="142" y="18"/>
                      </a:lnTo>
                      <a:lnTo>
                        <a:pt x="122" y="13"/>
                      </a:lnTo>
                      <a:lnTo>
                        <a:pt x="101" y="8"/>
                      </a:lnTo>
                      <a:lnTo>
                        <a:pt x="82" y="5"/>
                      </a:lnTo>
                      <a:lnTo>
                        <a:pt x="63" y="2"/>
                      </a:lnTo>
                      <a:lnTo>
                        <a:pt x="47" y="0"/>
                      </a:lnTo>
                      <a:lnTo>
                        <a:pt x="32" y="0"/>
                      </a:lnTo>
                      <a:lnTo>
                        <a:pt x="19" y="0"/>
                      </a:lnTo>
                      <a:lnTo>
                        <a:pt x="10" y="1"/>
                      </a:lnTo>
                      <a:lnTo>
                        <a:pt x="4" y="4"/>
                      </a:lnTo>
                      <a:lnTo>
                        <a:pt x="0" y="6"/>
                      </a:lnTo>
                      <a:lnTo>
                        <a:pt x="12" y="8"/>
                      </a:lnTo>
                      <a:lnTo>
                        <a:pt x="25" y="9"/>
                      </a:lnTo>
                      <a:lnTo>
                        <a:pt x="38" y="12"/>
                      </a:lnTo>
                      <a:lnTo>
                        <a:pt x="52" y="14"/>
                      </a:lnTo>
                      <a:lnTo>
                        <a:pt x="67" y="16"/>
                      </a:lnTo>
                      <a:lnTo>
                        <a:pt x="82" y="18"/>
                      </a:lnTo>
                      <a:lnTo>
                        <a:pt x="97" y="22"/>
                      </a:lnTo>
                      <a:lnTo>
                        <a:pt x="114" y="25"/>
                      </a:lnTo>
                      <a:lnTo>
                        <a:pt x="129" y="30"/>
                      </a:lnTo>
                      <a:lnTo>
                        <a:pt x="146" y="35"/>
                      </a:lnTo>
                      <a:lnTo>
                        <a:pt x="162" y="40"/>
                      </a:lnTo>
                      <a:lnTo>
                        <a:pt x="177" y="46"/>
                      </a:lnTo>
                      <a:lnTo>
                        <a:pt x="192" y="53"/>
                      </a:lnTo>
                      <a:lnTo>
                        <a:pt x="208" y="60"/>
                      </a:lnTo>
                      <a:lnTo>
                        <a:pt x="222" y="69"/>
                      </a:lnTo>
                      <a:lnTo>
                        <a:pt x="235" y="7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360" cap="sq">
                  <a:solidFill>
                    <a:srgbClr val="80808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686" name="Freeform 182"/>
                <p:cNvSpPr>
                  <a:spLocks noChangeArrowheads="1"/>
                </p:cNvSpPr>
                <p:nvPr/>
              </p:nvSpPr>
              <p:spPr bwMode="auto">
                <a:xfrm>
                  <a:off x="4506" y="3000"/>
                  <a:ext cx="23" cy="37"/>
                </a:xfrm>
                <a:custGeom>
                  <a:avLst/>
                  <a:gdLst>
                    <a:gd name="G0" fmla="+- 128 0 0"/>
                    <a:gd name="G1" fmla="+- 148 0 0"/>
                    <a:gd name="G2" fmla="+- 166 0 0"/>
                    <a:gd name="G3" fmla="+- 0 0 0"/>
                    <a:gd name="G4" fmla="+- 1 0 0"/>
                    <a:gd name="G5" fmla="+- 1 0 0"/>
                    <a:gd name="G6" fmla="+- 1 0 0"/>
                    <a:gd name="G7" fmla="+- 1 0 0"/>
                    <a:gd name="G8" fmla="+- 1 0 0"/>
                    <a:gd name="G9" fmla="+- 1 0 0"/>
                    <a:gd name="G10" fmla="+- 1 0 0"/>
                    <a:gd name="G11" fmla="+- 1 0 0"/>
                    <a:gd name="G12" fmla="+- 1 0 0"/>
                    <a:gd name="G13" fmla="+- 1 0 0"/>
                    <a:gd name="G14" fmla="+- 1 0 0"/>
                    <a:gd name="G15" fmla="+- 1 0 0"/>
                    <a:gd name="G16" fmla="+- 1 0 0"/>
                    <a:gd name="G17" fmla="+- 1 0 0"/>
                    <a:gd name="G18" fmla="+- 1 0 0"/>
                    <a:gd name="G19" fmla="+- 1 0 0"/>
                    <a:gd name="G20" fmla="+- 1 0 0"/>
                    <a:gd name="G21" fmla="+- 1 0 0"/>
                    <a:gd name="G22" fmla="+- 1 0 0"/>
                    <a:gd name="G23" fmla="+- 1 0 0"/>
                    <a:gd name="G24" fmla="+- 1 0 0"/>
                    <a:gd name="G25" fmla="+- 1 0 0"/>
                    <a:gd name="G26" fmla="+- 1 0 0"/>
                    <a:gd name="G27" fmla="+- 1 0 0"/>
                    <a:gd name="G28" fmla="+- 1 0 0"/>
                    <a:gd name="G29" fmla="+- 1 0 0"/>
                    <a:gd name="G30" fmla="+- 1 0 0"/>
                    <a:gd name="G31" fmla="+- 1 0 0"/>
                    <a:gd name="G32" fmla="+- 1 0 0"/>
                    <a:gd name="G33" fmla="+- 1 0 0"/>
                    <a:gd name="G34" fmla="+- 1 0 0"/>
                    <a:gd name="G35" fmla="+- 1 0 0"/>
                    <a:gd name="G36" fmla="+- 1 0 0"/>
                    <a:gd name="G37" fmla="+- 1 0 0"/>
                    <a:gd name="G38" fmla="+- 1 0 0"/>
                    <a:gd name="G39" fmla="+- 0 0 0"/>
                    <a:gd name="G40" fmla="+- 128 0 0"/>
                    <a:gd name="T0" fmla="*/ 0 w 115"/>
                    <a:gd name="T1" fmla="*/ 0 h 236"/>
                    <a:gd name="T2" fmla="*/ 0 w 115"/>
                    <a:gd name="T3" fmla="*/ 0 h 236"/>
                    <a:gd name="T4" fmla="*/ 0 w 115"/>
                    <a:gd name="T5" fmla="*/ 0 h 236"/>
                    <a:gd name="T6" fmla="*/ 0 w 115"/>
                    <a:gd name="T7" fmla="*/ 0 h 236"/>
                    <a:gd name="T8" fmla="*/ 0 w 115"/>
                    <a:gd name="T9" fmla="*/ 0 h 236"/>
                    <a:gd name="T10" fmla="*/ 0 w 115"/>
                    <a:gd name="T11" fmla="*/ 0 h 236"/>
                    <a:gd name="T12" fmla="*/ 0 w 115"/>
                    <a:gd name="T13" fmla="*/ 0 h 236"/>
                    <a:gd name="T14" fmla="*/ 0 w 115"/>
                    <a:gd name="T15" fmla="*/ 0 h 236"/>
                    <a:gd name="T16" fmla="*/ 0 w 115"/>
                    <a:gd name="T17" fmla="*/ 0 h 236"/>
                    <a:gd name="T18" fmla="*/ 0 w 115"/>
                    <a:gd name="T19" fmla="*/ 0 h 236"/>
                    <a:gd name="T20" fmla="*/ 0 w 115"/>
                    <a:gd name="T21" fmla="*/ 0 h 236"/>
                    <a:gd name="T22" fmla="*/ 0 w 115"/>
                    <a:gd name="T23" fmla="*/ 0 h 236"/>
                    <a:gd name="T24" fmla="*/ 0 w 115"/>
                    <a:gd name="T25" fmla="*/ 0 h 236"/>
                    <a:gd name="T26" fmla="*/ 0 w 115"/>
                    <a:gd name="T27" fmla="*/ 0 h 236"/>
                    <a:gd name="T28" fmla="*/ 0 w 115"/>
                    <a:gd name="T29" fmla="*/ 0 h 236"/>
                    <a:gd name="T30" fmla="*/ 0 w 115"/>
                    <a:gd name="T31" fmla="*/ 0 h 236"/>
                    <a:gd name="T32" fmla="*/ 0 w 115"/>
                    <a:gd name="T33" fmla="*/ 0 h 236"/>
                    <a:gd name="T34" fmla="*/ 0 w 115"/>
                    <a:gd name="T35" fmla="*/ 0 h 236"/>
                    <a:gd name="T36" fmla="*/ 0 w 115"/>
                    <a:gd name="T37" fmla="*/ 0 h 236"/>
                    <a:gd name="T38" fmla="*/ 0 w 115"/>
                    <a:gd name="T39" fmla="*/ 0 h 236"/>
                    <a:gd name="T40" fmla="*/ 0 w 115"/>
                    <a:gd name="T41" fmla="*/ 0 h 236"/>
                    <a:gd name="T42" fmla="*/ 0 w 115"/>
                    <a:gd name="T43" fmla="*/ 0 h 236"/>
                    <a:gd name="T44" fmla="*/ 0 w 115"/>
                    <a:gd name="T45" fmla="*/ 0 h 236"/>
                    <a:gd name="T46" fmla="*/ 0 w 115"/>
                    <a:gd name="T47" fmla="*/ 0 h 236"/>
                    <a:gd name="T48" fmla="*/ 0 w 115"/>
                    <a:gd name="T49" fmla="*/ 0 h 236"/>
                    <a:gd name="T50" fmla="*/ 0 w 115"/>
                    <a:gd name="T51" fmla="*/ 0 h 236"/>
                    <a:gd name="T52" fmla="*/ 0 w 115"/>
                    <a:gd name="T53" fmla="*/ 0 h 236"/>
                    <a:gd name="T54" fmla="*/ 0 w 115"/>
                    <a:gd name="T55" fmla="*/ 0 h 236"/>
                    <a:gd name="T56" fmla="*/ 0 w 115"/>
                    <a:gd name="T57" fmla="*/ 0 h 236"/>
                    <a:gd name="T58" fmla="*/ 0 w 115"/>
                    <a:gd name="T59" fmla="*/ 0 h 236"/>
                    <a:gd name="T60" fmla="*/ 0 w 115"/>
                    <a:gd name="T61" fmla="*/ 0 h 236"/>
                    <a:gd name="T62" fmla="*/ 0 w 115"/>
                    <a:gd name="T63" fmla="*/ 0 h 236"/>
                    <a:gd name="T64" fmla="*/ 0 w 115"/>
                    <a:gd name="T65" fmla="*/ 0 h 236"/>
                    <a:gd name="T66" fmla="*/ 0 w 115"/>
                    <a:gd name="T67" fmla="*/ 0 h 236"/>
                    <a:gd name="T68" fmla="*/ 0 w 115"/>
                    <a:gd name="T69" fmla="*/ 0 h 236"/>
                    <a:gd name="T70" fmla="*/ 0 w 115"/>
                    <a:gd name="T71" fmla="*/ 0 h 236"/>
                    <a:gd name="T72" fmla="*/ 0 w 115"/>
                    <a:gd name="T73" fmla="*/ 0 h 236"/>
                    <a:gd name="T74" fmla="*/ 0 w 115"/>
                    <a:gd name="T75" fmla="*/ 0 h 236"/>
                    <a:gd name="T76" fmla="*/ 0 w 115"/>
                    <a:gd name="T77" fmla="*/ 0 h 236"/>
                    <a:gd name="T78" fmla="*/ 0 w 115"/>
                    <a:gd name="T79" fmla="*/ 0 h 236"/>
                    <a:gd name="T80" fmla="*/ 0 w 115"/>
                    <a:gd name="T81" fmla="*/ 0 h 236"/>
                    <a:gd name="T82" fmla="*/ 0 w 115"/>
                    <a:gd name="T83" fmla="*/ 0 h 236"/>
                    <a:gd name="T84" fmla="*/ 115 w 115"/>
                    <a:gd name="T85" fmla="*/ 236 h 2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T82" t="T83" r="T84" b="T85"/>
                  <a:pathLst>
                    <a:path w="115" h="236">
                      <a:moveTo>
                        <a:pt x="0" y="128"/>
                      </a:moveTo>
                      <a:lnTo>
                        <a:pt x="0" y="148"/>
                      </a:lnTo>
                      <a:lnTo>
                        <a:pt x="5" y="166"/>
                      </a:lnTo>
                      <a:lnTo>
                        <a:pt x="13" y="184"/>
                      </a:lnTo>
                      <a:lnTo>
                        <a:pt x="24" y="198"/>
                      </a:lnTo>
                      <a:lnTo>
                        <a:pt x="39" y="211"/>
                      </a:lnTo>
                      <a:lnTo>
                        <a:pt x="55" y="223"/>
                      </a:lnTo>
                      <a:lnTo>
                        <a:pt x="74" y="231"/>
                      </a:lnTo>
                      <a:lnTo>
                        <a:pt x="92" y="235"/>
                      </a:lnTo>
                      <a:lnTo>
                        <a:pt x="98" y="236"/>
                      </a:lnTo>
                      <a:lnTo>
                        <a:pt x="104" y="234"/>
                      </a:lnTo>
                      <a:lnTo>
                        <a:pt x="109" y="231"/>
                      </a:lnTo>
                      <a:lnTo>
                        <a:pt x="111" y="226"/>
                      </a:lnTo>
                      <a:lnTo>
                        <a:pt x="111" y="220"/>
                      </a:lnTo>
                      <a:lnTo>
                        <a:pt x="110" y="215"/>
                      </a:lnTo>
                      <a:lnTo>
                        <a:pt x="107" y="210"/>
                      </a:lnTo>
                      <a:lnTo>
                        <a:pt x="101" y="208"/>
                      </a:lnTo>
                      <a:lnTo>
                        <a:pt x="82" y="201"/>
                      </a:lnTo>
                      <a:lnTo>
                        <a:pt x="64" y="192"/>
                      </a:lnTo>
                      <a:lnTo>
                        <a:pt x="50" y="179"/>
                      </a:lnTo>
                      <a:lnTo>
                        <a:pt x="40" y="165"/>
                      </a:lnTo>
                      <a:lnTo>
                        <a:pt x="33" y="148"/>
                      </a:lnTo>
                      <a:lnTo>
                        <a:pt x="29" y="130"/>
                      </a:lnTo>
                      <a:lnTo>
                        <a:pt x="29" y="110"/>
                      </a:lnTo>
                      <a:lnTo>
                        <a:pt x="35" y="89"/>
                      </a:lnTo>
                      <a:lnTo>
                        <a:pt x="43" y="74"/>
                      </a:lnTo>
                      <a:lnTo>
                        <a:pt x="56" y="60"/>
                      </a:lnTo>
                      <a:lnTo>
                        <a:pt x="70" y="46"/>
                      </a:lnTo>
                      <a:lnTo>
                        <a:pt x="85" y="33"/>
                      </a:lnTo>
                      <a:lnTo>
                        <a:pt x="98" y="23"/>
                      </a:lnTo>
                      <a:lnTo>
                        <a:pt x="109" y="12"/>
                      </a:lnTo>
                      <a:lnTo>
                        <a:pt x="115" y="6"/>
                      </a:lnTo>
                      <a:lnTo>
                        <a:pt x="115" y="0"/>
                      </a:lnTo>
                      <a:lnTo>
                        <a:pt x="102" y="4"/>
                      </a:lnTo>
                      <a:lnTo>
                        <a:pt x="85" y="12"/>
                      </a:lnTo>
                      <a:lnTo>
                        <a:pt x="68" y="26"/>
                      </a:lnTo>
                      <a:lnTo>
                        <a:pt x="49" y="42"/>
                      </a:lnTo>
                      <a:lnTo>
                        <a:pt x="32" y="61"/>
                      </a:lnTo>
                      <a:lnTo>
                        <a:pt x="17" y="82"/>
                      </a:lnTo>
                      <a:lnTo>
                        <a:pt x="6" y="105"/>
                      </a:lnTo>
                      <a:lnTo>
                        <a:pt x="0" y="12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360" cap="sq">
                  <a:solidFill>
                    <a:srgbClr val="80808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687" name="Freeform 183"/>
                <p:cNvSpPr>
                  <a:spLocks noChangeArrowheads="1"/>
                </p:cNvSpPr>
                <p:nvPr/>
              </p:nvSpPr>
              <p:spPr bwMode="auto">
                <a:xfrm>
                  <a:off x="4678" y="2974"/>
                  <a:ext cx="52" cy="50"/>
                </a:xfrm>
                <a:custGeom>
                  <a:avLst/>
                  <a:gdLst>
                    <a:gd name="G0" fmla="+- 1 0 0"/>
                    <a:gd name="G1" fmla="+- 1 0 0"/>
                    <a:gd name="G2" fmla="+- 1 0 0"/>
                    <a:gd name="G3" fmla="+- 1 0 0"/>
                    <a:gd name="G4" fmla="+- 1 0 0"/>
                    <a:gd name="G5" fmla="+- 1 0 0"/>
                    <a:gd name="G6" fmla="+- 1 0 0"/>
                    <a:gd name="G7" fmla="+- 1 0 0"/>
                    <a:gd name="G8" fmla="+- 1 0 0"/>
                    <a:gd name="G9" fmla="+- 1 0 0"/>
                    <a:gd name="G10" fmla="+- 1 0 0"/>
                    <a:gd name="G11" fmla="+- 1 0 0"/>
                    <a:gd name="G12" fmla="+- 1 0 0"/>
                    <a:gd name="G13" fmla="+- 1 0 0"/>
                    <a:gd name="G14" fmla="+- 1 0 0"/>
                    <a:gd name="G15" fmla="+- 1 0 0"/>
                    <a:gd name="G16" fmla="+- 1 0 0"/>
                    <a:gd name="G17" fmla="+- 0 0 0"/>
                    <a:gd name="G18" fmla="+- 1 0 0"/>
                    <a:gd name="G19" fmla="+- 1 0 0"/>
                    <a:gd name="G20" fmla="+- 1 0 0"/>
                    <a:gd name="G21" fmla="+- 1 0 0"/>
                    <a:gd name="G22" fmla="+- 1 0 0"/>
                    <a:gd name="G23" fmla="+- 1 0 0"/>
                    <a:gd name="G24" fmla="+- 1 0 0"/>
                    <a:gd name="G25" fmla="+- 1 0 0"/>
                    <a:gd name="G26" fmla="+- 1 0 0"/>
                    <a:gd name="G27" fmla="+- 1 0 0"/>
                    <a:gd name="G28" fmla="+- 1 0 0"/>
                    <a:gd name="G29" fmla="+- 1 0 0"/>
                    <a:gd name="G30" fmla="+- 1 0 0"/>
                    <a:gd name="G31" fmla="+- 1 0 0"/>
                    <a:gd name="G32" fmla="+- 1 0 0"/>
                    <a:gd name="G33" fmla="+- 1 0 0"/>
                    <a:gd name="G34" fmla="+- 1 0 0"/>
                    <a:gd name="G35" fmla="+- 1 0 0"/>
                    <a:gd name="G36" fmla="+- 1 0 0"/>
                    <a:gd name="G37" fmla="+- 1 0 0"/>
                    <a:gd name="G38" fmla="+- 1 0 0"/>
                    <a:gd name="G39" fmla="+- 1 0 0"/>
                    <a:gd name="G40" fmla="+- 1 0 0"/>
                    <a:gd name="G41" fmla="+- 1 0 0"/>
                    <a:gd name="G42" fmla="+- 1 0 0"/>
                    <a:gd name="G43" fmla="+- 1 0 0"/>
                    <a:gd name="G44" fmla="+- 1 0 0"/>
                    <a:gd name="G45" fmla="+- 1 0 0"/>
                    <a:gd name="G46" fmla="+- 1 0 0"/>
                    <a:gd name="G47" fmla="+- 1 0 0"/>
                    <a:gd name="G48" fmla="+- 1 0 0"/>
                    <a:gd name="G49" fmla="+- 1 0 0"/>
                    <a:gd name="G50" fmla="+- 1 0 0"/>
                    <a:gd name="G51" fmla="+- 1 0 0"/>
                    <a:gd name="G52" fmla="+- 1 0 0"/>
                    <a:gd name="G53" fmla="+- 1 0 0"/>
                    <a:gd name="G54" fmla="+- 1 0 0"/>
                    <a:gd name="G55" fmla="+- 1 0 0"/>
                    <a:gd name="G56" fmla="+- 1 0 0"/>
                    <a:gd name="G57" fmla="+- 1 0 0"/>
                    <a:gd name="G58" fmla="+- 0 0 0"/>
                    <a:gd name="G59" fmla="+- 0 0 0"/>
                    <a:gd name="G60" fmla="+- 2 0 0"/>
                    <a:gd name="G61" fmla="+- 0 0 0"/>
                    <a:gd name="G62" fmla="+- 1 0 0"/>
                    <a:gd name="G63" fmla="+- 1 0 0"/>
                    <a:gd name="G64" fmla="+- 1 0 0"/>
                    <a:gd name="G65" fmla="+- 1 0 0"/>
                    <a:gd name="G66" fmla="+- 1 0 0"/>
                    <a:gd name="G67" fmla="+- 1 0 0"/>
                    <a:gd name="G68" fmla="+- 1 0 0"/>
                    <a:gd name="G69" fmla="+- 1 0 0"/>
                    <a:gd name="G70" fmla="+- 1 0 0"/>
                    <a:gd name="G71" fmla="+- 1 0 0"/>
                    <a:gd name="G72" fmla="+- 1 0 0"/>
                    <a:gd name="G73" fmla="+- 1 0 0"/>
                    <a:gd name="G74" fmla="+- 1 0 0"/>
                    <a:gd name="G75" fmla="+- 1 0 0"/>
                    <a:gd name="G76" fmla="+- 1 0 0"/>
                    <a:gd name="T0" fmla="*/ 0 w 245"/>
                    <a:gd name="T1" fmla="*/ 0 h 310"/>
                    <a:gd name="T2" fmla="*/ 0 w 245"/>
                    <a:gd name="T3" fmla="*/ 0 h 310"/>
                    <a:gd name="T4" fmla="*/ 0 w 245"/>
                    <a:gd name="T5" fmla="*/ 0 h 310"/>
                    <a:gd name="T6" fmla="*/ 0 w 245"/>
                    <a:gd name="T7" fmla="*/ 0 h 310"/>
                    <a:gd name="T8" fmla="*/ 0 w 245"/>
                    <a:gd name="T9" fmla="*/ 0 h 310"/>
                    <a:gd name="T10" fmla="*/ 0 w 245"/>
                    <a:gd name="T11" fmla="*/ 0 h 310"/>
                    <a:gd name="T12" fmla="*/ 0 w 245"/>
                    <a:gd name="T13" fmla="*/ 0 h 310"/>
                    <a:gd name="T14" fmla="*/ 0 w 245"/>
                    <a:gd name="T15" fmla="*/ 0 h 310"/>
                    <a:gd name="T16" fmla="*/ 0 w 245"/>
                    <a:gd name="T17" fmla="*/ 0 h 310"/>
                    <a:gd name="T18" fmla="*/ 0 w 245"/>
                    <a:gd name="T19" fmla="*/ 0 h 310"/>
                    <a:gd name="T20" fmla="*/ 0 w 245"/>
                    <a:gd name="T21" fmla="*/ 0 h 310"/>
                    <a:gd name="T22" fmla="*/ 0 w 245"/>
                    <a:gd name="T23" fmla="*/ 0 h 310"/>
                    <a:gd name="T24" fmla="*/ 0 w 245"/>
                    <a:gd name="T25" fmla="*/ 0 h 310"/>
                    <a:gd name="T26" fmla="*/ 0 w 245"/>
                    <a:gd name="T27" fmla="*/ 0 h 310"/>
                    <a:gd name="T28" fmla="*/ 0 w 245"/>
                    <a:gd name="T29" fmla="*/ 0 h 310"/>
                    <a:gd name="T30" fmla="*/ 0 w 245"/>
                    <a:gd name="T31" fmla="*/ 0 h 310"/>
                    <a:gd name="T32" fmla="*/ 0 w 245"/>
                    <a:gd name="T33" fmla="*/ 0 h 310"/>
                    <a:gd name="T34" fmla="*/ 0 w 245"/>
                    <a:gd name="T35" fmla="*/ 0 h 310"/>
                    <a:gd name="T36" fmla="*/ 0 w 245"/>
                    <a:gd name="T37" fmla="*/ 0 h 310"/>
                    <a:gd name="T38" fmla="*/ 0 w 245"/>
                    <a:gd name="T39" fmla="*/ 0 h 310"/>
                    <a:gd name="T40" fmla="*/ 0 w 245"/>
                    <a:gd name="T41" fmla="*/ 0 h 310"/>
                    <a:gd name="T42" fmla="*/ 0 w 245"/>
                    <a:gd name="T43" fmla="*/ 0 h 310"/>
                    <a:gd name="T44" fmla="*/ 0 w 245"/>
                    <a:gd name="T45" fmla="*/ 0 h 310"/>
                    <a:gd name="T46" fmla="*/ 0 w 245"/>
                    <a:gd name="T47" fmla="*/ 0 h 310"/>
                    <a:gd name="T48" fmla="*/ 0 w 245"/>
                    <a:gd name="T49" fmla="*/ 0 h 310"/>
                    <a:gd name="T50" fmla="*/ 0 w 245"/>
                    <a:gd name="T51" fmla="*/ 0 h 310"/>
                    <a:gd name="T52" fmla="*/ 0 w 245"/>
                    <a:gd name="T53" fmla="*/ 0 h 310"/>
                    <a:gd name="T54" fmla="*/ 0 w 245"/>
                    <a:gd name="T55" fmla="*/ 0 h 310"/>
                    <a:gd name="T56" fmla="*/ 0 w 245"/>
                    <a:gd name="T57" fmla="*/ 0 h 310"/>
                    <a:gd name="T58" fmla="*/ 0 w 245"/>
                    <a:gd name="T59" fmla="*/ 0 h 310"/>
                    <a:gd name="T60" fmla="*/ 0 w 245"/>
                    <a:gd name="T61" fmla="*/ 0 h 310"/>
                    <a:gd name="T62" fmla="*/ 0 w 245"/>
                    <a:gd name="T63" fmla="*/ 0 h 310"/>
                    <a:gd name="T64" fmla="*/ 0 w 245"/>
                    <a:gd name="T65" fmla="*/ 0 h 310"/>
                    <a:gd name="T66" fmla="*/ 0 w 245"/>
                    <a:gd name="T67" fmla="*/ 0 h 310"/>
                    <a:gd name="T68" fmla="*/ 0 w 245"/>
                    <a:gd name="T69" fmla="*/ 0 h 310"/>
                    <a:gd name="T70" fmla="*/ 0 w 245"/>
                    <a:gd name="T71" fmla="*/ 0 h 310"/>
                    <a:gd name="T72" fmla="*/ 0 w 245"/>
                    <a:gd name="T73" fmla="*/ 0 h 310"/>
                    <a:gd name="T74" fmla="*/ 0 w 245"/>
                    <a:gd name="T75" fmla="*/ 0 h 310"/>
                    <a:gd name="T76" fmla="*/ 0 w 245"/>
                    <a:gd name="T77" fmla="*/ 0 h 310"/>
                    <a:gd name="T78" fmla="*/ 245 w 245"/>
                    <a:gd name="T79" fmla="*/ 310 h 3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T76" t="T77" r="T78" b="T79"/>
                  <a:pathLst>
                    <a:path w="245" h="310">
                      <a:moveTo>
                        <a:pt x="200" y="116"/>
                      </a:moveTo>
                      <a:lnTo>
                        <a:pt x="208" y="124"/>
                      </a:lnTo>
                      <a:lnTo>
                        <a:pt x="214" y="133"/>
                      </a:lnTo>
                      <a:lnTo>
                        <a:pt x="220" y="144"/>
                      </a:lnTo>
                      <a:lnTo>
                        <a:pt x="223" y="154"/>
                      </a:lnTo>
                      <a:lnTo>
                        <a:pt x="226" y="164"/>
                      </a:lnTo>
                      <a:lnTo>
                        <a:pt x="224" y="176"/>
                      </a:lnTo>
                      <a:lnTo>
                        <a:pt x="222" y="187"/>
                      </a:lnTo>
                      <a:lnTo>
                        <a:pt x="216" y="198"/>
                      </a:lnTo>
                      <a:lnTo>
                        <a:pt x="208" y="209"/>
                      </a:lnTo>
                      <a:lnTo>
                        <a:pt x="199" y="219"/>
                      </a:lnTo>
                      <a:lnTo>
                        <a:pt x="188" y="229"/>
                      </a:lnTo>
                      <a:lnTo>
                        <a:pt x="177" y="238"/>
                      </a:lnTo>
                      <a:lnTo>
                        <a:pt x="166" y="246"/>
                      </a:lnTo>
                      <a:lnTo>
                        <a:pt x="154" y="255"/>
                      </a:lnTo>
                      <a:lnTo>
                        <a:pt x="142" y="264"/>
                      </a:lnTo>
                      <a:lnTo>
                        <a:pt x="132" y="275"/>
                      </a:lnTo>
                      <a:lnTo>
                        <a:pt x="128" y="278"/>
                      </a:lnTo>
                      <a:lnTo>
                        <a:pt x="126" y="283"/>
                      </a:lnTo>
                      <a:lnTo>
                        <a:pt x="124" y="287"/>
                      </a:lnTo>
                      <a:lnTo>
                        <a:pt x="121" y="292"/>
                      </a:lnTo>
                      <a:lnTo>
                        <a:pt x="120" y="296"/>
                      </a:lnTo>
                      <a:lnTo>
                        <a:pt x="120" y="301"/>
                      </a:lnTo>
                      <a:lnTo>
                        <a:pt x="122" y="306"/>
                      </a:lnTo>
                      <a:lnTo>
                        <a:pt x="126" y="309"/>
                      </a:lnTo>
                      <a:lnTo>
                        <a:pt x="131" y="310"/>
                      </a:lnTo>
                      <a:lnTo>
                        <a:pt x="135" y="310"/>
                      </a:lnTo>
                      <a:lnTo>
                        <a:pt x="139" y="309"/>
                      </a:lnTo>
                      <a:lnTo>
                        <a:pt x="142" y="306"/>
                      </a:lnTo>
                      <a:lnTo>
                        <a:pt x="154" y="292"/>
                      </a:lnTo>
                      <a:lnTo>
                        <a:pt x="167" y="280"/>
                      </a:lnTo>
                      <a:lnTo>
                        <a:pt x="180" y="269"/>
                      </a:lnTo>
                      <a:lnTo>
                        <a:pt x="194" y="257"/>
                      </a:lnTo>
                      <a:lnTo>
                        <a:pt x="207" y="246"/>
                      </a:lnTo>
                      <a:lnTo>
                        <a:pt x="220" y="233"/>
                      </a:lnTo>
                      <a:lnTo>
                        <a:pt x="230" y="219"/>
                      </a:lnTo>
                      <a:lnTo>
                        <a:pt x="238" y="204"/>
                      </a:lnTo>
                      <a:lnTo>
                        <a:pt x="244" y="186"/>
                      </a:lnTo>
                      <a:lnTo>
                        <a:pt x="245" y="169"/>
                      </a:lnTo>
                      <a:lnTo>
                        <a:pt x="243" y="152"/>
                      </a:lnTo>
                      <a:lnTo>
                        <a:pt x="237" y="134"/>
                      </a:lnTo>
                      <a:lnTo>
                        <a:pt x="228" y="119"/>
                      </a:lnTo>
                      <a:lnTo>
                        <a:pt x="217" y="105"/>
                      </a:lnTo>
                      <a:lnTo>
                        <a:pt x="203" y="93"/>
                      </a:lnTo>
                      <a:lnTo>
                        <a:pt x="188" y="83"/>
                      </a:lnTo>
                      <a:lnTo>
                        <a:pt x="176" y="76"/>
                      </a:lnTo>
                      <a:lnTo>
                        <a:pt x="163" y="69"/>
                      </a:lnTo>
                      <a:lnTo>
                        <a:pt x="151" y="61"/>
                      </a:lnTo>
                      <a:lnTo>
                        <a:pt x="136" y="54"/>
                      </a:lnTo>
                      <a:lnTo>
                        <a:pt x="122" y="46"/>
                      </a:lnTo>
                      <a:lnTo>
                        <a:pt x="107" y="39"/>
                      </a:lnTo>
                      <a:lnTo>
                        <a:pt x="93" y="31"/>
                      </a:lnTo>
                      <a:lnTo>
                        <a:pt x="79" y="24"/>
                      </a:lnTo>
                      <a:lnTo>
                        <a:pt x="66" y="18"/>
                      </a:lnTo>
                      <a:lnTo>
                        <a:pt x="53" y="13"/>
                      </a:lnTo>
                      <a:lnTo>
                        <a:pt x="40" y="8"/>
                      </a:lnTo>
                      <a:lnTo>
                        <a:pt x="30" y="5"/>
                      </a:lnTo>
                      <a:lnTo>
                        <a:pt x="20" y="1"/>
                      </a:lnTo>
                      <a:lnTo>
                        <a:pt x="1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lnTo>
                        <a:pt x="11" y="8"/>
                      </a:lnTo>
                      <a:lnTo>
                        <a:pt x="23" y="14"/>
                      </a:lnTo>
                      <a:lnTo>
                        <a:pt x="36" y="20"/>
                      </a:lnTo>
                      <a:lnTo>
                        <a:pt x="47" y="25"/>
                      </a:lnTo>
                      <a:lnTo>
                        <a:pt x="60" y="31"/>
                      </a:lnTo>
                      <a:lnTo>
                        <a:pt x="73" y="37"/>
                      </a:lnTo>
                      <a:lnTo>
                        <a:pt x="86" y="44"/>
                      </a:lnTo>
                      <a:lnTo>
                        <a:pt x="99" y="51"/>
                      </a:lnTo>
                      <a:lnTo>
                        <a:pt x="113" y="57"/>
                      </a:lnTo>
                      <a:lnTo>
                        <a:pt x="126" y="64"/>
                      </a:lnTo>
                      <a:lnTo>
                        <a:pt x="139" y="71"/>
                      </a:lnTo>
                      <a:lnTo>
                        <a:pt x="152" y="79"/>
                      </a:lnTo>
                      <a:lnTo>
                        <a:pt x="165" y="88"/>
                      </a:lnTo>
                      <a:lnTo>
                        <a:pt x="176" y="96"/>
                      </a:lnTo>
                      <a:lnTo>
                        <a:pt x="188" y="106"/>
                      </a:lnTo>
                      <a:lnTo>
                        <a:pt x="200" y="1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360" cap="sq">
                  <a:solidFill>
                    <a:srgbClr val="80808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pic>
            <p:nvPicPr>
              <p:cNvPr id="21688" name="Picture 184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4462" y="2993"/>
                <a:ext cx="262" cy="243"/>
              </a:xfrm>
              <a:prstGeom prst="rect">
                <a:avLst/>
              </a:prstGeom>
              <a:noFill/>
              <a:ln w="9525" cap="flat">
                <a:noFill/>
                <a:round/>
                <a:headEnd/>
                <a:tailEnd/>
              </a:ln>
              <a:effectLst/>
            </p:spPr>
          </p:pic>
        </p:grpSp>
        <p:grpSp>
          <p:nvGrpSpPr>
            <p:cNvPr id="21689" name="Group 185"/>
            <p:cNvGrpSpPr>
              <a:grpSpLocks/>
            </p:cNvGrpSpPr>
            <p:nvPr/>
          </p:nvGrpSpPr>
          <p:grpSpPr bwMode="auto">
            <a:xfrm>
              <a:off x="3503" y="2029"/>
              <a:ext cx="250" cy="225"/>
              <a:chOff x="3503" y="2029"/>
              <a:chExt cx="250" cy="225"/>
            </a:xfrm>
          </p:grpSpPr>
          <p:grpSp>
            <p:nvGrpSpPr>
              <p:cNvPr id="21690" name="Group 186"/>
              <p:cNvGrpSpPr>
                <a:grpSpLocks/>
              </p:cNvGrpSpPr>
              <p:nvPr/>
            </p:nvGrpSpPr>
            <p:grpSpPr bwMode="auto">
              <a:xfrm>
                <a:off x="3542" y="2029"/>
                <a:ext cx="210" cy="58"/>
                <a:chOff x="3542" y="2029"/>
                <a:chExt cx="210" cy="58"/>
              </a:xfrm>
            </p:grpSpPr>
            <p:sp>
              <p:nvSpPr>
                <p:cNvPr id="21691" name="Freeform 187"/>
                <p:cNvSpPr>
                  <a:spLocks noChangeArrowheads="1"/>
                </p:cNvSpPr>
                <p:nvPr/>
              </p:nvSpPr>
              <p:spPr bwMode="auto">
                <a:xfrm>
                  <a:off x="3599" y="2040"/>
                  <a:ext cx="37" cy="31"/>
                </a:xfrm>
                <a:custGeom>
                  <a:avLst/>
                  <a:gdLst>
                    <a:gd name="G0" fmla="+- 1 0 0"/>
                    <a:gd name="G1" fmla="+- 1 0 0"/>
                    <a:gd name="G2" fmla="+- 1 0 0"/>
                    <a:gd name="G3" fmla="+- 1 0 0"/>
                    <a:gd name="G4" fmla="+- 1 0 0"/>
                    <a:gd name="G5" fmla="+- 0 0 0"/>
                    <a:gd name="G6" fmla="+- 0 0 0"/>
                    <a:gd name="G7" fmla="*/ 1 125 2"/>
                    <a:gd name="G8" fmla="+- 142 0 0"/>
                    <a:gd name="G9" fmla="+- 83 0 0"/>
                    <a:gd name="G10" fmla="+- 0 0 0"/>
                    <a:gd name="G11" fmla="+- 1 0 0"/>
                    <a:gd name="G12" fmla="+- 1 0 0"/>
                    <a:gd name="G13" fmla="+- 1 0 0"/>
                    <a:gd name="G14" fmla="+- 1 0 0"/>
                    <a:gd name="G15" fmla="+- 1 0 0"/>
                    <a:gd name="G16" fmla="+- 1 0 0"/>
                    <a:gd name="G17" fmla="+- 1 0 0"/>
                    <a:gd name="G18" fmla="+- 1 0 0"/>
                    <a:gd name="G19" fmla="+- 1 0 0"/>
                    <a:gd name="G20" fmla="+- 1 0 0"/>
                    <a:gd name="G21" fmla="+- 1 0 0"/>
                    <a:gd name="G22" fmla="+- 1 0 0"/>
                    <a:gd name="G23" fmla="+- 1 0 0"/>
                    <a:gd name="T0" fmla="*/ 0 256 1"/>
                    <a:gd name="T1" fmla="*/ 0 256 1"/>
                    <a:gd name="G24" fmla="+- 0 T0 T1"/>
                    <a:gd name="G25" fmla="cos 54736 G24"/>
                    <a:gd name="T2" fmla="*/ 0 256 1"/>
                    <a:gd name="T3" fmla="*/ 0 256 1"/>
                    <a:gd name="G26" fmla="+- 0 T2 T3"/>
                    <a:gd name="G27" fmla="sin 54937 G26"/>
                    <a:gd name="G28" fmla="+- G25 G27 0"/>
                    <a:gd name="G29" fmla="+- G28 10800 0"/>
                    <a:gd name="G30" fmla="+- 1 0 0"/>
                    <a:gd name="G31" fmla="+- 1 0 0"/>
                    <a:gd name="G32" fmla="+- 1 0 0"/>
                    <a:gd name="G33" fmla="+- 1 0 0"/>
                    <a:gd name="G34" fmla="+- 1 0 0"/>
                    <a:gd name="G35" fmla="+- 1 0 0"/>
                    <a:gd name="G36" fmla="+- 1 0 0"/>
                    <a:gd name="G37" fmla="+- 1 0 0"/>
                    <a:gd name="G38" fmla="+- 1 0 0"/>
                    <a:gd name="G39" fmla="+- 1 0 0"/>
                    <a:gd name="G40" fmla="+- 1 0 0"/>
                    <a:gd name="G41" fmla="+- 1 0 0"/>
                    <a:gd name="G42" fmla="+- 1 0 0"/>
                    <a:gd name="G43" fmla="+- 1 0 0"/>
                    <a:gd name="G44" fmla="+- 1 0 0"/>
                    <a:gd name="G45" fmla="+- 1 0 0"/>
                    <a:gd name="G46" fmla="+- 1 0 0"/>
                    <a:gd name="G47" fmla="+- 1 0 0"/>
                    <a:gd name="G48" fmla="+- 1 0 0"/>
                    <a:gd name="G49" fmla="+- 1 0 0"/>
                    <a:gd name="G50" fmla="+- 1 0 0"/>
                    <a:gd name="G51" fmla="+- 1 0 0"/>
                    <a:gd name="G52" fmla="+- 1 0 0"/>
                    <a:gd name="G53" fmla="+- 1 0 0"/>
                    <a:gd name="T4" fmla="*/ 0 w 199"/>
                    <a:gd name="T5" fmla="*/ 0 h 232"/>
                    <a:gd name="T6" fmla="*/ 0 w 199"/>
                    <a:gd name="T7" fmla="*/ 0 h 232"/>
                    <a:gd name="T8" fmla="*/ 0 w 199"/>
                    <a:gd name="T9" fmla="*/ 0 h 232"/>
                    <a:gd name="T10" fmla="*/ 0 w 199"/>
                    <a:gd name="T11" fmla="*/ 0 h 232"/>
                    <a:gd name="T12" fmla="*/ 0 w 199"/>
                    <a:gd name="T13" fmla="*/ 0 h 232"/>
                    <a:gd name="T14" fmla="*/ 0 w 199"/>
                    <a:gd name="T15" fmla="*/ 0 h 232"/>
                    <a:gd name="T16" fmla="*/ 0 w 199"/>
                    <a:gd name="T17" fmla="*/ 0 h 232"/>
                    <a:gd name="T18" fmla="*/ 0 w 199"/>
                    <a:gd name="T19" fmla="*/ 0 h 232"/>
                    <a:gd name="T20" fmla="*/ 0 w 199"/>
                    <a:gd name="T21" fmla="*/ 0 h 232"/>
                    <a:gd name="T22" fmla="*/ 0 w 199"/>
                    <a:gd name="T23" fmla="*/ 0 h 232"/>
                    <a:gd name="T24" fmla="*/ 0 w 199"/>
                    <a:gd name="T25" fmla="*/ 0 h 232"/>
                    <a:gd name="T26" fmla="*/ 0 w 199"/>
                    <a:gd name="T27" fmla="*/ 0 h 232"/>
                    <a:gd name="T28" fmla="*/ 0 w 199"/>
                    <a:gd name="T29" fmla="*/ 0 h 232"/>
                    <a:gd name="T30" fmla="*/ 0 w 199"/>
                    <a:gd name="T31" fmla="*/ 0 h 232"/>
                    <a:gd name="T32" fmla="*/ 0 w 199"/>
                    <a:gd name="T33" fmla="*/ 0 h 232"/>
                    <a:gd name="T34" fmla="*/ 0 w 199"/>
                    <a:gd name="T35" fmla="*/ 0 h 232"/>
                    <a:gd name="T36" fmla="*/ 0 w 199"/>
                    <a:gd name="T37" fmla="*/ 0 h 232"/>
                    <a:gd name="T38" fmla="*/ 0 w 199"/>
                    <a:gd name="T39" fmla="*/ 0 h 232"/>
                    <a:gd name="T40" fmla="*/ 0 w 199"/>
                    <a:gd name="T41" fmla="*/ 0 h 232"/>
                    <a:gd name="T42" fmla="*/ 0 w 199"/>
                    <a:gd name="T43" fmla="*/ 0 h 232"/>
                    <a:gd name="T44" fmla="*/ 0 w 199"/>
                    <a:gd name="T45" fmla="*/ 0 h 232"/>
                    <a:gd name="T46" fmla="*/ 0 w 199"/>
                    <a:gd name="T47" fmla="*/ 0 h 232"/>
                    <a:gd name="T48" fmla="*/ 0 w 199"/>
                    <a:gd name="T49" fmla="*/ 0 h 232"/>
                    <a:gd name="T50" fmla="*/ 0 w 199"/>
                    <a:gd name="T51" fmla="*/ 0 h 232"/>
                    <a:gd name="T52" fmla="*/ 0 w 199"/>
                    <a:gd name="T53" fmla="*/ 0 h 232"/>
                    <a:gd name="T54" fmla="*/ 0 w 199"/>
                    <a:gd name="T55" fmla="*/ 0 h 232"/>
                    <a:gd name="T56" fmla="*/ 0 w 199"/>
                    <a:gd name="T57" fmla="*/ 0 h 232"/>
                    <a:gd name="T58" fmla="*/ 0 w 199"/>
                    <a:gd name="T59" fmla="*/ 0 h 232"/>
                    <a:gd name="T60" fmla="*/ 0 w 199"/>
                    <a:gd name="T61" fmla="*/ 0 h 232"/>
                    <a:gd name="T62" fmla="*/ 0 w 199"/>
                    <a:gd name="T63" fmla="*/ 0 h 232"/>
                    <a:gd name="T64" fmla="*/ 0 w 199"/>
                    <a:gd name="T65" fmla="*/ 0 h 232"/>
                    <a:gd name="T66" fmla="*/ 0 w 199"/>
                    <a:gd name="T67" fmla="*/ 0 h 232"/>
                    <a:gd name="T68" fmla="*/ 0 w 199"/>
                    <a:gd name="T69" fmla="*/ 0 h 232"/>
                    <a:gd name="T70" fmla="*/ 0 w 199"/>
                    <a:gd name="T71" fmla="*/ 0 h 232"/>
                    <a:gd name="T72" fmla="*/ 0 w 199"/>
                    <a:gd name="T73" fmla="*/ 0 h 232"/>
                    <a:gd name="T74" fmla="*/ 0 w 199"/>
                    <a:gd name="T75" fmla="*/ 0 h 232"/>
                    <a:gd name="T76" fmla="*/ 0 w 199"/>
                    <a:gd name="T77" fmla="*/ 0 h 232"/>
                    <a:gd name="T78" fmla="*/ 0 w 199"/>
                    <a:gd name="T79" fmla="*/ 0 h 232"/>
                    <a:gd name="T80" fmla="*/ 0 w 199"/>
                    <a:gd name="T81" fmla="*/ 0 h 232"/>
                    <a:gd name="T82" fmla="*/ 0 w 199"/>
                    <a:gd name="T83" fmla="*/ 0 h 232"/>
                    <a:gd name="T84" fmla="*/ 0 w 199"/>
                    <a:gd name="T85" fmla="*/ 0 h 232"/>
                    <a:gd name="T86" fmla="*/ 0 w 199"/>
                    <a:gd name="T87" fmla="*/ 0 h 232"/>
                    <a:gd name="T88" fmla="*/ 0 w 199"/>
                    <a:gd name="T89" fmla="*/ 0 h 232"/>
                    <a:gd name="T90" fmla="*/ 0 w 199"/>
                    <a:gd name="T91" fmla="*/ 0 h 232"/>
                    <a:gd name="T92" fmla="*/ 0 w 199"/>
                    <a:gd name="T93" fmla="*/ 0 h 232"/>
                    <a:gd name="T94" fmla="*/ 0 w 199"/>
                    <a:gd name="T95" fmla="*/ 0 h 232"/>
                    <a:gd name="T96" fmla="*/ 0 w 199"/>
                    <a:gd name="T97" fmla="*/ 0 h 232"/>
                    <a:gd name="T98" fmla="*/ 0 w 199"/>
                    <a:gd name="T99" fmla="*/ 0 h 232"/>
                    <a:gd name="T100" fmla="*/ 0 w 199"/>
                    <a:gd name="T101" fmla="*/ 0 h 232"/>
                    <a:gd name="T102" fmla="*/ 0 w 199"/>
                    <a:gd name="T103" fmla="*/ 0 h 232"/>
                    <a:gd name="T104" fmla="*/ 199 w 199"/>
                    <a:gd name="T105" fmla="*/ 232 h 232"/>
                  </a:gdLst>
                  <a:ahLst/>
                  <a:cxnLst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T102" t="T103" r="T104" b="T105"/>
                  <a:pathLst>
                    <a:path w="199" h="232">
                      <a:moveTo>
                        <a:pt x="70" y="29"/>
                      </a:moveTo>
                      <a:lnTo>
                        <a:pt x="55" y="39"/>
                      </a:lnTo>
                      <a:lnTo>
                        <a:pt x="42" y="50"/>
                      </a:lnTo>
                      <a:lnTo>
                        <a:pt x="30" y="63"/>
                      </a:lnTo>
                      <a:lnTo>
                        <a:pt x="20" y="77"/>
                      </a:lnTo>
                      <a:lnTo>
                        <a:pt x="12" y="91"/>
                      </a:lnTo>
                      <a:lnTo>
                        <a:pt x="6" y="108"/>
                      </a:lnTo>
                      <a:lnTo>
                        <a:pt x="2" y="125"/>
                      </a:lnTo>
                      <a:lnTo>
                        <a:pt x="0" y="142"/>
                      </a:lnTo>
                      <a:lnTo>
                        <a:pt x="2" y="166"/>
                      </a:lnTo>
                      <a:lnTo>
                        <a:pt x="12" y="186"/>
                      </a:lnTo>
                      <a:lnTo>
                        <a:pt x="26" y="203"/>
                      </a:lnTo>
                      <a:lnTo>
                        <a:pt x="45" y="216"/>
                      </a:lnTo>
                      <a:lnTo>
                        <a:pt x="66" y="226"/>
                      </a:lnTo>
                      <a:lnTo>
                        <a:pt x="88" y="230"/>
                      </a:lnTo>
                      <a:lnTo>
                        <a:pt x="111" y="232"/>
                      </a:lnTo>
                      <a:lnTo>
                        <a:pt x="134" y="228"/>
                      </a:lnTo>
                      <a:lnTo>
                        <a:pt x="138" y="228"/>
                      </a:lnTo>
                      <a:lnTo>
                        <a:pt x="143" y="226"/>
                      </a:lnTo>
                      <a:lnTo>
                        <a:pt x="147" y="222"/>
                      </a:lnTo>
                      <a:lnTo>
                        <a:pt x="148" y="218"/>
                      </a:lnTo>
                      <a:lnTo>
                        <a:pt x="145" y="212"/>
                      </a:lnTo>
                      <a:lnTo>
                        <a:pt x="141" y="207"/>
                      </a:lnTo>
                      <a:lnTo>
                        <a:pt x="135" y="203"/>
                      </a:lnTo>
                      <a:lnTo>
                        <a:pt x="129" y="201"/>
                      </a:lnTo>
                      <a:lnTo>
                        <a:pt x="117" y="197"/>
                      </a:lnTo>
                      <a:lnTo>
                        <a:pt x="105" y="195"/>
                      </a:lnTo>
                      <a:lnTo>
                        <a:pt x="94" y="193"/>
                      </a:lnTo>
                      <a:lnTo>
                        <a:pt x="83" y="190"/>
                      </a:lnTo>
                      <a:lnTo>
                        <a:pt x="73" y="187"/>
                      </a:lnTo>
                      <a:lnTo>
                        <a:pt x="62" y="182"/>
                      </a:lnTo>
                      <a:lnTo>
                        <a:pt x="53" y="176"/>
                      </a:lnTo>
                      <a:lnTo>
                        <a:pt x="43" y="167"/>
                      </a:lnTo>
                      <a:lnTo>
                        <a:pt x="40" y="128"/>
                      </a:lnTo>
                      <a:lnTo>
                        <a:pt x="49" y="96"/>
                      </a:lnTo>
                      <a:lnTo>
                        <a:pt x="68" y="71"/>
                      </a:lnTo>
                      <a:lnTo>
                        <a:pt x="94" y="50"/>
                      </a:lnTo>
                      <a:lnTo>
                        <a:pt x="122" y="34"/>
                      </a:lnTo>
                      <a:lnTo>
                        <a:pt x="151" y="21"/>
                      </a:lnTo>
                      <a:lnTo>
                        <a:pt x="178" y="12"/>
                      </a:lnTo>
                      <a:lnTo>
                        <a:pt x="199" y="4"/>
                      </a:lnTo>
                      <a:lnTo>
                        <a:pt x="186" y="1"/>
                      </a:lnTo>
                      <a:lnTo>
                        <a:pt x="172" y="0"/>
                      </a:lnTo>
                      <a:lnTo>
                        <a:pt x="156" y="2"/>
                      </a:lnTo>
                      <a:lnTo>
                        <a:pt x="138" y="4"/>
                      </a:lnTo>
                      <a:lnTo>
                        <a:pt x="121" y="10"/>
                      </a:lnTo>
                      <a:lnTo>
                        <a:pt x="103" y="16"/>
                      </a:lnTo>
                      <a:lnTo>
                        <a:pt x="86" y="23"/>
                      </a:lnTo>
                      <a:lnTo>
                        <a:pt x="70" y="29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 w="9525" cap="flat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692" name="Freeform 188"/>
                <p:cNvSpPr>
                  <a:spLocks noChangeArrowheads="1"/>
                </p:cNvSpPr>
                <p:nvPr/>
              </p:nvSpPr>
              <p:spPr bwMode="auto">
                <a:xfrm>
                  <a:off x="3663" y="2039"/>
                  <a:ext cx="25" cy="24"/>
                </a:xfrm>
                <a:custGeom>
                  <a:avLst/>
                  <a:gdLst>
                    <a:gd name="G0" fmla="+- 1 0 0"/>
                    <a:gd name="G1" fmla="+- 1 0 0"/>
                    <a:gd name="G2" fmla="+- 1 0 0"/>
                    <a:gd name="G3" fmla="+- 1 0 0"/>
                    <a:gd name="G4" fmla="+- 1 0 0"/>
                    <a:gd name="G5" fmla="+- 1 0 0"/>
                    <a:gd name="G6" fmla="+- 1 0 0"/>
                    <a:gd name="G7" fmla="+- 1 0 0"/>
                    <a:gd name="G8" fmla="+- 1 0 0"/>
                    <a:gd name="G9" fmla="+- 1 0 0"/>
                    <a:gd name="G10" fmla="+- 1 0 0"/>
                    <a:gd name="G11" fmla="+- 1 0 0"/>
                    <a:gd name="G12" fmla="+- 1 0 0"/>
                    <a:gd name="G13" fmla="+- 1 0 0"/>
                    <a:gd name="G14" fmla="+- 1 0 0"/>
                    <a:gd name="G15" fmla="+- 1 0 0"/>
                    <a:gd name="G16" fmla="+- 1 0 0"/>
                    <a:gd name="G17" fmla="+- 1 0 0"/>
                    <a:gd name="G18" fmla="+- 1 0 0"/>
                    <a:gd name="G19" fmla="+- 1 0 0"/>
                    <a:gd name="G20" fmla="+- 1 0 0"/>
                    <a:gd name="G21" fmla="+- 1 0 0"/>
                    <a:gd name="G22" fmla="+- 1 0 0"/>
                    <a:gd name="G23" fmla="+- 0 0 0"/>
                    <a:gd name="G24" fmla="+- 1 0 0"/>
                    <a:gd name="G25" fmla="+- 1 0 0"/>
                    <a:gd name="G26" fmla="+- 1 0 0"/>
                    <a:gd name="G27" fmla="+- 1 0 0"/>
                    <a:gd name="G28" fmla="+- 1 0 0"/>
                    <a:gd name="G29" fmla="+- 1 0 0"/>
                    <a:gd name="G30" fmla="+- 1 0 0"/>
                    <a:gd name="G31" fmla="+- 0 0 0"/>
                    <a:gd name="G32" fmla="+- 4 0 0"/>
                    <a:gd name="G33" fmla="+- 9 0 0"/>
                    <a:gd name="G34" fmla="+- 1 0 0"/>
                    <a:gd name="G35" fmla="+- 1 0 0"/>
                    <a:gd name="G36" fmla="+- 1 0 0"/>
                    <a:gd name="G37" fmla="+- 1 0 0"/>
                    <a:gd name="G38" fmla="+- 1 0 0"/>
                    <a:gd name="G39" fmla="+- 1 0 0"/>
                    <a:gd name="G40" fmla="+- 1 0 0"/>
                    <a:gd name="T0" fmla="*/ 0 w 128"/>
                    <a:gd name="T1" fmla="*/ 0 h 180"/>
                    <a:gd name="T2" fmla="*/ 0 w 128"/>
                    <a:gd name="T3" fmla="*/ 0 h 180"/>
                    <a:gd name="T4" fmla="*/ 0 w 128"/>
                    <a:gd name="T5" fmla="*/ 0 h 180"/>
                    <a:gd name="T6" fmla="*/ 0 w 128"/>
                    <a:gd name="T7" fmla="*/ 0 h 180"/>
                    <a:gd name="T8" fmla="*/ 0 w 128"/>
                    <a:gd name="T9" fmla="*/ 0 h 180"/>
                    <a:gd name="T10" fmla="*/ 0 w 128"/>
                    <a:gd name="T11" fmla="*/ 0 h 180"/>
                    <a:gd name="T12" fmla="*/ 0 w 128"/>
                    <a:gd name="T13" fmla="*/ 0 h 180"/>
                    <a:gd name="T14" fmla="*/ 0 w 128"/>
                    <a:gd name="T15" fmla="*/ 0 h 180"/>
                    <a:gd name="T16" fmla="*/ 0 w 128"/>
                    <a:gd name="T17" fmla="*/ 0 h 180"/>
                    <a:gd name="T18" fmla="*/ 0 w 128"/>
                    <a:gd name="T19" fmla="*/ 0 h 180"/>
                    <a:gd name="T20" fmla="*/ 0 w 128"/>
                    <a:gd name="T21" fmla="*/ 0 h 180"/>
                    <a:gd name="T22" fmla="*/ 0 w 128"/>
                    <a:gd name="T23" fmla="*/ 0 h 180"/>
                    <a:gd name="T24" fmla="*/ 0 w 128"/>
                    <a:gd name="T25" fmla="*/ 0 h 180"/>
                    <a:gd name="T26" fmla="*/ 0 w 128"/>
                    <a:gd name="T27" fmla="*/ 0 h 180"/>
                    <a:gd name="T28" fmla="*/ 0 w 128"/>
                    <a:gd name="T29" fmla="*/ 0 h 180"/>
                    <a:gd name="T30" fmla="*/ 0 w 128"/>
                    <a:gd name="T31" fmla="*/ 0 h 180"/>
                    <a:gd name="T32" fmla="*/ 0 w 128"/>
                    <a:gd name="T33" fmla="*/ 0 h 180"/>
                    <a:gd name="T34" fmla="*/ 0 w 128"/>
                    <a:gd name="T35" fmla="*/ 0 h 180"/>
                    <a:gd name="T36" fmla="*/ 0 w 128"/>
                    <a:gd name="T37" fmla="*/ 0 h 180"/>
                    <a:gd name="T38" fmla="*/ 0 w 128"/>
                    <a:gd name="T39" fmla="*/ 0 h 180"/>
                    <a:gd name="T40" fmla="*/ 0 w 128"/>
                    <a:gd name="T41" fmla="*/ 0 h 180"/>
                    <a:gd name="T42" fmla="*/ 0 w 128"/>
                    <a:gd name="T43" fmla="*/ 0 h 180"/>
                    <a:gd name="T44" fmla="*/ 0 w 128"/>
                    <a:gd name="T45" fmla="*/ 0 h 180"/>
                    <a:gd name="T46" fmla="*/ 0 w 128"/>
                    <a:gd name="T47" fmla="*/ 0 h 180"/>
                    <a:gd name="T48" fmla="*/ 0 w 128"/>
                    <a:gd name="T49" fmla="*/ 0 h 180"/>
                    <a:gd name="T50" fmla="*/ 0 w 128"/>
                    <a:gd name="T51" fmla="*/ 0 h 180"/>
                    <a:gd name="T52" fmla="*/ 0 w 128"/>
                    <a:gd name="T53" fmla="*/ 0 h 180"/>
                    <a:gd name="T54" fmla="*/ 0 w 128"/>
                    <a:gd name="T55" fmla="*/ 0 h 180"/>
                    <a:gd name="T56" fmla="*/ 0 w 128"/>
                    <a:gd name="T57" fmla="*/ 0 h 180"/>
                    <a:gd name="T58" fmla="*/ 0 w 128"/>
                    <a:gd name="T59" fmla="*/ 0 h 180"/>
                    <a:gd name="T60" fmla="*/ 0 w 128"/>
                    <a:gd name="T61" fmla="*/ 0 h 180"/>
                    <a:gd name="T62" fmla="*/ 0 w 128"/>
                    <a:gd name="T63" fmla="*/ 0 h 180"/>
                    <a:gd name="T64" fmla="*/ 0 w 128"/>
                    <a:gd name="T65" fmla="*/ 0 h 180"/>
                    <a:gd name="T66" fmla="*/ 0 w 128"/>
                    <a:gd name="T67" fmla="*/ 0 h 180"/>
                    <a:gd name="T68" fmla="*/ 0 w 128"/>
                    <a:gd name="T69" fmla="*/ 0 h 180"/>
                    <a:gd name="T70" fmla="*/ 0 w 128"/>
                    <a:gd name="T71" fmla="*/ 0 h 180"/>
                    <a:gd name="T72" fmla="*/ 0 w 128"/>
                    <a:gd name="T73" fmla="*/ 0 h 180"/>
                    <a:gd name="T74" fmla="*/ 0 w 128"/>
                    <a:gd name="T75" fmla="*/ 0 h 180"/>
                    <a:gd name="T76" fmla="*/ 0 w 128"/>
                    <a:gd name="T77" fmla="*/ 0 h 180"/>
                    <a:gd name="T78" fmla="*/ 0 w 128"/>
                    <a:gd name="T79" fmla="*/ 0 h 180"/>
                    <a:gd name="T80" fmla="*/ 0 w 128"/>
                    <a:gd name="T81" fmla="*/ 0 h 180"/>
                    <a:gd name="T82" fmla="*/ 0 w 128"/>
                    <a:gd name="T83" fmla="*/ 0 h 180"/>
                    <a:gd name="T84" fmla="*/ 128 w 128"/>
                    <a:gd name="T85" fmla="*/ 180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T82" t="T83" r="T84" b="T85"/>
                  <a:pathLst>
                    <a:path w="128" h="180">
                      <a:moveTo>
                        <a:pt x="108" y="59"/>
                      </a:moveTo>
                      <a:lnTo>
                        <a:pt x="113" y="77"/>
                      </a:lnTo>
                      <a:lnTo>
                        <a:pt x="111" y="94"/>
                      </a:lnTo>
                      <a:lnTo>
                        <a:pt x="103" y="108"/>
                      </a:lnTo>
                      <a:lnTo>
                        <a:pt x="91" y="121"/>
                      </a:lnTo>
                      <a:lnTo>
                        <a:pt x="77" y="132"/>
                      </a:lnTo>
                      <a:lnTo>
                        <a:pt x="61" y="144"/>
                      </a:lnTo>
                      <a:lnTo>
                        <a:pt x="45" y="154"/>
                      </a:lnTo>
                      <a:lnTo>
                        <a:pt x="30" y="164"/>
                      </a:lnTo>
                      <a:lnTo>
                        <a:pt x="28" y="168"/>
                      </a:lnTo>
                      <a:lnTo>
                        <a:pt x="27" y="170"/>
                      </a:lnTo>
                      <a:lnTo>
                        <a:pt x="27" y="174"/>
                      </a:lnTo>
                      <a:lnTo>
                        <a:pt x="28" y="177"/>
                      </a:lnTo>
                      <a:lnTo>
                        <a:pt x="32" y="179"/>
                      </a:lnTo>
                      <a:lnTo>
                        <a:pt x="35" y="180"/>
                      </a:lnTo>
                      <a:lnTo>
                        <a:pt x="37" y="180"/>
                      </a:lnTo>
                      <a:lnTo>
                        <a:pt x="41" y="179"/>
                      </a:lnTo>
                      <a:lnTo>
                        <a:pt x="60" y="169"/>
                      </a:lnTo>
                      <a:lnTo>
                        <a:pt x="77" y="158"/>
                      </a:lnTo>
                      <a:lnTo>
                        <a:pt x="94" y="145"/>
                      </a:lnTo>
                      <a:lnTo>
                        <a:pt x="109" y="130"/>
                      </a:lnTo>
                      <a:lnTo>
                        <a:pt x="120" y="114"/>
                      </a:lnTo>
                      <a:lnTo>
                        <a:pt x="127" y="95"/>
                      </a:lnTo>
                      <a:lnTo>
                        <a:pt x="128" y="76"/>
                      </a:lnTo>
                      <a:lnTo>
                        <a:pt x="123" y="55"/>
                      </a:lnTo>
                      <a:lnTo>
                        <a:pt x="113" y="39"/>
                      </a:lnTo>
                      <a:lnTo>
                        <a:pt x="97" y="25"/>
                      </a:lnTo>
                      <a:lnTo>
                        <a:pt x="79" y="15"/>
                      </a:lnTo>
                      <a:lnTo>
                        <a:pt x="57" y="7"/>
                      </a:lnTo>
                      <a:lnTo>
                        <a:pt x="36" y="2"/>
                      </a:lnTo>
                      <a:lnTo>
                        <a:pt x="19" y="0"/>
                      </a:lnTo>
                      <a:lnTo>
                        <a:pt x="6" y="0"/>
                      </a:lnTo>
                      <a:lnTo>
                        <a:pt x="0" y="4"/>
                      </a:lnTo>
                      <a:lnTo>
                        <a:pt x="14" y="9"/>
                      </a:lnTo>
                      <a:lnTo>
                        <a:pt x="29" y="14"/>
                      </a:lnTo>
                      <a:lnTo>
                        <a:pt x="46" y="19"/>
                      </a:lnTo>
                      <a:lnTo>
                        <a:pt x="61" y="23"/>
                      </a:lnTo>
                      <a:lnTo>
                        <a:pt x="76" y="29"/>
                      </a:lnTo>
                      <a:lnTo>
                        <a:pt x="89" y="37"/>
                      </a:lnTo>
                      <a:lnTo>
                        <a:pt x="100" y="46"/>
                      </a:lnTo>
                      <a:lnTo>
                        <a:pt x="108" y="59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 w="9525" cap="flat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693" name="Freeform 189"/>
                <p:cNvSpPr>
                  <a:spLocks noChangeArrowheads="1"/>
                </p:cNvSpPr>
                <p:nvPr/>
              </p:nvSpPr>
              <p:spPr bwMode="auto">
                <a:xfrm>
                  <a:off x="3574" y="2033"/>
                  <a:ext cx="61" cy="51"/>
                </a:xfrm>
                <a:custGeom>
                  <a:avLst/>
                  <a:gdLst>
                    <a:gd name="G0" fmla="+- 1 0 0"/>
                    <a:gd name="G1" fmla="+- 1 0 0"/>
                    <a:gd name="G2" fmla="+- 1 0 0"/>
                    <a:gd name="G3" fmla="+- 1 0 0"/>
                    <a:gd name="G4" fmla="+- 1 0 0"/>
                    <a:gd name="G5" fmla="+- 1 0 0"/>
                    <a:gd name="G6" fmla="+- 195 0 0"/>
                    <a:gd name="G7" fmla="+- 226 0 0"/>
                    <a:gd name="G8" fmla="+- 0 0 0"/>
                    <a:gd name="G9" fmla="+- 0 0 0"/>
                    <a:gd name="G10" fmla="+- 275 0 0"/>
                    <a:gd name="T0" fmla="*/ 282 256 1"/>
                    <a:gd name="T1" fmla="*/ 0 256 1"/>
                    <a:gd name="G11" fmla="+- 0 T0 T1"/>
                    <a:gd name="G12" fmla="sin 0 G11"/>
                    <a:gd name="G13" fmla="+- 290 0 0"/>
                    <a:gd name="G14" fmla="+- 1 0 0"/>
                    <a:gd name="G15" fmla="+- 1 0 0"/>
                    <a:gd name="G16" fmla="+- 1 0 0"/>
                    <a:gd name="G17" fmla="+- 1 0 0"/>
                    <a:gd name="G18" fmla="+- 1 0 0"/>
                    <a:gd name="G19" fmla="+- 1 0 0"/>
                    <a:gd name="G20" fmla="+- 1 0 0"/>
                    <a:gd name="G21" fmla="+- 1 0 0"/>
                    <a:gd name="G22" fmla="+- 1 0 0"/>
                    <a:gd name="G23" fmla="+- 1 0 0"/>
                    <a:gd name="G24" fmla="+- 1 0 0"/>
                    <a:gd name="G25" fmla="+- 1 0 0"/>
                    <a:gd name="G26" fmla="+- 1 0 0"/>
                    <a:gd name="G27" fmla="+- 1 0 0"/>
                    <a:gd name="G28" fmla="+- 1 0 0"/>
                    <a:gd name="G29" fmla="+- 1 0 0"/>
                    <a:gd name="G30" fmla="+- 1 0 0"/>
                    <a:gd name="G31" fmla="+- 0 0 0"/>
                    <a:gd name="G32" fmla="+- 1 0 0"/>
                    <a:gd name="G33" fmla="+- 1 0 0"/>
                    <a:gd name="G34" fmla="+- 1 0 0"/>
                    <a:gd name="G35" fmla="+- 1 0 0"/>
                    <a:gd name="G36" fmla="+- 1 0 0"/>
                    <a:gd name="G37" fmla="+- 1 0 0"/>
                    <a:gd name="G38" fmla="+- 1 0 0"/>
                    <a:gd name="G39" fmla="+- 1 0 0"/>
                    <a:gd name="G40" fmla="+- 1 0 0"/>
                    <a:gd name="G41" fmla="+- 1 0 0"/>
                    <a:gd name="G42" fmla="+- 1 0 0"/>
                    <a:gd name="G43" fmla="+- 1 0 0"/>
                    <a:gd name="G44" fmla="+- 341 0 0"/>
                    <a:gd name="G45" fmla="+- 1 0 0"/>
                    <a:gd name="G46" fmla="+- 1 0 0"/>
                    <a:gd name="G47" fmla="+- 1 0 0"/>
                    <a:gd name="G48" fmla="+- 1 0 0"/>
                    <a:gd name="G49" fmla="+- 1 0 0"/>
                    <a:gd name="G50" fmla="+- 1 0 0"/>
                    <a:gd name="G51" fmla="+- 1 0 0"/>
                    <a:gd name="G52" fmla="+- 1 0 0"/>
                    <a:gd name="G53" fmla="+- 1 0 0"/>
                    <a:gd name="G54" fmla="+- 1 0 0"/>
                    <a:gd name="G55" fmla="+- 1 0 0"/>
                    <a:gd name="G56" fmla="+- 1 0 0"/>
                    <a:gd name="G57" fmla="+- 1 0 0"/>
                    <a:gd name="G58" fmla="+- 1 0 0"/>
                    <a:gd name="G59" fmla="+- 1 0 0"/>
                    <a:gd name="G60" fmla="+- 1 0 0"/>
                    <a:gd name="G61" fmla="+- 1 0 0"/>
                    <a:gd name="G62" fmla="+- 1 0 0"/>
                    <a:gd name="G63" fmla="+- 1 0 0"/>
                    <a:gd name="G64" fmla="+- 1 0 0"/>
                    <a:gd name="G65" fmla="+- 1 0 0"/>
                    <a:gd name="G66" fmla="+- 1 0 0"/>
                    <a:gd name="G67" fmla="+- 1 0 0"/>
                    <a:gd name="G68" fmla="+- 1 0 0"/>
                    <a:gd name="G69" fmla="+- 1 0 0"/>
                    <a:gd name="G70" fmla="+- 1 0 0"/>
                    <a:gd name="G71" fmla="+- 1 0 0"/>
                    <a:gd name="G72" fmla="+- 1 0 0"/>
                    <a:gd name="G73" fmla="+- 1 0 0"/>
                    <a:gd name="G74" fmla="+- 1 0 0"/>
                    <a:gd name="G75" fmla="+- 1 0 0"/>
                    <a:gd name="G76" fmla="+- 1 0 0"/>
                    <a:gd name="G77" fmla="+- 1 0 0"/>
                    <a:gd name="G78" fmla="+- 1 0 0"/>
                    <a:gd name="G79" fmla="+- 1 0 0"/>
                    <a:gd name="G80" fmla="*/ 1 35987 45568"/>
                    <a:gd name="G81" fmla="*/ 1 35987 55552"/>
                    <a:gd name="G82" fmla="*/ G81 1 180"/>
                    <a:gd name="G83" fmla="*/ G80 1 G82"/>
                    <a:gd name="G84" fmla="+- 0 0 0"/>
                    <a:gd name="G85" fmla="+- 1 0 0"/>
                    <a:gd name="G86" fmla="+- 1 0 0"/>
                    <a:gd name="G87" fmla="+- 1 0 0"/>
                    <a:gd name="G88" fmla="+- 1 0 0"/>
                    <a:gd name="G89" fmla="+- 1 0 0"/>
                    <a:gd name="G90" fmla="+- 1 0 0"/>
                    <a:gd name="G91" fmla="+- 1 0 0"/>
                    <a:gd name="G92" fmla="+- 1 0 0"/>
                    <a:gd name="T2" fmla="*/ 0 w 322"/>
                    <a:gd name="T3" fmla="*/ 0 h 378"/>
                    <a:gd name="T4" fmla="*/ 0 w 322"/>
                    <a:gd name="T5" fmla="*/ 0 h 378"/>
                    <a:gd name="T6" fmla="*/ 0 w 322"/>
                    <a:gd name="T7" fmla="*/ 0 h 378"/>
                    <a:gd name="T8" fmla="*/ 0 w 322"/>
                    <a:gd name="T9" fmla="*/ 0 h 378"/>
                    <a:gd name="T10" fmla="*/ 0 w 322"/>
                    <a:gd name="T11" fmla="*/ 0 h 378"/>
                    <a:gd name="T12" fmla="*/ 0 w 322"/>
                    <a:gd name="T13" fmla="*/ 0 h 378"/>
                    <a:gd name="T14" fmla="*/ 0 w 322"/>
                    <a:gd name="T15" fmla="*/ 0 h 378"/>
                    <a:gd name="T16" fmla="*/ 0 w 322"/>
                    <a:gd name="T17" fmla="*/ 0 h 378"/>
                    <a:gd name="T18" fmla="*/ 0 w 322"/>
                    <a:gd name="T19" fmla="*/ 0 h 378"/>
                    <a:gd name="T20" fmla="*/ 0 w 322"/>
                    <a:gd name="T21" fmla="*/ 0 h 378"/>
                    <a:gd name="T22" fmla="*/ 0 w 322"/>
                    <a:gd name="T23" fmla="*/ 0 h 378"/>
                    <a:gd name="T24" fmla="*/ 0 w 322"/>
                    <a:gd name="T25" fmla="*/ 0 h 378"/>
                    <a:gd name="T26" fmla="*/ 0 w 322"/>
                    <a:gd name="T27" fmla="*/ 0 h 378"/>
                    <a:gd name="T28" fmla="*/ 0 w 322"/>
                    <a:gd name="T29" fmla="*/ 0 h 378"/>
                    <a:gd name="T30" fmla="*/ 0 w 322"/>
                    <a:gd name="T31" fmla="*/ 0 h 378"/>
                    <a:gd name="T32" fmla="*/ 0 w 322"/>
                    <a:gd name="T33" fmla="*/ 0 h 378"/>
                    <a:gd name="T34" fmla="*/ 0 w 322"/>
                    <a:gd name="T35" fmla="*/ 0 h 378"/>
                    <a:gd name="T36" fmla="*/ 0 w 322"/>
                    <a:gd name="T37" fmla="*/ 0 h 378"/>
                    <a:gd name="T38" fmla="*/ 0 w 322"/>
                    <a:gd name="T39" fmla="*/ 0 h 378"/>
                    <a:gd name="T40" fmla="*/ 0 w 322"/>
                    <a:gd name="T41" fmla="*/ 0 h 378"/>
                    <a:gd name="T42" fmla="*/ 0 w 322"/>
                    <a:gd name="T43" fmla="*/ 0 h 378"/>
                    <a:gd name="T44" fmla="*/ 0 w 322"/>
                    <a:gd name="T45" fmla="*/ 0 h 378"/>
                    <a:gd name="T46" fmla="*/ 0 w 322"/>
                    <a:gd name="T47" fmla="*/ 0 h 378"/>
                    <a:gd name="T48" fmla="*/ 0 w 322"/>
                    <a:gd name="T49" fmla="*/ 0 h 378"/>
                    <a:gd name="T50" fmla="*/ 0 w 322"/>
                    <a:gd name="T51" fmla="*/ 0 h 378"/>
                    <a:gd name="T52" fmla="*/ 0 w 322"/>
                    <a:gd name="T53" fmla="*/ 0 h 378"/>
                    <a:gd name="T54" fmla="*/ 0 w 322"/>
                    <a:gd name="T55" fmla="*/ 0 h 378"/>
                    <a:gd name="T56" fmla="*/ 0 w 322"/>
                    <a:gd name="T57" fmla="*/ 0 h 378"/>
                    <a:gd name="T58" fmla="*/ 0 w 322"/>
                    <a:gd name="T59" fmla="*/ 0 h 378"/>
                    <a:gd name="T60" fmla="*/ 0 w 322"/>
                    <a:gd name="T61" fmla="*/ 0 h 378"/>
                    <a:gd name="T62" fmla="*/ 0 w 322"/>
                    <a:gd name="T63" fmla="*/ 0 h 378"/>
                    <a:gd name="T64" fmla="*/ 0 w 322"/>
                    <a:gd name="T65" fmla="*/ 0 h 378"/>
                    <a:gd name="T66" fmla="*/ 0 w 322"/>
                    <a:gd name="T67" fmla="*/ 0 h 378"/>
                    <a:gd name="T68" fmla="*/ 0 w 322"/>
                    <a:gd name="T69" fmla="*/ 0 h 378"/>
                    <a:gd name="T70" fmla="*/ 0 w 322"/>
                    <a:gd name="T71" fmla="*/ 0 h 378"/>
                    <a:gd name="T72" fmla="*/ 0 w 322"/>
                    <a:gd name="T73" fmla="*/ 0 h 378"/>
                    <a:gd name="T74" fmla="*/ 0 w 322"/>
                    <a:gd name="T75" fmla="*/ 0 h 378"/>
                    <a:gd name="T76" fmla="*/ 0 w 322"/>
                    <a:gd name="T77" fmla="*/ 0 h 378"/>
                    <a:gd name="T78" fmla="*/ 0 w 322"/>
                    <a:gd name="T79" fmla="*/ 0 h 378"/>
                    <a:gd name="T80" fmla="*/ 0 w 322"/>
                    <a:gd name="T81" fmla="*/ 0 h 378"/>
                    <a:gd name="T82" fmla="*/ 0 w 322"/>
                    <a:gd name="T83" fmla="*/ 0 h 378"/>
                    <a:gd name="T84" fmla="*/ 0 w 322"/>
                    <a:gd name="T85" fmla="*/ 0 h 378"/>
                    <a:gd name="T86" fmla="*/ 0 w 322"/>
                    <a:gd name="T87" fmla="*/ 0 h 378"/>
                    <a:gd name="T88" fmla="*/ 0 w 322"/>
                    <a:gd name="T89" fmla="*/ 0 h 378"/>
                    <a:gd name="T90" fmla="*/ 0 w 322"/>
                    <a:gd name="T91" fmla="*/ 0 h 378"/>
                    <a:gd name="T92" fmla="*/ 322 w 322"/>
                    <a:gd name="T93" fmla="*/ 378 h 378"/>
                  </a:gdLst>
                  <a:ahLst/>
                  <a:cxnLst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</a:cxnLst>
                  <a:rect l="T90" t="T91" r="T92" b="T93"/>
                  <a:pathLst>
                    <a:path w="322" h="378">
                      <a:moveTo>
                        <a:pt x="125" y="49"/>
                      </a:moveTo>
                      <a:lnTo>
                        <a:pt x="100" y="70"/>
                      </a:lnTo>
                      <a:lnTo>
                        <a:pt x="76" y="90"/>
                      </a:lnTo>
                      <a:lnTo>
                        <a:pt x="53" y="115"/>
                      </a:lnTo>
                      <a:lnTo>
                        <a:pt x="34" y="140"/>
                      </a:lnTo>
                      <a:lnTo>
                        <a:pt x="17" y="166"/>
                      </a:lnTo>
                      <a:lnTo>
                        <a:pt x="5" y="195"/>
                      </a:lnTo>
                      <a:lnTo>
                        <a:pt x="0" y="226"/>
                      </a:lnTo>
                      <a:lnTo>
                        <a:pt x="1" y="258"/>
                      </a:lnTo>
                      <a:lnTo>
                        <a:pt x="3" y="266"/>
                      </a:lnTo>
                      <a:lnTo>
                        <a:pt x="5" y="275"/>
                      </a:lnTo>
                      <a:lnTo>
                        <a:pt x="9" y="282"/>
                      </a:lnTo>
                      <a:lnTo>
                        <a:pt x="14" y="290"/>
                      </a:lnTo>
                      <a:lnTo>
                        <a:pt x="19" y="297"/>
                      </a:lnTo>
                      <a:lnTo>
                        <a:pt x="26" y="304"/>
                      </a:lnTo>
                      <a:lnTo>
                        <a:pt x="32" y="310"/>
                      </a:lnTo>
                      <a:lnTo>
                        <a:pt x="41" y="314"/>
                      </a:lnTo>
                      <a:lnTo>
                        <a:pt x="56" y="324"/>
                      </a:lnTo>
                      <a:lnTo>
                        <a:pt x="71" y="332"/>
                      </a:lnTo>
                      <a:lnTo>
                        <a:pt x="86" y="338"/>
                      </a:lnTo>
                      <a:lnTo>
                        <a:pt x="103" y="344"/>
                      </a:lnTo>
                      <a:lnTo>
                        <a:pt x="119" y="350"/>
                      </a:lnTo>
                      <a:lnTo>
                        <a:pt x="136" y="355"/>
                      </a:lnTo>
                      <a:lnTo>
                        <a:pt x="152" y="359"/>
                      </a:lnTo>
                      <a:lnTo>
                        <a:pt x="168" y="363"/>
                      </a:lnTo>
                      <a:lnTo>
                        <a:pt x="186" y="366"/>
                      </a:lnTo>
                      <a:lnTo>
                        <a:pt x="202" y="368"/>
                      </a:lnTo>
                      <a:lnTo>
                        <a:pt x="220" y="371"/>
                      </a:lnTo>
                      <a:lnTo>
                        <a:pt x="238" y="373"/>
                      </a:lnTo>
                      <a:lnTo>
                        <a:pt x="254" y="374"/>
                      </a:lnTo>
                      <a:lnTo>
                        <a:pt x="272" y="375"/>
                      </a:lnTo>
                      <a:lnTo>
                        <a:pt x="289" y="376"/>
                      </a:lnTo>
                      <a:lnTo>
                        <a:pt x="306" y="378"/>
                      </a:lnTo>
                      <a:lnTo>
                        <a:pt x="311" y="378"/>
                      </a:lnTo>
                      <a:lnTo>
                        <a:pt x="316" y="375"/>
                      </a:lnTo>
                      <a:lnTo>
                        <a:pt x="320" y="371"/>
                      </a:lnTo>
                      <a:lnTo>
                        <a:pt x="322" y="366"/>
                      </a:lnTo>
                      <a:lnTo>
                        <a:pt x="322" y="360"/>
                      </a:lnTo>
                      <a:lnTo>
                        <a:pt x="320" y="356"/>
                      </a:lnTo>
                      <a:lnTo>
                        <a:pt x="315" y="352"/>
                      </a:lnTo>
                      <a:lnTo>
                        <a:pt x="309" y="350"/>
                      </a:lnTo>
                      <a:lnTo>
                        <a:pt x="294" y="347"/>
                      </a:lnTo>
                      <a:lnTo>
                        <a:pt x="279" y="344"/>
                      </a:lnTo>
                      <a:lnTo>
                        <a:pt x="263" y="341"/>
                      </a:lnTo>
                      <a:lnTo>
                        <a:pt x="247" y="338"/>
                      </a:lnTo>
                      <a:lnTo>
                        <a:pt x="232" y="336"/>
                      </a:lnTo>
                      <a:lnTo>
                        <a:pt x="216" y="334"/>
                      </a:lnTo>
                      <a:lnTo>
                        <a:pt x="200" y="332"/>
                      </a:lnTo>
                      <a:lnTo>
                        <a:pt x="185" y="328"/>
                      </a:lnTo>
                      <a:lnTo>
                        <a:pt x="170" y="326"/>
                      </a:lnTo>
                      <a:lnTo>
                        <a:pt x="154" y="322"/>
                      </a:lnTo>
                      <a:lnTo>
                        <a:pt x="139" y="318"/>
                      </a:lnTo>
                      <a:lnTo>
                        <a:pt x="124" y="314"/>
                      </a:lnTo>
                      <a:lnTo>
                        <a:pt x="110" y="309"/>
                      </a:lnTo>
                      <a:lnTo>
                        <a:pt x="94" y="303"/>
                      </a:lnTo>
                      <a:lnTo>
                        <a:pt x="80" y="297"/>
                      </a:lnTo>
                      <a:lnTo>
                        <a:pt x="66" y="289"/>
                      </a:lnTo>
                      <a:lnTo>
                        <a:pt x="55" y="281"/>
                      </a:lnTo>
                      <a:lnTo>
                        <a:pt x="45" y="271"/>
                      </a:lnTo>
                      <a:lnTo>
                        <a:pt x="38" y="259"/>
                      </a:lnTo>
                      <a:lnTo>
                        <a:pt x="35" y="245"/>
                      </a:lnTo>
                      <a:lnTo>
                        <a:pt x="34" y="232"/>
                      </a:lnTo>
                      <a:lnTo>
                        <a:pt x="35" y="216"/>
                      </a:lnTo>
                      <a:lnTo>
                        <a:pt x="38" y="200"/>
                      </a:lnTo>
                      <a:lnTo>
                        <a:pt x="43" y="187"/>
                      </a:lnTo>
                      <a:lnTo>
                        <a:pt x="51" y="170"/>
                      </a:lnTo>
                      <a:lnTo>
                        <a:pt x="60" y="152"/>
                      </a:lnTo>
                      <a:lnTo>
                        <a:pt x="71" y="137"/>
                      </a:lnTo>
                      <a:lnTo>
                        <a:pt x="83" y="124"/>
                      </a:lnTo>
                      <a:lnTo>
                        <a:pt x="94" y="110"/>
                      </a:lnTo>
                      <a:lnTo>
                        <a:pt x="107" y="96"/>
                      </a:lnTo>
                      <a:lnTo>
                        <a:pt x="123" y="82"/>
                      </a:lnTo>
                      <a:lnTo>
                        <a:pt x="138" y="69"/>
                      </a:lnTo>
                      <a:lnTo>
                        <a:pt x="153" y="57"/>
                      </a:lnTo>
                      <a:lnTo>
                        <a:pt x="173" y="47"/>
                      </a:lnTo>
                      <a:lnTo>
                        <a:pt x="195" y="38"/>
                      </a:lnTo>
                      <a:lnTo>
                        <a:pt x="218" y="28"/>
                      </a:lnTo>
                      <a:lnTo>
                        <a:pt x="238" y="20"/>
                      </a:lnTo>
                      <a:lnTo>
                        <a:pt x="254" y="13"/>
                      </a:lnTo>
                      <a:lnTo>
                        <a:pt x="264" y="7"/>
                      </a:lnTo>
                      <a:lnTo>
                        <a:pt x="268" y="2"/>
                      </a:lnTo>
                      <a:lnTo>
                        <a:pt x="256" y="0"/>
                      </a:lnTo>
                      <a:lnTo>
                        <a:pt x="240" y="1"/>
                      </a:lnTo>
                      <a:lnTo>
                        <a:pt x="221" y="4"/>
                      </a:lnTo>
                      <a:lnTo>
                        <a:pt x="201" y="10"/>
                      </a:lnTo>
                      <a:lnTo>
                        <a:pt x="180" y="18"/>
                      </a:lnTo>
                      <a:lnTo>
                        <a:pt x="160" y="27"/>
                      </a:lnTo>
                      <a:lnTo>
                        <a:pt x="141" y="38"/>
                      </a:lnTo>
                      <a:lnTo>
                        <a:pt x="125" y="49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 w="9525" cap="flat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694" name="Freeform 190"/>
                <p:cNvSpPr>
                  <a:spLocks noChangeArrowheads="1"/>
                </p:cNvSpPr>
                <p:nvPr/>
              </p:nvSpPr>
              <p:spPr bwMode="auto">
                <a:xfrm>
                  <a:off x="3662" y="2031"/>
                  <a:ext cx="53" cy="34"/>
                </a:xfrm>
                <a:custGeom>
                  <a:avLst/>
                  <a:gdLst>
                    <a:gd name="G0" fmla="+- 1 0 0"/>
                    <a:gd name="G1" fmla="+- 1 0 0"/>
                    <a:gd name="G2" fmla="+- 107 0 0"/>
                    <a:gd name="G3" fmla="+- 0 0 0"/>
                    <a:gd name="G4" fmla="+- 0 0 0"/>
                    <a:gd name="G5" fmla="+- 0 0 0"/>
                    <a:gd name="G6" fmla="+- 1 0 0"/>
                    <a:gd name="G7" fmla="+- 1 0 0"/>
                    <a:gd name="G8" fmla="+- 1 0 0"/>
                    <a:gd name="G9" fmla="+- 1 0 0"/>
                    <a:gd name="G10" fmla="+- 1 0 0"/>
                    <a:gd name="G11" fmla="+- 1 0 0"/>
                    <a:gd name="G12" fmla="+- 1 0 0"/>
                    <a:gd name="G13" fmla="+- 1 0 0"/>
                    <a:gd name="G14" fmla="+- 1 0 0"/>
                    <a:gd name="G15" fmla="+- 1 0 0"/>
                    <a:gd name="G16" fmla="+- 1 0 0"/>
                    <a:gd name="G17" fmla="+- 1 0 0"/>
                    <a:gd name="G18" fmla="+- 1 0 0"/>
                    <a:gd name="G19" fmla="+- 1 0 0"/>
                    <a:gd name="G20" fmla="+- 1 0 0"/>
                    <a:gd name="G21" fmla="+- 1 0 0"/>
                    <a:gd name="G22" fmla="+- 1 0 0"/>
                    <a:gd name="G23" fmla="+- 0 0 0"/>
                    <a:gd name="G24" fmla="+- 1 0 0"/>
                    <a:gd name="G25" fmla="+- 1 0 0"/>
                    <a:gd name="G26" fmla="+- 1 0 0"/>
                    <a:gd name="G27" fmla="+- 0 0 0"/>
                    <a:gd name="G28" fmla="+- 1 0 0"/>
                    <a:gd name="G29" fmla="+- 1 0 0"/>
                    <a:gd name="G30" fmla="+- 1 0 0"/>
                    <a:gd name="G31" fmla="+- 1 0 0"/>
                    <a:gd name="G32" fmla="+- 1 0 0"/>
                    <a:gd name="G33" fmla="+- 1 0 0"/>
                    <a:gd name="G34" fmla="+- 1 0 0"/>
                    <a:gd name="G35" fmla="+- 1 0 0"/>
                    <a:gd name="G36" fmla="+- 1 0 0"/>
                    <a:gd name="G37" fmla="+- 1 0 0"/>
                    <a:gd name="G38" fmla="+- 1 0 0"/>
                    <a:gd name="G39" fmla="+- 1 0 0"/>
                    <a:gd name="G40" fmla="+- 1 0 0"/>
                    <a:gd name="G41" fmla="+- 1 0 0"/>
                    <a:gd name="G42" fmla="+- 0 0 0"/>
                    <a:gd name="G43" fmla="+- 0 0 0"/>
                    <a:gd name="G44" fmla="+- 5 0 0"/>
                    <a:gd name="G45" fmla="+- 0 0 0"/>
                    <a:gd name="G46" fmla="+- 1 0 0"/>
                    <a:gd name="G47" fmla="+- 1 0 0"/>
                    <a:gd name="G48" fmla="+- 1 0 0"/>
                    <a:gd name="G49" fmla="+- 1 0 0"/>
                    <a:gd name="G50" fmla="+- 1 0 0"/>
                    <a:gd name="G51" fmla="+- 1 0 0"/>
                    <a:gd name="G52" fmla="+- 1 0 0"/>
                    <a:gd name="T0" fmla="*/ 0 256 1"/>
                    <a:gd name="T1" fmla="*/ 0 256 1"/>
                    <a:gd name="G53" fmla="+- 0 T0 T1"/>
                    <a:gd name="G54" fmla="cos 54736 G53"/>
                    <a:gd name="T2" fmla="*/ 0 256 1"/>
                    <a:gd name="T3" fmla="*/ 0 256 1"/>
                    <a:gd name="G55" fmla="+- 0 T2 T3"/>
                    <a:gd name="G56" fmla="sin 54766 G55"/>
                    <a:gd name="G57" fmla="+- G54 G56 0"/>
                    <a:gd name="G58" fmla="+- G57 10800 0"/>
                    <a:gd name="G59" fmla="+- 1 0 0"/>
                    <a:gd name="G60" fmla="+- 1 0 0"/>
                    <a:gd name="G61" fmla="+- 1 0 0"/>
                    <a:gd name="G62" fmla="+- 1 0 0"/>
                    <a:gd name="G63" fmla="+- 1 0 0"/>
                    <a:gd name="G64" fmla="+- 1 0 0"/>
                    <a:gd name="G65" fmla="+- 1 0 0"/>
                    <a:gd name="T4" fmla="*/ 0 w 283"/>
                    <a:gd name="T5" fmla="*/ 0 h 252"/>
                    <a:gd name="T6" fmla="*/ 0 w 283"/>
                    <a:gd name="T7" fmla="*/ 0 h 252"/>
                    <a:gd name="T8" fmla="*/ 0 w 283"/>
                    <a:gd name="T9" fmla="*/ 0 h 252"/>
                    <a:gd name="T10" fmla="*/ 0 w 283"/>
                    <a:gd name="T11" fmla="*/ 0 h 252"/>
                    <a:gd name="T12" fmla="*/ 0 w 283"/>
                    <a:gd name="T13" fmla="*/ 0 h 252"/>
                    <a:gd name="T14" fmla="*/ 0 w 283"/>
                    <a:gd name="T15" fmla="*/ 0 h 252"/>
                    <a:gd name="T16" fmla="*/ 0 w 283"/>
                    <a:gd name="T17" fmla="*/ 0 h 252"/>
                    <a:gd name="T18" fmla="*/ 0 w 283"/>
                    <a:gd name="T19" fmla="*/ 0 h 252"/>
                    <a:gd name="T20" fmla="*/ 0 w 283"/>
                    <a:gd name="T21" fmla="*/ 0 h 252"/>
                    <a:gd name="T22" fmla="*/ 0 w 283"/>
                    <a:gd name="T23" fmla="*/ 0 h 252"/>
                    <a:gd name="T24" fmla="*/ 0 w 283"/>
                    <a:gd name="T25" fmla="*/ 0 h 252"/>
                    <a:gd name="T26" fmla="*/ 0 w 283"/>
                    <a:gd name="T27" fmla="*/ 0 h 252"/>
                    <a:gd name="T28" fmla="*/ 0 w 283"/>
                    <a:gd name="T29" fmla="*/ 0 h 252"/>
                    <a:gd name="T30" fmla="*/ 0 w 283"/>
                    <a:gd name="T31" fmla="*/ 0 h 252"/>
                    <a:gd name="T32" fmla="*/ 0 w 283"/>
                    <a:gd name="T33" fmla="*/ 0 h 252"/>
                    <a:gd name="T34" fmla="*/ 0 w 283"/>
                    <a:gd name="T35" fmla="*/ 0 h 252"/>
                    <a:gd name="T36" fmla="*/ 0 w 283"/>
                    <a:gd name="T37" fmla="*/ 0 h 252"/>
                    <a:gd name="T38" fmla="*/ 0 w 283"/>
                    <a:gd name="T39" fmla="*/ 0 h 252"/>
                    <a:gd name="T40" fmla="*/ 0 w 283"/>
                    <a:gd name="T41" fmla="*/ 0 h 252"/>
                    <a:gd name="T42" fmla="*/ 0 w 283"/>
                    <a:gd name="T43" fmla="*/ 0 h 252"/>
                    <a:gd name="T44" fmla="*/ 0 w 283"/>
                    <a:gd name="T45" fmla="*/ 0 h 252"/>
                    <a:gd name="T46" fmla="*/ 0 w 283"/>
                    <a:gd name="T47" fmla="*/ 0 h 252"/>
                    <a:gd name="T48" fmla="*/ 0 w 283"/>
                    <a:gd name="T49" fmla="*/ 0 h 252"/>
                    <a:gd name="T50" fmla="*/ 0 w 283"/>
                    <a:gd name="T51" fmla="*/ 0 h 252"/>
                    <a:gd name="T52" fmla="*/ 0 w 283"/>
                    <a:gd name="T53" fmla="*/ 0 h 252"/>
                    <a:gd name="T54" fmla="*/ 0 w 283"/>
                    <a:gd name="T55" fmla="*/ 0 h 252"/>
                    <a:gd name="T56" fmla="*/ 0 w 283"/>
                    <a:gd name="T57" fmla="*/ 0 h 252"/>
                    <a:gd name="T58" fmla="*/ 0 w 283"/>
                    <a:gd name="T59" fmla="*/ 0 h 252"/>
                    <a:gd name="T60" fmla="*/ 0 w 283"/>
                    <a:gd name="T61" fmla="*/ 0 h 252"/>
                    <a:gd name="T62" fmla="*/ 0 w 283"/>
                    <a:gd name="T63" fmla="*/ 0 h 252"/>
                    <a:gd name="T64" fmla="*/ 0 w 283"/>
                    <a:gd name="T65" fmla="*/ 0 h 252"/>
                    <a:gd name="T66" fmla="*/ 0 w 283"/>
                    <a:gd name="T67" fmla="*/ 0 h 252"/>
                    <a:gd name="T68" fmla="*/ 0 w 283"/>
                    <a:gd name="T69" fmla="*/ 0 h 252"/>
                    <a:gd name="T70" fmla="*/ 0 w 283"/>
                    <a:gd name="T71" fmla="*/ 0 h 252"/>
                    <a:gd name="T72" fmla="*/ 0 w 283"/>
                    <a:gd name="T73" fmla="*/ 0 h 252"/>
                    <a:gd name="T74" fmla="*/ 0 w 283"/>
                    <a:gd name="T75" fmla="*/ 0 h 252"/>
                    <a:gd name="T76" fmla="*/ 0 w 283"/>
                    <a:gd name="T77" fmla="*/ 0 h 252"/>
                    <a:gd name="T78" fmla="*/ 0 w 283"/>
                    <a:gd name="T79" fmla="*/ 0 h 252"/>
                    <a:gd name="T80" fmla="*/ 0 w 283"/>
                    <a:gd name="T81" fmla="*/ 0 h 252"/>
                    <a:gd name="T82" fmla="*/ 0 w 283"/>
                    <a:gd name="T83" fmla="*/ 0 h 252"/>
                    <a:gd name="T84" fmla="*/ 0 w 283"/>
                    <a:gd name="T85" fmla="*/ 0 h 252"/>
                    <a:gd name="T86" fmla="*/ 0 w 283"/>
                    <a:gd name="T87" fmla="*/ 0 h 252"/>
                    <a:gd name="T88" fmla="*/ 0 w 283"/>
                    <a:gd name="T89" fmla="*/ 0 h 252"/>
                    <a:gd name="T90" fmla="*/ 0 w 283"/>
                    <a:gd name="T91" fmla="*/ 0 h 252"/>
                    <a:gd name="T92" fmla="*/ 0 w 283"/>
                    <a:gd name="T93" fmla="*/ 0 h 252"/>
                    <a:gd name="T94" fmla="*/ 0 w 283"/>
                    <a:gd name="T95" fmla="*/ 0 h 252"/>
                    <a:gd name="T96" fmla="*/ 0 w 283"/>
                    <a:gd name="T97" fmla="*/ 0 h 252"/>
                    <a:gd name="T98" fmla="*/ 0 w 283"/>
                    <a:gd name="T99" fmla="*/ 0 h 252"/>
                    <a:gd name="T100" fmla="*/ 0 w 283"/>
                    <a:gd name="T101" fmla="*/ 0 h 252"/>
                    <a:gd name="T102" fmla="*/ 0 w 283"/>
                    <a:gd name="T103" fmla="*/ 0 h 252"/>
                    <a:gd name="T104" fmla="*/ 0 w 283"/>
                    <a:gd name="T105" fmla="*/ 0 h 252"/>
                    <a:gd name="T106" fmla="*/ 0 w 283"/>
                    <a:gd name="T107" fmla="*/ 0 h 252"/>
                    <a:gd name="T108" fmla="*/ 0 w 283"/>
                    <a:gd name="T109" fmla="*/ 0 h 252"/>
                    <a:gd name="T110" fmla="*/ 0 w 283"/>
                    <a:gd name="T111" fmla="*/ 0 h 252"/>
                    <a:gd name="T112" fmla="*/ 0 w 283"/>
                    <a:gd name="T113" fmla="*/ 0 h 252"/>
                    <a:gd name="T114" fmla="*/ 0 w 283"/>
                    <a:gd name="T115" fmla="*/ 0 h 252"/>
                    <a:gd name="T116" fmla="*/ 0 w 283"/>
                    <a:gd name="T117" fmla="*/ 0 h 252"/>
                    <a:gd name="T118" fmla="*/ 0 w 283"/>
                    <a:gd name="T119" fmla="*/ 0 h 252"/>
                    <a:gd name="T120" fmla="*/ 0 w 283"/>
                    <a:gd name="T121" fmla="*/ 0 h 252"/>
                    <a:gd name="T122" fmla="*/ 0 w 283"/>
                    <a:gd name="T123" fmla="*/ 0 h 252"/>
                    <a:gd name="T124" fmla="*/ 0 w 283"/>
                    <a:gd name="T125" fmla="*/ 0 h 252"/>
                    <a:gd name="T126" fmla="*/ 0 w 283"/>
                    <a:gd name="T127" fmla="*/ 0 h 252"/>
                    <a:gd name="T128" fmla="*/ 283 w 283"/>
                    <a:gd name="T129" fmla="*/ 252 h 252"/>
                  </a:gdLst>
                  <a:ahLst/>
                  <a:cxnLst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T126" t="T127" r="T128" b="T129"/>
                  <a:pathLst>
                    <a:path w="283" h="252">
                      <a:moveTo>
                        <a:pt x="235" y="77"/>
                      </a:moveTo>
                      <a:lnTo>
                        <a:pt x="248" y="91"/>
                      </a:lnTo>
                      <a:lnTo>
                        <a:pt x="256" y="107"/>
                      </a:lnTo>
                      <a:lnTo>
                        <a:pt x="259" y="124"/>
                      </a:lnTo>
                      <a:lnTo>
                        <a:pt x="259" y="142"/>
                      </a:lnTo>
                      <a:lnTo>
                        <a:pt x="257" y="157"/>
                      </a:lnTo>
                      <a:lnTo>
                        <a:pt x="252" y="170"/>
                      </a:lnTo>
                      <a:lnTo>
                        <a:pt x="244" y="183"/>
                      </a:lnTo>
                      <a:lnTo>
                        <a:pt x="236" y="193"/>
                      </a:lnTo>
                      <a:lnTo>
                        <a:pt x="225" y="204"/>
                      </a:lnTo>
                      <a:lnTo>
                        <a:pt x="215" y="214"/>
                      </a:lnTo>
                      <a:lnTo>
                        <a:pt x="204" y="224"/>
                      </a:lnTo>
                      <a:lnTo>
                        <a:pt x="194" y="234"/>
                      </a:lnTo>
                      <a:lnTo>
                        <a:pt x="191" y="238"/>
                      </a:lnTo>
                      <a:lnTo>
                        <a:pt x="191" y="241"/>
                      </a:lnTo>
                      <a:lnTo>
                        <a:pt x="191" y="245"/>
                      </a:lnTo>
                      <a:lnTo>
                        <a:pt x="194" y="248"/>
                      </a:lnTo>
                      <a:lnTo>
                        <a:pt x="197" y="250"/>
                      </a:lnTo>
                      <a:lnTo>
                        <a:pt x="202" y="252"/>
                      </a:lnTo>
                      <a:lnTo>
                        <a:pt x="205" y="250"/>
                      </a:lnTo>
                      <a:lnTo>
                        <a:pt x="209" y="248"/>
                      </a:lnTo>
                      <a:lnTo>
                        <a:pt x="232" y="233"/>
                      </a:lnTo>
                      <a:lnTo>
                        <a:pt x="252" y="214"/>
                      </a:lnTo>
                      <a:lnTo>
                        <a:pt x="268" y="192"/>
                      </a:lnTo>
                      <a:lnTo>
                        <a:pt x="278" y="167"/>
                      </a:lnTo>
                      <a:lnTo>
                        <a:pt x="283" y="141"/>
                      </a:lnTo>
                      <a:lnTo>
                        <a:pt x="280" y="115"/>
                      </a:lnTo>
                      <a:lnTo>
                        <a:pt x="271" y="91"/>
                      </a:lnTo>
                      <a:lnTo>
                        <a:pt x="252" y="69"/>
                      </a:lnTo>
                      <a:lnTo>
                        <a:pt x="238" y="57"/>
                      </a:lnTo>
                      <a:lnTo>
                        <a:pt x="222" y="48"/>
                      </a:lnTo>
                      <a:lnTo>
                        <a:pt x="204" y="39"/>
                      </a:lnTo>
                      <a:lnTo>
                        <a:pt x="184" y="31"/>
                      </a:lnTo>
                      <a:lnTo>
                        <a:pt x="164" y="23"/>
                      </a:lnTo>
                      <a:lnTo>
                        <a:pt x="144" y="17"/>
                      </a:lnTo>
                      <a:lnTo>
                        <a:pt x="123" y="13"/>
                      </a:lnTo>
                      <a:lnTo>
                        <a:pt x="103" y="8"/>
                      </a:lnTo>
                      <a:lnTo>
                        <a:pt x="83" y="5"/>
                      </a:lnTo>
                      <a:lnTo>
                        <a:pt x="66" y="2"/>
                      </a:lnTo>
                      <a:lnTo>
                        <a:pt x="48" y="0"/>
                      </a:lnTo>
                      <a:lnTo>
                        <a:pt x="34" y="0"/>
                      </a:lnTo>
                      <a:lnTo>
                        <a:pt x="21" y="0"/>
                      </a:lnTo>
                      <a:lnTo>
                        <a:pt x="11" y="0"/>
                      </a:lnTo>
                      <a:lnTo>
                        <a:pt x="4" y="2"/>
                      </a:lnTo>
                      <a:lnTo>
                        <a:pt x="0" y="5"/>
                      </a:lnTo>
                      <a:lnTo>
                        <a:pt x="12" y="7"/>
                      </a:lnTo>
                      <a:lnTo>
                        <a:pt x="24" y="8"/>
                      </a:lnTo>
                      <a:lnTo>
                        <a:pt x="38" y="10"/>
                      </a:lnTo>
                      <a:lnTo>
                        <a:pt x="52" y="13"/>
                      </a:lnTo>
                      <a:lnTo>
                        <a:pt x="66" y="16"/>
                      </a:lnTo>
                      <a:lnTo>
                        <a:pt x="82" y="18"/>
                      </a:lnTo>
                      <a:lnTo>
                        <a:pt x="98" y="22"/>
                      </a:lnTo>
                      <a:lnTo>
                        <a:pt x="114" y="25"/>
                      </a:lnTo>
                      <a:lnTo>
                        <a:pt x="129" y="30"/>
                      </a:lnTo>
                      <a:lnTo>
                        <a:pt x="146" y="34"/>
                      </a:lnTo>
                      <a:lnTo>
                        <a:pt x="162" y="39"/>
                      </a:lnTo>
                      <a:lnTo>
                        <a:pt x="177" y="45"/>
                      </a:lnTo>
                      <a:lnTo>
                        <a:pt x="193" y="52"/>
                      </a:lnTo>
                      <a:lnTo>
                        <a:pt x="208" y="60"/>
                      </a:lnTo>
                      <a:lnTo>
                        <a:pt x="222" y="68"/>
                      </a:lnTo>
                      <a:lnTo>
                        <a:pt x="235" y="77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 w="9525" cap="flat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695" name="Freeform 191"/>
                <p:cNvSpPr>
                  <a:spLocks noChangeArrowheads="1"/>
                </p:cNvSpPr>
                <p:nvPr/>
              </p:nvSpPr>
              <p:spPr bwMode="auto">
                <a:xfrm>
                  <a:off x="3551" y="2048"/>
                  <a:ext cx="21" cy="32"/>
                </a:xfrm>
                <a:custGeom>
                  <a:avLst/>
                  <a:gdLst>
                    <a:gd name="G0" fmla="+- 130 0 0"/>
                    <a:gd name="G1" fmla="+- 149 0 0"/>
                    <a:gd name="G2" fmla="+- 0 0 0"/>
                    <a:gd name="G3" fmla="+- 0 0 0"/>
                    <a:gd name="G4" fmla="+- 1 0 0"/>
                    <a:gd name="G5" fmla="+- 1 0 0"/>
                    <a:gd name="G6" fmla="+- 1 0 0"/>
                    <a:gd name="G7" fmla="+- 1 0 0"/>
                    <a:gd name="G8" fmla="+- 1 0 0"/>
                    <a:gd name="G9" fmla="+- 1 0 0"/>
                    <a:gd name="G10" fmla="+- 1 0 0"/>
                    <a:gd name="G11" fmla="+- 1 0 0"/>
                    <a:gd name="G12" fmla="+- 1 0 0"/>
                    <a:gd name="G13" fmla="+- 1 0 0"/>
                    <a:gd name="G14" fmla="+- 1 0 0"/>
                    <a:gd name="G15" fmla="+- 1 0 0"/>
                    <a:gd name="G16" fmla="+- 1 0 0"/>
                    <a:gd name="G17" fmla="+- 1 0 0"/>
                    <a:gd name="G18" fmla="+- 1 0 0"/>
                    <a:gd name="G19" fmla="+- 1 0 0"/>
                    <a:gd name="G20" fmla="+- 1 0 0"/>
                    <a:gd name="G21" fmla="+- 1 0 0"/>
                    <a:gd name="G22" fmla="+- 1 0 0"/>
                    <a:gd name="G23" fmla="+- 1 0 0"/>
                    <a:gd name="G24" fmla="+- 1 0 0"/>
                    <a:gd name="G25" fmla="+- 1 0 0"/>
                    <a:gd name="G26" fmla="+- 1 0 0"/>
                    <a:gd name="G27" fmla="+- 1 0 0"/>
                    <a:gd name="G28" fmla="+- 1 0 0"/>
                    <a:gd name="G29" fmla="+- 1 0 0"/>
                    <a:gd name="G30" fmla="+- 1 0 0"/>
                    <a:gd name="G31" fmla="+- 1 0 0"/>
                    <a:gd name="G32" fmla="+- 1 0 0"/>
                    <a:gd name="G33" fmla="+- 1 0 0"/>
                    <a:gd name="G34" fmla="+- 1 0 0"/>
                    <a:gd name="G35" fmla="+- 1 0 0"/>
                    <a:gd name="G36" fmla="+- 1 0 0"/>
                    <a:gd name="G37" fmla="+- 1 0 0"/>
                    <a:gd name="G38" fmla="+- 1 0 0"/>
                    <a:gd name="G39" fmla="+- 106 0 0"/>
                    <a:gd name="G40" fmla="+- 130 0 0"/>
                    <a:gd name="T0" fmla="*/ 0 w 114"/>
                    <a:gd name="T1" fmla="*/ 0 h 238"/>
                    <a:gd name="T2" fmla="*/ 0 w 114"/>
                    <a:gd name="T3" fmla="*/ 0 h 238"/>
                    <a:gd name="T4" fmla="*/ 0 w 114"/>
                    <a:gd name="T5" fmla="*/ 0 h 238"/>
                    <a:gd name="T6" fmla="*/ 0 w 114"/>
                    <a:gd name="T7" fmla="*/ 0 h 238"/>
                    <a:gd name="T8" fmla="*/ 0 w 114"/>
                    <a:gd name="T9" fmla="*/ 0 h 238"/>
                    <a:gd name="T10" fmla="*/ 0 w 114"/>
                    <a:gd name="T11" fmla="*/ 0 h 238"/>
                    <a:gd name="T12" fmla="*/ 0 w 114"/>
                    <a:gd name="T13" fmla="*/ 0 h 238"/>
                    <a:gd name="T14" fmla="*/ 0 w 114"/>
                    <a:gd name="T15" fmla="*/ 0 h 238"/>
                    <a:gd name="T16" fmla="*/ 0 w 114"/>
                    <a:gd name="T17" fmla="*/ 0 h 238"/>
                    <a:gd name="T18" fmla="*/ 0 w 114"/>
                    <a:gd name="T19" fmla="*/ 0 h 238"/>
                    <a:gd name="T20" fmla="*/ 0 w 114"/>
                    <a:gd name="T21" fmla="*/ 0 h 238"/>
                    <a:gd name="T22" fmla="*/ 0 w 114"/>
                    <a:gd name="T23" fmla="*/ 0 h 238"/>
                    <a:gd name="T24" fmla="*/ 0 w 114"/>
                    <a:gd name="T25" fmla="*/ 0 h 238"/>
                    <a:gd name="T26" fmla="*/ 0 w 114"/>
                    <a:gd name="T27" fmla="*/ 0 h 238"/>
                    <a:gd name="T28" fmla="*/ 0 w 114"/>
                    <a:gd name="T29" fmla="*/ 0 h 238"/>
                    <a:gd name="T30" fmla="*/ 0 w 114"/>
                    <a:gd name="T31" fmla="*/ 0 h 238"/>
                    <a:gd name="T32" fmla="*/ 0 w 114"/>
                    <a:gd name="T33" fmla="*/ 0 h 238"/>
                    <a:gd name="T34" fmla="*/ 0 w 114"/>
                    <a:gd name="T35" fmla="*/ 0 h 238"/>
                    <a:gd name="T36" fmla="*/ 0 w 114"/>
                    <a:gd name="T37" fmla="*/ 0 h 238"/>
                    <a:gd name="T38" fmla="*/ 0 w 114"/>
                    <a:gd name="T39" fmla="*/ 0 h 238"/>
                    <a:gd name="T40" fmla="*/ 0 w 114"/>
                    <a:gd name="T41" fmla="*/ 0 h 238"/>
                    <a:gd name="T42" fmla="*/ 0 w 114"/>
                    <a:gd name="T43" fmla="*/ 0 h 238"/>
                    <a:gd name="T44" fmla="*/ 0 w 114"/>
                    <a:gd name="T45" fmla="*/ 0 h 238"/>
                    <a:gd name="T46" fmla="*/ 0 w 114"/>
                    <a:gd name="T47" fmla="*/ 0 h 238"/>
                    <a:gd name="T48" fmla="*/ 0 w 114"/>
                    <a:gd name="T49" fmla="*/ 0 h 238"/>
                    <a:gd name="T50" fmla="*/ 0 w 114"/>
                    <a:gd name="T51" fmla="*/ 0 h 238"/>
                    <a:gd name="T52" fmla="*/ 0 w 114"/>
                    <a:gd name="T53" fmla="*/ 0 h 238"/>
                    <a:gd name="T54" fmla="*/ 0 w 114"/>
                    <a:gd name="T55" fmla="*/ 0 h 238"/>
                    <a:gd name="T56" fmla="*/ 0 w 114"/>
                    <a:gd name="T57" fmla="*/ 0 h 238"/>
                    <a:gd name="T58" fmla="*/ 0 w 114"/>
                    <a:gd name="T59" fmla="*/ 0 h 238"/>
                    <a:gd name="T60" fmla="*/ 0 w 114"/>
                    <a:gd name="T61" fmla="*/ 0 h 238"/>
                    <a:gd name="T62" fmla="*/ 0 w 114"/>
                    <a:gd name="T63" fmla="*/ 0 h 238"/>
                    <a:gd name="T64" fmla="*/ 0 w 114"/>
                    <a:gd name="T65" fmla="*/ 0 h 238"/>
                    <a:gd name="T66" fmla="*/ 0 w 114"/>
                    <a:gd name="T67" fmla="*/ 0 h 238"/>
                    <a:gd name="T68" fmla="*/ 0 w 114"/>
                    <a:gd name="T69" fmla="*/ 0 h 238"/>
                    <a:gd name="T70" fmla="*/ 0 w 114"/>
                    <a:gd name="T71" fmla="*/ 0 h 238"/>
                    <a:gd name="T72" fmla="*/ 0 w 114"/>
                    <a:gd name="T73" fmla="*/ 0 h 238"/>
                    <a:gd name="T74" fmla="*/ 0 w 114"/>
                    <a:gd name="T75" fmla="*/ 0 h 238"/>
                    <a:gd name="T76" fmla="*/ 0 w 114"/>
                    <a:gd name="T77" fmla="*/ 0 h 238"/>
                    <a:gd name="T78" fmla="*/ 0 w 114"/>
                    <a:gd name="T79" fmla="*/ 0 h 238"/>
                    <a:gd name="T80" fmla="*/ 0 w 114"/>
                    <a:gd name="T81" fmla="*/ 0 h 238"/>
                    <a:gd name="T82" fmla="*/ 0 w 114"/>
                    <a:gd name="T83" fmla="*/ 0 h 238"/>
                    <a:gd name="T84" fmla="*/ 114 w 114"/>
                    <a:gd name="T85" fmla="*/ 238 h 2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T82" t="T83" r="T84" b="T85"/>
                  <a:pathLst>
                    <a:path w="114" h="238">
                      <a:moveTo>
                        <a:pt x="0" y="130"/>
                      </a:moveTo>
                      <a:lnTo>
                        <a:pt x="0" y="149"/>
                      </a:lnTo>
                      <a:lnTo>
                        <a:pt x="4" y="168"/>
                      </a:lnTo>
                      <a:lnTo>
                        <a:pt x="12" y="185"/>
                      </a:lnTo>
                      <a:lnTo>
                        <a:pt x="24" y="200"/>
                      </a:lnTo>
                      <a:lnTo>
                        <a:pt x="38" y="213"/>
                      </a:lnTo>
                      <a:lnTo>
                        <a:pt x="55" y="224"/>
                      </a:lnTo>
                      <a:lnTo>
                        <a:pt x="73" y="232"/>
                      </a:lnTo>
                      <a:lnTo>
                        <a:pt x="92" y="237"/>
                      </a:lnTo>
                      <a:lnTo>
                        <a:pt x="98" y="238"/>
                      </a:lnTo>
                      <a:lnTo>
                        <a:pt x="104" y="235"/>
                      </a:lnTo>
                      <a:lnTo>
                        <a:pt x="109" y="232"/>
                      </a:lnTo>
                      <a:lnTo>
                        <a:pt x="111" y="227"/>
                      </a:lnTo>
                      <a:lnTo>
                        <a:pt x="111" y="222"/>
                      </a:lnTo>
                      <a:lnTo>
                        <a:pt x="110" y="216"/>
                      </a:lnTo>
                      <a:lnTo>
                        <a:pt x="106" y="211"/>
                      </a:lnTo>
                      <a:lnTo>
                        <a:pt x="100" y="209"/>
                      </a:lnTo>
                      <a:lnTo>
                        <a:pt x="82" y="202"/>
                      </a:lnTo>
                      <a:lnTo>
                        <a:pt x="64" y="193"/>
                      </a:lnTo>
                      <a:lnTo>
                        <a:pt x="50" y="180"/>
                      </a:lnTo>
                      <a:lnTo>
                        <a:pt x="39" y="167"/>
                      </a:lnTo>
                      <a:lnTo>
                        <a:pt x="32" y="149"/>
                      </a:lnTo>
                      <a:lnTo>
                        <a:pt x="29" y="131"/>
                      </a:lnTo>
                      <a:lnTo>
                        <a:pt x="29" y="111"/>
                      </a:lnTo>
                      <a:lnTo>
                        <a:pt x="35" y="91"/>
                      </a:lnTo>
                      <a:lnTo>
                        <a:pt x="42" y="76"/>
                      </a:lnTo>
                      <a:lnTo>
                        <a:pt x="51" y="62"/>
                      </a:lnTo>
                      <a:lnTo>
                        <a:pt x="62" y="49"/>
                      </a:lnTo>
                      <a:lnTo>
                        <a:pt x="73" y="38"/>
                      </a:lnTo>
                      <a:lnTo>
                        <a:pt x="84" y="28"/>
                      </a:lnTo>
                      <a:lnTo>
                        <a:pt x="96" y="18"/>
                      </a:lnTo>
                      <a:lnTo>
                        <a:pt x="106" y="9"/>
                      </a:lnTo>
                      <a:lnTo>
                        <a:pt x="114" y="1"/>
                      </a:lnTo>
                      <a:lnTo>
                        <a:pt x="106" y="0"/>
                      </a:lnTo>
                      <a:lnTo>
                        <a:pt x="93" y="6"/>
                      </a:lnTo>
                      <a:lnTo>
                        <a:pt x="76" y="18"/>
                      </a:lnTo>
                      <a:lnTo>
                        <a:pt x="56" y="36"/>
                      </a:lnTo>
                      <a:lnTo>
                        <a:pt x="37" y="57"/>
                      </a:lnTo>
                      <a:lnTo>
                        <a:pt x="20" y="80"/>
                      </a:lnTo>
                      <a:lnTo>
                        <a:pt x="7" y="106"/>
                      </a:lnTo>
                      <a:lnTo>
                        <a:pt x="0" y="130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 w="9525" cap="flat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696" name="Freeform 192"/>
                <p:cNvSpPr>
                  <a:spLocks noChangeArrowheads="1"/>
                </p:cNvSpPr>
                <p:nvPr/>
              </p:nvSpPr>
              <p:spPr bwMode="auto">
                <a:xfrm>
                  <a:off x="3706" y="2029"/>
                  <a:ext cx="46" cy="42"/>
                </a:xfrm>
                <a:custGeom>
                  <a:avLst/>
                  <a:gdLst>
                    <a:gd name="G0" fmla="+- 1 0 0"/>
                    <a:gd name="G1" fmla="+- 1 0 0"/>
                    <a:gd name="G2" fmla="+- 1 0 0"/>
                    <a:gd name="G3" fmla="+- 1 0 0"/>
                    <a:gd name="G4" fmla="+- 1 0 0"/>
                    <a:gd name="G5" fmla="+- 1 0 0"/>
                    <a:gd name="G6" fmla="+- 1 0 0"/>
                    <a:gd name="G7" fmla="+- 1 0 0"/>
                    <a:gd name="G8" fmla="+- 1 0 0"/>
                    <a:gd name="G9" fmla="+- 1 0 0"/>
                    <a:gd name="G10" fmla="+- 1 0 0"/>
                    <a:gd name="G11" fmla="+- 1 0 0"/>
                    <a:gd name="G12" fmla="+- 1 0 0"/>
                    <a:gd name="G13" fmla="+- 1 0 0"/>
                    <a:gd name="G14" fmla="+- 1 0 0"/>
                    <a:gd name="G15" fmla="+- 1 0 0"/>
                    <a:gd name="G16" fmla="+- 1 0 0"/>
                    <a:gd name="T0" fmla="*/ 0 256 1"/>
                    <a:gd name="T1" fmla="*/ 0 256 1"/>
                    <a:gd name="G17" fmla="+- 0 T0 T1"/>
                    <a:gd name="G18" fmla="cos 54736 G17"/>
                    <a:gd name="T2" fmla="*/ 0 256 1"/>
                    <a:gd name="T3" fmla="*/ 0 256 1"/>
                    <a:gd name="G19" fmla="+- 0 T2 T3"/>
                    <a:gd name="G20" fmla="sin 55014 G19"/>
                    <a:gd name="G21" fmla="+- G18 G20 0"/>
                    <a:gd name="G22" fmla="+- G21 10800 0"/>
                    <a:gd name="G23" fmla="+- 1 0 0"/>
                    <a:gd name="G24" fmla="+- 1 0 0"/>
                    <a:gd name="G25" fmla="+- 1 0 0"/>
                    <a:gd name="G26" fmla="+- 1 0 0"/>
                    <a:gd name="G27" fmla="+- 1 0 0"/>
                    <a:gd name="G28" fmla="+- 1 0 0"/>
                    <a:gd name="G29" fmla="+- 1 0 0"/>
                    <a:gd name="T4" fmla="*/ 0 256 1"/>
                    <a:gd name="T5" fmla="*/ 0 256 1"/>
                    <a:gd name="G30" fmla="+- 0 T4 T5"/>
                    <a:gd name="G31" fmla="sin 54736 G30"/>
                    <a:gd name="T6" fmla="*/ 0 256 1"/>
                    <a:gd name="T7" fmla="*/ 0 256 1"/>
                    <a:gd name="G32" fmla="+- 0 T6 T7"/>
                    <a:gd name="G33" fmla="cos 55046 G32"/>
                    <a:gd name="G34" fmla="+- G31 0 G33"/>
                    <a:gd name="G35" fmla="*/ G34 65535 1"/>
                    <a:gd name="G36" fmla="+- G35 10800 0"/>
                    <a:gd name="G37" fmla="+- 1 0 0"/>
                    <a:gd name="G38" fmla="+- 1 0 0"/>
                    <a:gd name="G39" fmla="+- 1 0 0"/>
                    <a:gd name="G40" fmla="+- 1 0 0"/>
                    <a:gd name="G41" fmla="+- 1 0 0"/>
                    <a:gd name="G42" fmla="+- 1 0 0"/>
                    <a:gd name="G43" fmla="+- 1 0 0"/>
                    <a:gd name="G44" fmla="+- 1 0 0"/>
                    <a:gd name="G45" fmla="+- 1 0 0"/>
                    <a:gd name="G46" fmla="+- 1 0 0"/>
                    <a:gd name="G47" fmla="+- 1 0 0"/>
                    <a:gd name="G48" fmla="+- 1 0 0"/>
                    <a:gd name="G49" fmla="+- 1 0 0"/>
                    <a:gd name="G50" fmla="+- 1 0 0"/>
                    <a:gd name="G51" fmla="+- 1 0 0"/>
                    <a:gd name="G52" fmla="+- 1 0 0"/>
                    <a:gd name="G53" fmla="+- 1 0 0"/>
                    <a:gd name="G54" fmla="+- 1 0 0"/>
                    <a:gd name="G55" fmla="+- 1 0 0"/>
                    <a:gd name="G56" fmla="+- 1 0 0"/>
                    <a:gd name="G57" fmla="+- 1 0 0"/>
                    <a:gd name="G58" fmla="+- 1 0 0"/>
                    <a:gd name="G59" fmla="+- 1 0 0"/>
                    <a:gd name="G60" fmla="+- 1 0 0"/>
                    <a:gd name="G61" fmla="+- 1 0 0"/>
                    <a:gd name="G62" fmla="+- 1 0 0"/>
                    <a:gd name="G63" fmla="+- 1 0 0"/>
                    <a:gd name="G64" fmla="+- 1 0 0"/>
                    <a:gd name="G65" fmla="+- 1 0 0"/>
                    <a:gd name="G66" fmla="+- 1 0 0"/>
                    <a:gd name="G67" fmla="+- 1 0 0"/>
                    <a:gd name="G68" fmla="+- 1 0 0"/>
                    <a:gd name="G69" fmla="+- 0 0 0"/>
                    <a:gd name="G70" fmla="+- 1 0 0"/>
                    <a:gd name="G71" fmla="+- 3 0 0"/>
                    <a:gd name="G72" fmla="*/ 1 35987 45568"/>
                    <a:gd name="G73" fmla="*/ 1 35987 55552"/>
                    <a:gd name="G74" fmla="*/ G73 1 180"/>
                    <a:gd name="G75" fmla="*/ G72 1 G74"/>
                    <a:gd name="G76" fmla="+- 1 0 0"/>
                    <a:gd name="G77" fmla="+- 1 0 0"/>
                    <a:gd name="G78" fmla="+- 1 0 0"/>
                    <a:gd name="G79" fmla="+- 1 0 0"/>
                    <a:gd name="G80" fmla="+- 1 0 0"/>
                    <a:gd name="G81" fmla="+- 1 0 0"/>
                    <a:gd name="G82" fmla="+- 1 0 0"/>
                    <a:gd name="G83" fmla="+- 1 0 0"/>
                    <a:gd name="G84" fmla="+- 1 0 0"/>
                    <a:gd name="G85" fmla="+- 1 0 0"/>
                    <a:gd name="G86" fmla="+- 1 0 0"/>
                    <a:gd name="G87" fmla="+- 1 0 0"/>
                    <a:gd name="G88" fmla="+- 1 0 0"/>
                    <a:gd name="G89" fmla="+- 1 0 0"/>
                    <a:gd name="G90" fmla="+- 1 0 0"/>
                    <a:gd name="T8" fmla="*/ 0 w 246"/>
                    <a:gd name="T9" fmla="*/ 0 h 310"/>
                    <a:gd name="T10" fmla="*/ 0 w 246"/>
                    <a:gd name="T11" fmla="*/ 0 h 310"/>
                    <a:gd name="T12" fmla="*/ 0 w 246"/>
                    <a:gd name="T13" fmla="*/ 0 h 310"/>
                    <a:gd name="T14" fmla="*/ 0 w 246"/>
                    <a:gd name="T15" fmla="*/ 0 h 310"/>
                    <a:gd name="T16" fmla="*/ 0 w 246"/>
                    <a:gd name="T17" fmla="*/ 0 h 310"/>
                    <a:gd name="T18" fmla="*/ 0 w 246"/>
                    <a:gd name="T19" fmla="*/ 0 h 310"/>
                    <a:gd name="T20" fmla="*/ 0 w 246"/>
                    <a:gd name="T21" fmla="*/ 0 h 310"/>
                    <a:gd name="T22" fmla="*/ 0 w 246"/>
                    <a:gd name="T23" fmla="*/ 0 h 310"/>
                    <a:gd name="T24" fmla="*/ 0 w 246"/>
                    <a:gd name="T25" fmla="*/ 0 h 310"/>
                    <a:gd name="T26" fmla="*/ 0 w 246"/>
                    <a:gd name="T27" fmla="*/ 0 h 310"/>
                    <a:gd name="T28" fmla="*/ 0 w 246"/>
                    <a:gd name="T29" fmla="*/ 0 h 310"/>
                    <a:gd name="T30" fmla="*/ 0 w 246"/>
                    <a:gd name="T31" fmla="*/ 0 h 310"/>
                    <a:gd name="T32" fmla="*/ 0 w 246"/>
                    <a:gd name="T33" fmla="*/ 0 h 310"/>
                    <a:gd name="T34" fmla="*/ 0 w 246"/>
                    <a:gd name="T35" fmla="*/ 0 h 310"/>
                    <a:gd name="T36" fmla="*/ 0 w 246"/>
                    <a:gd name="T37" fmla="*/ 0 h 310"/>
                    <a:gd name="T38" fmla="*/ 0 w 246"/>
                    <a:gd name="T39" fmla="*/ 0 h 310"/>
                    <a:gd name="T40" fmla="*/ 0 w 246"/>
                    <a:gd name="T41" fmla="*/ 0 h 310"/>
                    <a:gd name="T42" fmla="*/ 0 w 246"/>
                    <a:gd name="T43" fmla="*/ 0 h 310"/>
                    <a:gd name="T44" fmla="*/ 0 w 246"/>
                    <a:gd name="T45" fmla="*/ 0 h 310"/>
                    <a:gd name="T46" fmla="*/ 0 w 246"/>
                    <a:gd name="T47" fmla="*/ 0 h 310"/>
                    <a:gd name="T48" fmla="*/ 0 w 246"/>
                    <a:gd name="T49" fmla="*/ 0 h 310"/>
                    <a:gd name="T50" fmla="*/ 0 w 246"/>
                    <a:gd name="T51" fmla="*/ 0 h 310"/>
                    <a:gd name="T52" fmla="*/ 0 w 246"/>
                    <a:gd name="T53" fmla="*/ 0 h 310"/>
                    <a:gd name="T54" fmla="*/ 0 w 246"/>
                    <a:gd name="T55" fmla="*/ 0 h 310"/>
                    <a:gd name="T56" fmla="*/ 0 w 246"/>
                    <a:gd name="T57" fmla="*/ 0 h 310"/>
                    <a:gd name="T58" fmla="*/ 0 w 246"/>
                    <a:gd name="T59" fmla="*/ 0 h 310"/>
                    <a:gd name="T60" fmla="*/ 0 w 246"/>
                    <a:gd name="T61" fmla="*/ 0 h 310"/>
                    <a:gd name="T62" fmla="*/ 0 w 246"/>
                    <a:gd name="T63" fmla="*/ 0 h 310"/>
                    <a:gd name="T64" fmla="*/ 0 w 246"/>
                    <a:gd name="T65" fmla="*/ 0 h 310"/>
                    <a:gd name="T66" fmla="*/ 0 w 246"/>
                    <a:gd name="T67" fmla="*/ 0 h 310"/>
                    <a:gd name="T68" fmla="*/ 0 w 246"/>
                    <a:gd name="T69" fmla="*/ 0 h 310"/>
                    <a:gd name="T70" fmla="*/ 0 w 246"/>
                    <a:gd name="T71" fmla="*/ 0 h 310"/>
                    <a:gd name="T72" fmla="*/ 0 w 246"/>
                    <a:gd name="T73" fmla="*/ 0 h 310"/>
                    <a:gd name="T74" fmla="*/ 0 w 246"/>
                    <a:gd name="T75" fmla="*/ 0 h 310"/>
                    <a:gd name="T76" fmla="*/ 0 w 246"/>
                    <a:gd name="T77" fmla="*/ 0 h 310"/>
                    <a:gd name="T78" fmla="*/ 0 w 246"/>
                    <a:gd name="T79" fmla="*/ 0 h 310"/>
                    <a:gd name="T80" fmla="*/ 0 w 246"/>
                    <a:gd name="T81" fmla="*/ 0 h 310"/>
                    <a:gd name="T82" fmla="*/ 0 w 246"/>
                    <a:gd name="T83" fmla="*/ 0 h 310"/>
                    <a:gd name="T84" fmla="*/ 0 w 246"/>
                    <a:gd name="T85" fmla="*/ 0 h 310"/>
                    <a:gd name="T86" fmla="*/ 246 w 246"/>
                    <a:gd name="T87" fmla="*/ 310 h 310"/>
                  </a:gdLst>
                  <a:ahLst/>
                  <a:cxnLst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T84" t="T85" r="T86" b="T87"/>
                  <a:pathLst>
                    <a:path w="246" h="310">
                      <a:moveTo>
                        <a:pt x="199" y="116"/>
                      </a:moveTo>
                      <a:lnTo>
                        <a:pt x="207" y="124"/>
                      </a:lnTo>
                      <a:lnTo>
                        <a:pt x="214" y="133"/>
                      </a:lnTo>
                      <a:lnTo>
                        <a:pt x="219" y="143"/>
                      </a:lnTo>
                      <a:lnTo>
                        <a:pt x="223" y="154"/>
                      </a:lnTo>
                      <a:lnTo>
                        <a:pt x="225" y="164"/>
                      </a:lnTo>
                      <a:lnTo>
                        <a:pt x="225" y="176"/>
                      </a:lnTo>
                      <a:lnTo>
                        <a:pt x="221" y="187"/>
                      </a:lnTo>
                      <a:lnTo>
                        <a:pt x="216" y="197"/>
                      </a:lnTo>
                      <a:lnTo>
                        <a:pt x="208" y="209"/>
                      </a:lnTo>
                      <a:lnTo>
                        <a:pt x="199" y="219"/>
                      </a:lnTo>
                      <a:lnTo>
                        <a:pt x="188" y="228"/>
                      </a:lnTo>
                      <a:lnTo>
                        <a:pt x="177" y="238"/>
                      </a:lnTo>
                      <a:lnTo>
                        <a:pt x="166" y="246"/>
                      </a:lnTo>
                      <a:lnTo>
                        <a:pt x="154" y="255"/>
                      </a:lnTo>
                      <a:lnTo>
                        <a:pt x="143" y="264"/>
                      </a:lnTo>
                      <a:lnTo>
                        <a:pt x="132" y="274"/>
                      </a:lnTo>
                      <a:lnTo>
                        <a:pt x="129" y="278"/>
                      </a:lnTo>
                      <a:lnTo>
                        <a:pt x="126" y="282"/>
                      </a:lnTo>
                      <a:lnTo>
                        <a:pt x="124" y="287"/>
                      </a:lnTo>
                      <a:lnTo>
                        <a:pt x="121" y="292"/>
                      </a:lnTo>
                      <a:lnTo>
                        <a:pt x="120" y="296"/>
                      </a:lnTo>
                      <a:lnTo>
                        <a:pt x="120" y="301"/>
                      </a:lnTo>
                      <a:lnTo>
                        <a:pt x="121" y="305"/>
                      </a:lnTo>
                      <a:lnTo>
                        <a:pt x="125" y="309"/>
                      </a:lnTo>
                      <a:lnTo>
                        <a:pt x="130" y="310"/>
                      </a:lnTo>
                      <a:lnTo>
                        <a:pt x="134" y="310"/>
                      </a:lnTo>
                      <a:lnTo>
                        <a:pt x="139" y="309"/>
                      </a:lnTo>
                      <a:lnTo>
                        <a:pt x="143" y="305"/>
                      </a:lnTo>
                      <a:lnTo>
                        <a:pt x="154" y="293"/>
                      </a:lnTo>
                      <a:lnTo>
                        <a:pt x="167" y="280"/>
                      </a:lnTo>
                      <a:lnTo>
                        <a:pt x="180" y="269"/>
                      </a:lnTo>
                      <a:lnTo>
                        <a:pt x="194" y="257"/>
                      </a:lnTo>
                      <a:lnTo>
                        <a:pt x="207" y="246"/>
                      </a:lnTo>
                      <a:lnTo>
                        <a:pt x="219" y="233"/>
                      </a:lnTo>
                      <a:lnTo>
                        <a:pt x="231" y="219"/>
                      </a:lnTo>
                      <a:lnTo>
                        <a:pt x="239" y="204"/>
                      </a:lnTo>
                      <a:lnTo>
                        <a:pt x="245" y="187"/>
                      </a:lnTo>
                      <a:lnTo>
                        <a:pt x="246" y="170"/>
                      </a:lnTo>
                      <a:lnTo>
                        <a:pt x="242" y="153"/>
                      </a:lnTo>
                      <a:lnTo>
                        <a:pt x="236" y="136"/>
                      </a:lnTo>
                      <a:lnTo>
                        <a:pt x="227" y="120"/>
                      </a:lnTo>
                      <a:lnTo>
                        <a:pt x="215" y="107"/>
                      </a:lnTo>
                      <a:lnTo>
                        <a:pt x="201" y="94"/>
                      </a:lnTo>
                      <a:lnTo>
                        <a:pt x="187" y="82"/>
                      </a:lnTo>
                      <a:lnTo>
                        <a:pt x="177" y="74"/>
                      </a:lnTo>
                      <a:lnTo>
                        <a:pt x="165" y="68"/>
                      </a:lnTo>
                      <a:lnTo>
                        <a:pt x="152" y="60"/>
                      </a:lnTo>
                      <a:lnTo>
                        <a:pt x="139" y="51"/>
                      </a:lnTo>
                      <a:lnTo>
                        <a:pt x="126" y="43"/>
                      </a:lnTo>
                      <a:lnTo>
                        <a:pt x="112" y="35"/>
                      </a:lnTo>
                      <a:lnTo>
                        <a:pt x="98" y="28"/>
                      </a:lnTo>
                      <a:lnTo>
                        <a:pt x="85" y="22"/>
                      </a:lnTo>
                      <a:lnTo>
                        <a:pt x="72" y="16"/>
                      </a:lnTo>
                      <a:lnTo>
                        <a:pt x="59" y="10"/>
                      </a:lnTo>
                      <a:lnTo>
                        <a:pt x="46" y="7"/>
                      </a:lnTo>
                      <a:lnTo>
                        <a:pt x="35" y="3"/>
                      </a:lnTo>
                      <a:lnTo>
                        <a:pt x="24" y="1"/>
                      </a:lnTo>
                      <a:lnTo>
                        <a:pt x="15" y="0"/>
                      </a:lnTo>
                      <a:lnTo>
                        <a:pt x="7" y="1"/>
                      </a:lnTo>
                      <a:lnTo>
                        <a:pt x="0" y="3"/>
                      </a:lnTo>
                      <a:lnTo>
                        <a:pt x="8" y="6"/>
                      </a:lnTo>
                      <a:lnTo>
                        <a:pt x="17" y="9"/>
                      </a:lnTo>
                      <a:lnTo>
                        <a:pt x="28" y="14"/>
                      </a:lnTo>
                      <a:lnTo>
                        <a:pt x="38" y="18"/>
                      </a:lnTo>
                      <a:lnTo>
                        <a:pt x="51" y="24"/>
                      </a:lnTo>
                      <a:lnTo>
                        <a:pt x="64" y="30"/>
                      </a:lnTo>
                      <a:lnTo>
                        <a:pt x="78" y="37"/>
                      </a:lnTo>
                      <a:lnTo>
                        <a:pt x="92" y="43"/>
                      </a:lnTo>
                      <a:lnTo>
                        <a:pt x="106" y="51"/>
                      </a:lnTo>
                      <a:lnTo>
                        <a:pt x="120" y="60"/>
                      </a:lnTo>
                      <a:lnTo>
                        <a:pt x="134" y="69"/>
                      </a:lnTo>
                      <a:lnTo>
                        <a:pt x="148" y="78"/>
                      </a:lnTo>
                      <a:lnTo>
                        <a:pt x="163" y="87"/>
                      </a:lnTo>
                      <a:lnTo>
                        <a:pt x="175" y="96"/>
                      </a:lnTo>
                      <a:lnTo>
                        <a:pt x="187" y="105"/>
                      </a:lnTo>
                      <a:lnTo>
                        <a:pt x="199" y="116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 w="9525" cap="flat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697" name="Freeform 193"/>
                <p:cNvSpPr>
                  <a:spLocks noChangeArrowheads="1"/>
                </p:cNvSpPr>
                <p:nvPr/>
              </p:nvSpPr>
              <p:spPr bwMode="auto">
                <a:xfrm>
                  <a:off x="3589" y="2042"/>
                  <a:ext cx="37" cy="31"/>
                </a:xfrm>
                <a:custGeom>
                  <a:avLst/>
                  <a:gdLst>
                    <a:gd name="G0" fmla="+- 1 0 0"/>
                    <a:gd name="G1" fmla="+- 1 0 0"/>
                    <a:gd name="G2" fmla="+- 1 0 0"/>
                    <a:gd name="G3" fmla="+- 1 0 0"/>
                    <a:gd name="G4" fmla="+- 1 0 0"/>
                    <a:gd name="G5" fmla="+- 100 0 0"/>
                    <a:gd name="G6" fmla="+- 115 0 0"/>
                    <a:gd name="G7" fmla="+- 65 0 0"/>
                    <a:gd name="G8" fmla="+- 146 0 0"/>
                    <a:gd name="G9" fmla="+- 85 0 0"/>
                    <a:gd name="G10" fmla="+- 0 0 0"/>
                    <a:gd name="G11" fmla="+- 1 0 0"/>
                    <a:gd name="G12" fmla="+- 1 0 0"/>
                    <a:gd name="G13" fmla="+- 1 0 0"/>
                    <a:gd name="G14" fmla="+- 1 0 0"/>
                    <a:gd name="G15" fmla="+- 1 0 0"/>
                    <a:gd name="G16" fmla="+- 1 0 0"/>
                    <a:gd name="G17" fmla="+- 1 0 0"/>
                    <a:gd name="G18" fmla="+- 1 0 0"/>
                    <a:gd name="G19" fmla="+- 1 0 0"/>
                    <a:gd name="G20" fmla="+- 1 0 0"/>
                    <a:gd name="G21" fmla="+- 1 0 0"/>
                    <a:gd name="G22" fmla="+- 1 0 0"/>
                    <a:gd name="G23" fmla="+- 1 0 0"/>
                    <a:gd name="G24" fmla="+- 1 0 0"/>
                    <a:gd name="G25" fmla="+- 1 0 0"/>
                    <a:gd name="G26" fmla="+- 1 0 0"/>
                    <a:gd name="G27" fmla="+- 1 0 0"/>
                    <a:gd name="G28" fmla="+- 1 0 0"/>
                    <a:gd name="G29" fmla="+- 1 0 0"/>
                    <a:gd name="G30" fmla="+- 1 0 0"/>
                    <a:gd name="G31" fmla="+- 1 0 0"/>
                    <a:gd name="G32" fmla="+- 1 0 0"/>
                    <a:gd name="G33" fmla="+- 1 0 0"/>
                    <a:gd name="G34" fmla="+- 1 0 0"/>
                    <a:gd name="G35" fmla="+- 1 0 0"/>
                    <a:gd name="G36" fmla="+- 1 0 0"/>
                    <a:gd name="G37" fmla="+- 0 0 0"/>
                    <a:gd name="G38" fmla="+- 0 0 0"/>
                    <a:gd name="G39" fmla="+- 1 0 0"/>
                    <a:gd name="G40" fmla="+- 1 0 0"/>
                    <a:gd name="G41" fmla="+- 1 0 0"/>
                    <a:gd name="G42" fmla="+- 1 0 0"/>
                    <a:gd name="G43" fmla="+- 1 0 0"/>
                    <a:gd name="G44" fmla="+- 1 0 0"/>
                    <a:gd name="G45" fmla="+- 1 0 0"/>
                    <a:gd name="G46" fmla="+- 1 0 0"/>
                    <a:gd name="G47" fmla="+- 1 0 0"/>
                    <a:gd name="G48" fmla="+- 1 0 0"/>
                    <a:gd name="G49" fmla="+- 1 0 0"/>
                    <a:gd name="G50" fmla="+- 1 0 0"/>
                    <a:gd name="G51" fmla="+- 1 0 0"/>
                    <a:gd name="G52" fmla="+- 1 0 0"/>
                    <a:gd name="G53" fmla="+- 1 0 0"/>
                    <a:gd name="G54" fmla="+- 1 0 0"/>
                    <a:gd name="G55" fmla="+- 1 0 0"/>
                    <a:gd name="G56" fmla="+- 1 0 0"/>
                    <a:gd name="G57" fmla="+- 1 0 0"/>
                    <a:gd name="G58" fmla="+- 1 0 0"/>
                    <a:gd name="G59" fmla="+- 1 0 0"/>
                    <a:gd name="G60" fmla="+- 1 0 0"/>
                    <a:gd name="T0" fmla="*/ 0 w 198"/>
                    <a:gd name="T1" fmla="*/ 0 h 236"/>
                    <a:gd name="T2" fmla="*/ 0 w 198"/>
                    <a:gd name="T3" fmla="*/ 0 h 236"/>
                    <a:gd name="T4" fmla="*/ 0 w 198"/>
                    <a:gd name="T5" fmla="*/ 0 h 236"/>
                    <a:gd name="T6" fmla="*/ 0 w 198"/>
                    <a:gd name="T7" fmla="*/ 0 h 236"/>
                    <a:gd name="T8" fmla="*/ 0 w 198"/>
                    <a:gd name="T9" fmla="*/ 0 h 236"/>
                    <a:gd name="T10" fmla="*/ 0 w 198"/>
                    <a:gd name="T11" fmla="*/ 0 h 236"/>
                    <a:gd name="T12" fmla="*/ 0 w 198"/>
                    <a:gd name="T13" fmla="*/ 0 h 236"/>
                    <a:gd name="T14" fmla="*/ 0 w 198"/>
                    <a:gd name="T15" fmla="*/ 0 h 236"/>
                    <a:gd name="T16" fmla="*/ 0 w 198"/>
                    <a:gd name="T17" fmla="*/ 0 h 236"/>
                    <a:gd name="T18" fmla="*/ 0 w 198"/>
                    <a:gd name="T19" fmla="*/ 0 h 236"/>
                    <a:gd name="T20" fmla="*/ 0 w 198"/>
                    <a:gd name="T21" fmla="*/ 0 h 236"/>
                    <a:gd name="T22" fmla="*/ 0 w 198"/>
                    <a:gd name="T23" fmla="*/ 0 h 236"/>
                    <a:gd name="T24" fmla="*/ 0 w 198"/>
                    <a:gd name="T25" fmla="*/ 0 h 236"/>
                    <a:gd name="T26" fmla="*/ 0 w 198"/>
                    <a:gd name="T27" fmla="*/ 0 h 236"/>
                    <a:gd name="T28" fmla="*/ 0 w 198"/>
                    <a:gd name="T29" fmla="*/ 0 h 236"/>
                    <a:gd name="T30" fmla="*/ 0 w 198"/>
                    <a:gd name="T31" fmla="*/ 0 h 236"/>
                    <a:gd name="T32" fmla="*/ 0 w 198"/>
                    <a:gd name="T33" fmla="*/ 0 h 236"/>
                    <a:gd name="T34" fmla="*/ 0 w 198"/>
                    <a:gd name="T35" fmla="*/ 0 h 236"/>
                    <a:gd name="T36" fmla="*/ 0 w 198"/>
                    <a:gd name="T37" fmla="*/ 0 h 236"/>
                    <a:gd name="T38" fmla="*/ 0 w 198"/>
                    <a:gd name="T39" fmla="*/ 0 h 236"/>
                    <a:gd name="T40" fmla="*/ 0 w 198"/>
                    <a:gd name="T41" fmla="*/ 0 h 236"/>
                    <a:gd name="T42" fmla="*/ 0 w 198"/>
                    <a:gd name="T43" fmla="*/ 0 h 236"/>
                    <a:gd name="T44" fmla="*/ 0 w 198"/>
                    <a:gd name="T45" fmla="*/ 0 h 236"/>
                    <a:gd name="T46" fmla="*/ 0 w 198"/>
                    <a:gd name="T47" fmla="*/ 0 h 236"/>
                    <a:gd name="T48" fmla="*/ 0 w 198"/>
                    <a:gd name="T49" fmla="*/ 0 h 236"/>
                    <a:gd name="T50" fmla="*/ 0 w 198"/>
                    <a:gd name="T51" fmla="*/ 0 h 236"/>
                    <a:gd name="T52" fmla="*/ 0 w 198"/>
                    <a:gd name="T53" fmla="*/ 0 h 236"/>
                    <a:gd name="T54" fmla="*/ 0 w 198"/>
                    <a:gd name="T55" fmla="*/ 0 h 236"/>
                    <a:gd name="T56" fmla="*/ 0 w 198"/>
                    <a:gd name="T57" fmla="*/ 0 h 236"/>
                    <a:gd name="T58" fmla="*/ 0 w 198"/>
                    <a:gd name="T59" fmla="*/ 0 h 236"/>
                    <a:gd name="T60" fmla="*/ 0 w 198"/>
                    <a:gd name="T61" fmla="*/ 0 h 236"/>
                    <a:gd name="T62" fmla="*/ 0 w 198"/>
                    <a:gd name="T63" fmla="*/ 0 h 236"/>
                    <a:gd name="T64" fmla="*/ 0 w 198"/>
                    <a:gd name="T65" fmla="*/ 0 h 236"/>
                    <a:gd name="T66" fmla="*/ 0 w 198"/>
                    <a:gd name="T67" fmla="*/ 0 h 236"/>
                    <a:gd name="T68" fmla="*/ 0 w 198"/>
                    <a:gd name="T69" fmla="*/ 0 h 236"/>
                    <a:gd name="T70" fmla="*/ 0 w 198"/>
                    <a:gd name="T71" fmla="*/ 0 h 236"/>
                    <a:gd name="T72" fmla="*/ 0 w 198"/>
                    <a:gd name="T73" fmla="*/ 0 h 236"/>
                    <a:gd name="T74" fmla="*/ 0 w 198"/>
                    <a:gd name="T75" fmla="*/ 0 h 236"/>
                    <a:gd name="T76" fmla="*/ 0 w 198"/>
                    <a:gd name="T77" fmla="*/ 0 h 236"/>
                    <a:gd name="T78" fmla="*/ 0 w 198"/>
                    <a:gd name="T79" fmla="*/ 0 h 236"/>
                    <a:gd name="T80" fmla="*/ 0 w 198"/>
                    <a:gd name="T81" fmla="*/ 0 h 236"/>
                    <a:gd name="T82" fmla="*/ 0 w 198"/>
                    <a:gd name="T83" fmla="*/ 0 h 236"/>
                    <a:gd name="T84" fmla="*/ 0 w 198"/>
                    <a:gd name="T85" fmla="*/ 0 h 236"/>
                    <a:gd name="T86" fmla="*/ 0 w 198"/>
                    <a:gd name="T87" fmla="*/ 0 h 236"/>
                    <a:gd name="T88" fmla="*/ 0 w 198"/>
                    <a:gd name="T89" fmla="*/ 0 h 236"/>
                    <a:gd name="T90" fmla="*/ 0 w 198"/>
                    <a:gd name="T91" fmla="*/ 0 h 236"/>
                    <a:gd name="T92" fmla="*/ 0 w 198"/>
                    <a:gd name="T93" fmla="*/ 0 h 236"/>
                    <a:gd name="T94" fmla="*/ 0 w 198"/>
                    <a:gd name="T95" fmla="*/ 0 h 236"/>
                    <a:gd name="T96" fmla="*/ 0 w 198"/>
                    <a:gd name="T97" fmla="*/ 0 h 236"/>
                    <a:gd name="T98" fmla="*/ 0 w 198"/>
                    <a:gd name="T99" fmla="*/ 0 h 236"/>
                    <a:gd name="T100" fmla="*/ 0 w 198"/>
                    <a:gd name="T101" fmla="*/ 0 h 236"/>
                    <a:gd name="T102" fmla="*/ 0 w 198"/>
                    <a:gd name="T103" fmla="*/ 0 h 236"/>
                    <a:gd name="T104" fmla="*/ 0 w 198"/>
                    <a:gd name="T105" fmla="*/ 0 h 236"/>
                    <a:gd name="T106" fmla="*/ 0 w 198"/>
                    <a:gd name="T107" fmla="*/ 0 h 236"/>
                    <a:gd name="T108" fmla="*/ 0 w 198"/>
                    <a:gd name="T109" fmla="*/ 0 h 236"/>
                    <a:gd name="T110" fmla="*/ 0 w 198"/>
                    <a:gd name="T111" fmla="*/ 0 h 236"/>
                    <a:gd name="T112" fmla="*/ 0 w 198"/>
                    <a:gd name="T113" fmla="*/ 0 h 236"/>
                    <a:gd name="T114" fmla="*/ 0 w 198"/>
                    <a:gd name="T115" fmla="*/ 0 h 236"/>
                    <a:gd name="T116" fmla="*/ 0 w 198"/>
                    <a:gd name="T117" fmla="*/ 0 h 236"/>
                    <a:gd name="T118" fmla="*/ 0 w 198"/>
                    <a:gd name="T119" fmla="*/ 0 h 236"/>
                    <a:gd name="T120" fmla="*/ 0 w 198"/>
                    <a:gd name="T121" fmla="*/ 0 h 236"/>
                    <a:gd name="T122" fmla="*/ 0 w 198"/>
                    <a:gd name="T123" fmla="*/ 0 h 236"/>
                    <a:gd name="T124" fmla="*/ 198 w 198"/>
                    <a:gd name="T125" fmla="*/ 236 h 2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T122" t="T123" r="T124" b="T125"/>
                  <a:pathLst>
                    <a:path w="198" h="236">
                      <a:moveTo>
                        <a:pt x="73" y="36"/>
                      </a:moveTo>
                      <a:lnTo>
                        <a:pt x="58" y="46"/>
                      </a:lnTo>
                      <a:lnTo>
                        <a:pt x="46" y="58"/>
                      </a:lnTo>
                      <a:lnTo>
                        <a:pt x="33" y="72"/>
                      </a:lnTo>
                      <a:lnTo>
                        <a:pt x="22" y="85"/>
                      </a:lnTo>
                      <a:lnTo>
                        <a:pt x="14" y="100"/>
                      </a:lnTo>
                      <a:lnTo>
                        <a:pt x="7" y="115"/>
                      </a:lnTo>
                      <a:lnTo>
                        <a:pt x="2" y="130"/>
                      </a:lnTo>
                      <a:lnTo>
                        <a:pt x="0" y="146"/>
                      </a:lnTo>
                      <a:lnTo>
                        <a:pt x="2" y="170"/>
                      </a:lnTo>
                      <a:lnTo>
                        <a:pt x="12" y="190"/>
                      </a:lnTo>
                      <a:lnTo>
                        <a:pt x="26" y="207"/>
                      </a:lnTo>
                      <a:lnTo>
                        <a:pt x="43" y="220"/>
                      </a:lnTo>
                      <a:lnTo>
                        <a:pt x="64" y="229"/>
                      </a:lnTo>
                      <a:lnTo>
                        <a:pt x="88" y="235"/>
                      </a:lnTo>
                      <a:lnTo>
                        <a:pt x="110" y="236"/>
                      </a:lnTo>
                      <a:lnTo>
                        <a:pt x="132" y="232"/>
                      </a:lnTo>
                      <a:lnTo>
                        <a:pt x="137" y="232"/>
                      </a:lnTo>
                      <a:lnTo>
                        <a:pt x="142" y="230"/>
                      </a:lnTo>
                      <a:lnTo>
                        <a:pt x="145" y="226"/>
                      </a:lnTo>
                      <a:lnTo>
                        <a:pt x="146" y="221"/>
                      </a:lnTo>
                      <a:lnTo>
                        <a:pt x="145" y="219"/>
                      </a:lnTo>
                      <a:lnTo>
                        <a:pt x="142" y="219"/>
                      </a:lnTo>
                      <a:lnTo>
                        <a:pt x="137" y="217"/>
                      </a:lnTo>
                      <a:lnTo>
                        <a:pt x="131" y="217"/>
                      </a:lnTo>
                      <a:lnTo>
                        <a:pt x="124" y="217"/>
                      </a:lnTo>
                      <a:lnTo>
                        <a:pt x="118" y="217"/>
                      </a:lnTo>
                      <a:lnTo>
                        <a:pt x="112" y="217"/>
                      </a:lnTo>
                      <a:lnTo>
                        <a:pt x="109" y="217"/>
                      </a:lnTo>
                      <a:lnTo>
                        <a:pt x="97" y="216"/>
                      </a:lnTo>
                      <a:lnTo>
                        <a:pt x="87" y="215"/>
                      </a:lnTo>
                      <a:lnTo>
                        <a:pt x="75" y="214"/>
                      </a:lnTo>
                      <a:lnTo>
                        <a:pt x="63" y="211"/>
                      </a:lnTo>
                      <a:lnTo>
                        <a:pt x="51" y="207"/>
                      </a:lnTo>
                      <a:lnTo>
                        <a:pt x="40" y="199"/>
                      </a:lnTo>
                      <a:lnTo>
                        <a:pt x="29" y="189"/>
                      </a:lnTo>
                      <a:lnTo>
                        <a:pt x="17" y="174"/>
                      </a:lnTo>
                      <a:lnTo>
                        <a:pt x="15" y="157"/>
                      </a:lnTo>
                      <a:lnTo>
                        <a:pt x="16" y="141"/>
                      </a:lnTo>
                      <a:lnTo>
                        <a:pt x="21" y="124"/>
                      </a:lnTo>
                      <a:lnTo>
                        <a:pt x="28" y="109"/>
                      </a:lnTo>
                      <a:lnTo>
                        <a:pt x="39" y="96"/>
                      </a:lnTo>
                      <a:lnTo>
                        <a:pt x="50" y="82"/>
                      </a:lnTo>
                      <a:lnTo>
                        <a:pt x="63" y="70"/>
                      </a:lnTo>
                      <a:lnTo>
                        <a:pt x="78" y="59"/>
                      </a:lnTo>
                      <a:lnTo>
                        <a:pt x="94" y="49"/>
                      </a:lnTo>
                      <a:lnTo>
                        <a:pt x="110" y="39"/>
                      </a:lnTo>
                      <a:lnTo>
                        <a:pt x="126" y="31"/>
                      </a:lnTo>
                      <a:lnTo>
                        <a:pt x="142" y="24"/>
                      </a:lnTo>
                      <a:lnTo>
                        <a:pt x="158" y="19"/>
                      </a:lnTo>
                      <a:lnTo>
                        <a:pt x="172" y="13"/>
                      </a:lnTo>
                      <a:lnTo>
                        <a:pt x="186" y="10"/>
                      </a:lnTo>
                      <a:lnTo>
                        <a:pt x="198" y="7"/>
                      </a:lnTo>
                      <a:lnTo>
                        <a:pt x="190" y="3"/>
                      </a:lnTo>
                      <a:lnTo>
                        <a:pt x="177" y="0"/>
                      </a:lnTo>
                      <a:lnTo>
                        <a:pt x="162" y="3"/>
                      </a:lnTo>
                      <a:lnTo>
                        <a:pt x="144" y="6"/>
                      </a:lnTo>
                      <a:lnTo>
                        <a:pt x="124" y="12"/>
                      </a:lnTo>
                      <a:lnTo>
                        <a:pt x="105" y="19"/>
                      </a:lnTo>
                      <a:lnTo>
                        <a:pt x="88" y="28"/>
                      </a:lnTo>
                      <a:lnTo>
                        <a:pt x="73" y="3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360" cap="sq">
                  <a:solidFill>
                    <a:srgbClr val="80808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698" name="Freeform 194"/>
                <p:cNvSpPr>
                  <a:spLocks noChangeArrowheads="1"/>
                </p:cNvSpPr>
                <p:nvPr/>
              </p:nvSpPr>
              <p:spPr bwMode="auto">
                <a:xfrm>
                  <a:off x="3653" y="2042"/>
                  <a:ext cx="25" cy="24"/>
                </a:xfrm>
                <a:custGeom>
                  <a:avLst/>
                  <a:gdLst>
                    <a:gd name="G0" fmla="+- 1 0 0"/>
                    <a:gd name="G1" fmla="+- 1 0 0"/>
                    <a:gd name="G2" fmla="+- 1 0 0"/>
                    <a:gd name="G3" fmla="+- 1 0 0"/>
                    <a:gd name="G4" fmla="+- 1 0 0"/>
                    <a:gd name="G5" fmla="+- 1 0 0"/>
                    <a:gd name="G6" fmla="+- 1 0 0"/>
                    <a:gd name="G7" fmla="+- 1 0 0"/>
                    <a:gd name="G8" fmla="+- 1 0 0"/>
                    <a:gd name="G9" fmla="+- 1 0 0"/>
                    <a:gd name="G10" fmla="+- 1 0 0"/>
                    <a:gd name="G11" fmla="+- 1 0 0"/>
                    <a:gd name="G12" fmla="+- 1 0 0"/>
                    <a:gd name="G13" fmla="+- 1 0 0"/>
                    <a:gd name="G14" fmla="+- 1 0 0"/>
                    <a:gd name="G15" fmla="+- 1 0 0"/>
                    <a:gd name="G16" fmla="+- 1 0 0"/>
                    <a:gd name="G17" fmla="+- 1 0 0"/>
                    <a:gd name="G18" fmla="+- 1 0 0"/>
                    <a:gd name="G19" fmla="+- 1 0 0"/>
                    <a:gd name="G20" fmla="+- 1 0 0"/>
                    <a:gd name="G21" fmla="+- 1 0 0"/>
                    <a:gd name="G22" fmla="+- 1 0 0"/>
                    <a:gd name="G23" fmla="+- 0 0 0"/>
                    <a:gd name="G24" fmla="+- 1 0 0"/>
                    <a:gd name="G25" fmla="+- 1 0 0"/>
                    <a:gd name="G26" fmla="+- 1 0 0"/>
                    <a:gd name="G27" fmla="+- 1 0 0"/>
                    <a:gd name="G28" fmla="+- 1 0 0"/>
                    <a:gd name="G29" fmla="+- 1 0 0"/>
                    <a:gd name="G30" fmla="+- 1 0 0"/>
                    <a:gd name="G31" fmla="*/ 1 35987 55552"/>
                    <a:gd name="G32" fmla="*/ G31 1 180"/>
                    <a:gd name="G33" fmla="sin 0 G32"/>
                    <a:gd name="G34" fmla="+- 6 0 0"/>
                    <a:gd name="G35" fmla="+- 0 0 0"/>
                    <a:gd name="G36" fmla="+- 1 0 0"/>
                    <a:gd name="G37" fmla="+- 1 0 0"/>
                    <a:gd name="G38" fmla="+- 1 0 0"/>
                    <a:gd name="G39" fmla="+- 1 0 0"/>
                    <a:gd name="G40" fmla="+- 1 0 0"/>
                    <a:gd name="G41" fmla="+- 1 0 0"/>
                    <a:gd name="G42" fmla="+- 1 0 0"/>
                    <a:gd name="T0" fmla="*/ 0 w 128"/>
                    <a:gd name="T1" fmla="*/ 0 h 183"/>
                    <a:gd name="T2" fmla="*/ 0 w 128"/>
                    <a:gd name="T3" fmla="*/ 0 h 183"/>
                    <a:gd name="T4" fmla="*/ 0 w 128"/>
                    <a:gd name="T5" fmla="*/ 0 h 183"/>
                    <a:gd name="T6" fmla="*/ 0 w 128"/>
                    <a:gd name="T7" fmla="*/ 0 h 183"/>
                    <a:gd name="T8" fmla="*/ 0 w 128"/>
                    <a:gd name="T9" fmla="*/ 0 h 183"/>
                    <a:gd name="T10" fmla="*/ 0 w 128"/>
                    <a:gd name="T11" fmla="*/ 0 h 183"/>
                    <a:gd name="T12" fmla="*/ 0 w 128"/>
                    <a:gd name="T13" fmla="*/ 0 h 183"/>
                    <a:gd name="T14" fmla="*/ 0 w 128"/>
                    <a:gd name="T15" fmla="*/ 0 h 183"/>
                    <a:gd name="T16" fmla="*/ 0 w 128"/>
                    <a:gd name="T17" fmla="*/ 0 h 183"/>
                    <a:gd name="T18" fmla="*/ 0 w 128"/>
                    <a:gd name="T19" fmla="*/ 0 h 183"/>
                    <a:gd name="T20" fmla="*/ 0 w 128"/>
                    <a:gd name="T21" fmla="*/ 0 h 183"/>
                    <a:gd name="T22" fmla="*/ 0 w 128"/>
                    <a:gd name="T23" fmla="*/ 0 h 183"/>
                    <a:gd name="T24" fmla="*/ 0 w 128"/>
                    <a:gd name="T25" fmla="*/ 0 h 183"/>
                    <a:gd name="T26" fmla="*/ 0 w 128"/>
                    <a:gd name="T27" fmla="*/ 0 h 183"/>
                    <a:gd name="T28" fmla="*/ 0 w 128"/>
                    <a:gd name="T29" fmla="*/ 0 h 183"/>
                    <a:gd name="T30" fmla="*/ 0 w 128"/>
                    <a:gd name="T31" fmla="*/ 0 h 183"/>
                    <a:gd name="T32" fmla="*/ 0 w 128"/>
                    <a:gd name="T33" fmla="*/ 0 h 183"/>
                    <a:gd name="T34" fmla="*/ 0 w 128"/>
                    <a:gd name="T35" fmla="*/ 0 h 183"/>
                    <a:gd name="T36" fmla="*/ 0 w 128"/>
                    <a:gd name="T37" fmla="*/ 0 h 183"/>
                    <a:gd name="T38" fmla="*/ 0 w 128"/>
                    <a:gd name="T39" fmla="*/ 0 h 183"/>
                    <a:gd name="T40" fmla="*/ 0 w 128"/>
                    <a:gd name="T41" fmla="*/ 0 h 183"/>
                    <a:gd name="T42" fmla="*/ 0 w 128"/>
                    <a:gd name="T43" fmla="*/ 0 h 183"/>
                    <a:gd name="T44" fmla="*/ 0 w 128"/>
                    <a:gd name="T45" fmla="*/ 0 h 183"/>
                    <a:gd name="T46" fmla="*/ 0 w 128"/>
                    <a:gd name="T47" fmla="*/ 0 h 183"/>
                    <a:gd name="T48" fmla="*/ 0 w 128"/>
                    <a:gd name="T49" fmla="*/ 0 h 183"/>
                    <a:gd name="T50" fmla="*/ 0 w 128"/>
                    <a:gd name="T51" fmla="*/ 0 h 183"/>
                    <a:gd name="T52" fmla="*/ 0 w 128"/>
                    <a:gd name="T53" fmla="*/ 0 h 183"/>
                    <a:gd name="T54" fmla="*/ 0 w 128"/>
                    <a:gd name="T55" fmla="*/ 0 h 183"/>
                    <a:gd name="T56" fmla="*/ 0 w 128"/>
                    <a:gd name="T57" fmla="*/ 0 h 183"/>
                    <a:gd name="T58" fmla="*/ 0 w 128"/>
                    <a:gd name="T59" fmla="*/ 0 h 183"/>
                    <a:gd name="T60" fmla="*/ 0 w 128"/>
                    <a:gd name="T61" fmla="*/ 0 h 183"/>
                    <a:gd name="T62" fmla="*/ 0 w 128"/>
                    <a:gd name="T63" fmla="*/ 0 h 183"/>
                    <a:gd name="T64" fmla="*/ 0 w 128"/>
                    <a:gd name="T65" fmla="*/ 0 h 183"/>
                    <a:gd name="T66" fmla="*/ 0 w 128"/>
                    <a:gd name="T67" fmla="*/ 0 h 183"/>
                    <a:gd name="T68" fmla="*/ 0 w 128"/>
                    <a:gd name="T69" fmla="*/ 0 h 183"/>
                    <a:gd name="T70" fmla="*/ 0 w 128"/>
                    <a:gd name="T71" fmla="*/ 0 h 183"/>
                    <a:gd name="T72" fmla="*/ 0 w 128"/>
                    <a:gd name="T73" fmla="*/ 0 h 183"/>
                    <a:gd name="T74" fmla="*/ 0 w 128"/>
                    <a:gd name="T75" fmla="*/ 0 h 183"/>
                    <a:gd name="T76" fmla="*/ 0 w 128"/>
                    <a:gd name="T77" fmla="*/ 0 h 183"/>
                    <a:gd name="T78" fmla="*/ 0 w 128"/>
                    <a:gd name="T79" fmla="*/ 0 h 183"/>
                    <a:gd name="T80" fmla="*/ 0 w 128"/>
                    <a:gd name="T81" fmla="*/ 0 h 183"/>
                    <a:gd name="T82" fmla="*/ 0 w 128"/>
                    <a:gd name="T83" fmla="*/ 0 h 183"/>
                    <a:gd name="T84" fmla="*/ 128 w 128"/>
                    <a:gd name="T85" fmla="*/ 183 h 1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T82" t="T83" r="T84" b="T85"/>
                  <a:pathLst>
                    <a:path w="128" h="183">
                      <a:moveTo>
                        <a:pt x="108" y="61"/>
                      </a:moveTo>
                      <a:lnTo>
                        <a:pt x="111" y="80"/>
                      </a:lnTo>
                      <a:lnTo>
                        <a:pt x="109" y="97"/>
                      </a:lnTo>
                      <a:lnTo>
                        <a:pt x="101" y="110"/>
                      </a:lnTo>
                      <a:lnTo>
                        <a:pt x="89" y="123"/>
                      </a:lnTo>
                      <a:lnTo>
                        <a:pt x="75" y="134"/>
                      </a:lnTo>
                      <a:lnTo>
                        <a:pt x="60" y="145"/>
                      </a:lnTo>
                      <a:lnTo>
                        <a:pt x="43" y="156"/>
                      </a:lnTo>
                      <a:lnTo>
                        <a:pt x="29" y="167"/>
                      </a:lnTo>
                      <a:lnTo>
                        <a:pt x="27" y="170"/>
                      </a:lnTo>
                      <a:lnTo>
                        <a:pt x="26" y="172"/>
                      </a:lnTo>
                      <a:lnTo>
                        <a:pt x="26" y="176"/>
                      </a:lnTo>
                      <a:lnTo>
                        <a:pt x="28" y="179"/>
                      </a:lnTo>
                      <a:lnTo>
                        <a:pt x="30" y="182"/>
                      </a:lnTo>
                      <a:lnTo>
                        <a:pt x="34" y="183"/>
                      </a:lnTo>
                      <a:lnTo>
                        <a:pt x="37" y="183"/>
                      </a:lnTo>
                      <a:lnTo>
                        <a:pt x="41" y="182"/>
                      </a:lnTo>
                      <a:lnTo>
                        <a:pt x="58" y="171"/>
                      </a:lnTo>
                      <a:lnTo>
                        <a:pt x="76" y="160"/>
                      </a:lnTo>
                      <a:lnTo>
                        <a:pt x="92" y="147"/>
                      </a:lnTo>
                      <a:lnTo>
                        <a:pt x="108" y="132"/>
                      </a:lnTo>
                      <a:lnTo>
                        <a:pt x="118" y="116"/>
                      </a:lnTo>
                      <a:lnTo>
                        <a:pt x="125" y="98"/>
                      </a:lnTo>
                      <a:lnTo>
                        <a:pt x="128" y="78"/>
                      </a:lnTo>
                      <a:lnTo>
                        <a:pt x="123" y="58"/>
                      </a:lnTo>
                      <a:lnTo>
                        <a:pt x="112" y="41"/>
                      </a:lnTo>
                      <a:lnTo>
                        <a:pt x="98" y="28"/>
                      </a:lnTo>
                      <a:lnTo>
                        <a:pt x="80" y="16"/>
                      </a:lnTo>
                      <a:lnTo>
                        <a:pt x="61" y="8"/>
                      </a:lnTo>
                      <a:lnTo>
                        <a:pt x="41" y="2"/>
                      </a:lnTo>
                      <a:lnTo>
                        <a:pt x="23" y="0"/>
                      </a:lnTo>
                      <a:lnTo>
                        <a:pt x="9" y="1"/>
                      </a:lnTo>
                      <a:lnTo>
                        <a:pt x="0" y="6"/>
                      </a:lnTo>
                      <a:lnTo>
                        <a:pt x="16" y="10"/>
                      </a:lnTo>
                      <a:lnTo>
                        <a:pt x="33" y="14"/>
                      </a:lnTo>
                      <a:lnTo>
                        <a:pt x="48" y="17"/>
                      </a:lnTo>
                      <a:lnTo>
                        <a:pt x="63" y="22"/>
                      </a:lnTo>
                      <a:lnTo>
                        <a:pt x="77" y="28"/>
                      </a:lnTo>
                      <a:lnTo>
                        <a:pt x="90" y="36"/>
                      </a:lnTo>
                      <a:lnTo>
                        <a:pt x="101" y="46"/>
                      </a:lnTo>
                      <a:lnTo>
                        <a:pt x="108" y="6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360" cap="sq">
                  <a:solidFill>
                    <a:srgbClr val="80808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699" name="Freeform 195"/>
                <p:cNvSpPr>
                  <a:spLocks noChangeArrowheads="1"/>
                </p:cNvSpPr>
                <p:nvPr/>
              </p:nvSpPr>
              <p:spPr bwMode="auto">
                <a:xfrm>
                  <a:off x="3564" y="2036"/>
                  <a:ext cx="60" cy="51"/>
                </a:xfrm>
                <a:custGeom>
                  <a:avLst/>
                  <a:gdLst>
                    <a:gd name="G0" fmla="+- 1 0 0"/>
                    <a:gd name="G1" fmla="+- 1 0 0"/>
                    <a:gd name="G2" fmla="+- 1 0 0"/>
                    <a:gd name="G3" fmla="+- 1 0 0"/>
                    <a:gd name="G4" fmla="+- 1 0 0"/>
                    <a:gd name="G5" fmla="+- 1 0 0"/>
                    <a:gd name="G6" fmla="+- 0 0 0"/>
                    <a:gd name="G7" fmla="+- 227 0 0"/>
                    <a:gd name="G8" fmla="+- 0 0 0"/>
                    <a:gd name="G9" fmla="+- 0 0 0"/>
                    <a:gd name="G10" fmla="+- 277 0 0"/>
                    <a:gd name="G11" fmla="+- 0 0 0"/>
                    <a:gd name="G12" fmla="+- 0 0 0"/>
                    <a:gd name="G13" fmla="+- 1 0 0"/>
                    <a:gd name="G14" fmla="+- 1 0 0"/>
                    <a:gd name="G15" fmla="+- 1 0 0"/>
                    <a:gd name="G16" fmla="+- 1 0 0"/>
                    <a:gd name="G17" fmla="+- 1 0 0"/>
                    <a:gd name="G18" fmla="+- 1 0 0"/>
                    <a:gd name="G19" fmla="+- 1 0 0"/>
                    <a:gd name="G20" fmla="+- 1 0 0"/>
                    <a:gd name="G21" fmla="+- 1 0 0"/>
                    <a:gd name="G22" fmla="+- 1 0 0"/>
                    <a:gd name="G23" fmla="+- 1 0 0"/>
                    <a:gd name="G24" fmla="+- 1 0 0"/>
                    <a:gd name="G25" fmla="+- 1 0 0"/>
                    <a:gd name="G26" fmla="+- 1 0 0"/>
                    <a:gd name="G27" fmla="+- 1 0 0"/>
                    <a:gd name="G28" fmla="+- 1 0 0"/>
                    <a:gd name="G29" fmla="+- 375 0 0"/>
                    <a:gd name="G30" fmla="+- 1 0 0"/>
                    <a:gd name="G31" fmla="+- 1 0 0"/>
                    <a:gd name="G32" fmla="+- 1 0 0"/>
                    <a:gd name="G33" fmla="+- 1 0 0"/>
                    <a:gd name="G34" fmla="+- 1 0 0"/>
                    <a:gd name="G35" fmla="+- 1 0 0"/>
                    <a:gd name="G36" fmla="+- 1 0 0"/>
                    <a:gd name="G37" fmla="+- 1 0 0"/>
                    <a:gd name="G38" fmla="+- 1 0 0"/>
                    <a:gd name="G39" fmla="+- 1 0 0"/>
                    <a:gd name="G40" fmla="+- 1 0 0"/>
                    <a:gd name="G41" fmla="+- 1 0 0"/>
                    <a:gd name="G42" fmla="+- 1 0 0"/>
                    <a:gd name="G43" fmla="+- 350 0 0"/>
                    <a:gd name="G44" fmla="+- 1 0 0"/>
                    <a:gd name="G45" fmla="+- 1 0 0"/>
                    <a:gd name="G46" fmla="+- 1 0 0"/>
                    <a:gd name="G47" fmla="+- 1 0 0"/>
                    <a:gd name="G48" fmla="+- 1 0 0"/>
                    <a:gd name="G49" fmla="+- 1 0 0"/>
                    <a:gd name="G50" fmla="+- 1 0 0"/>
                    <a:gd name="G51" fmla="+- 1 0 0"/>
                    <a:gd name="G52" fmla="+- 1 0 0"/>
                    <a:gd name="G53" fmla="+- 1 0 0"/>
                    <a:gd name="G54" fmla="+- 1 0 0"/>
                    <a:gd name="G55" fmla="+- 1 0 0"/>
                    <a:gd name="G56" fmla="+- 1 0 0"/>
                    <a:gd name="G57" fmla="+- 1 0 0"/>
                    <a:gd name="G58" fmla="+- 1 0 0"/>
                    <a:gd name="G59" fmla="+- 1 0 0"/>
                    <a:gd name="G60" fmla="+- 1 0 0"/>
                    <a:gd name="G61" fmla="+- 1 0 0"/>
                    <a:gd name="G62" fmla="+- 1 0 0"/>
                    <a:gd name="G63" fmla="+- 1 0 0"/>
                    <a:gd name="G64" fmla="+- 1 0 0"/>
                    <a:gd name="G65" fmla="+- 1 0 0"/>
                    <a:gd name="G66" fmla="+- 1 0 0"/>
                    <a:gd name="G67" fmla="+- 1 0 0"/>
                    <a:gd name="G68" fmla="+- 1 0 0"/>
                    <a:gd name="G69" fmla="+- 1 0 0"/>
                    <a:gd name="G70" fmla="+- 1 0 0"/>
                    <a:gd name="G71" fmla="+- 1 0 0"/>
                    <a:gd name="T0" fmla="*/ 0 256 1"/>
                    <a:gd name="T1" fmla="*/ 0 256 1"/>
                    <a:gd name="G72" fmla="+- 0 T0 T1"/>
                    <a:gd name="G73" fmla="cos 54736 G72"/>
                    <a:gd name="T2" fmla="*/ 0 256 1"/>
                    <a:gd name="T3" fmla="*/ 0 256 1"/>
                    <a:gd name="G74" fmla="+- 0 T2 T3"/>
                    <a:gd name="G75" fmla="sin 54812 G74"/>
                    <a:gd name="G76" fmla="+- G73 G75 0"/>
                    <a:gd name="G77" fmla="+- G76 10800 0"/>
                    <a:gd name="G78" fmla="+- 1 0 0"/>
                    <a:gd name="G79" fmla="+- 1 0 0"/>
                    <a:gd name="G80" fmla="+- 1 0 0"/>
                    <a:gd name="G81" fmla="+- 1 0 0"/>
                    <a:gd name="G82" fmla="+- 1 0 0"/>
                    <a:gd name="G83" fmla="+- 1 0 0"/>
                    <a:gd name="G84" fmla="+- 1 0 0"/>
                    <a:gd name="G85" fmla="+- 0 0 0"/>
                    <a:gd name="G86" fmla="+- 1 0 0"/>
                    <a:gd name="G87" fmla="+- 1 0 0"/>
                    <a:gd name="G88" fmla="+- 1 0 0"/>
                    <a:gd name="G89" fmla="+- 1 0 0"/>
                    <a:gd name="G90" fmla="+- 1 0 0"/>
                    <a:gd name="G91" fmla="+- 1 0 0"/>
                    <a:gd name="G92" fmla="+- 1 0 0"/>
                    <a:gd name="G93" fmla="+- 1 0 0"/>
                    <a:gd name="T4" fmla="*/ 0 w 323"/>
                    <a:gd name="T5" fmla="*/ 0 h 379"/>
                    <a:gd name="T6" fmla="*/ 0 w 323"/>
                    <a:gd name="T7" fmla="*/ 0 h 379"/>
                    <a:gd name="T8" fmla="*/ 0 w 323"/>
                    <a:gd name="T9" fmla="*/ 0 h 379"/>
                    <a:gd name="T10" fmla="*/ 0 w 323"/>
                    <a:gd name="T11" fmla="*/ 0 h 379"/>
                    <a:gd name="T12" fmla="*/ 0 w 323"/>
                    <a:gd name="T13" fmla="*/ 0 h 379"/>
                    <a:gd name="T14" fmla="*/ 0 w 323"/>
                    <a:gd name="T15" fmla="*/ 0 h 379"/>
                    <a:gd name="T16" fmla="*/ 0 w 323"/>
                    <a:gd name="T17" fmla="*/ 0 h 379"/>
                    <a:gd name="T18" fmla="*/ 0 w 323"/>
                    <a:gd name="T19" fmla="*/ 0 h 379"/>
                    <a:gd name="T20" fmla="*/ 0 w 323"/>
                    <a:gd name="T21" fmla="*/ 0 h 379"/>
                    <a:gd name="T22" fmla="*/ 0 w 323"/>
                    <a:gd name="T23" fmla="*/ 0 h 379"/>
                    <a:gd name="T24" fmla="*/ 0 w 323"/>
                    <a:gd name="T25" fmla="*/ 0 h 379"/>
                    <a:gd name="T26" fmla="*/ 0 w 323"/>
                    <a:gd name="T27" fmla="*/ 0 h 379"/>
                    <a:gd name="T28" fmla="*/ 0 w 323"/>
                    <a:gd name="T29" fmla="*/ 0 h 379"/>
                    <a:gd name="T30" fmla="*/ 0 w 323"/>
                    <a:gd name="T31" fmla="*/ 0 h 379"/>
                    <a:gd name="T32" fmla="*/ 0 w 323"/>
                    <a:gd name="T33" fmla="*/ 0 h 379"/>
                    <a:gd name="T34" fmla="*/ 0 w 323"/>
                    <a:gd name="T35" fmla="*/ 0 h 379"/>
                    <a:gd name="T36" fmla="*/ 0 w 323"/>
                    <a:gd name="T37" fmla="*/ 0 h 379"/>
                    <a:gd name="T38" fmla="*/ 0 w 323"/>
                    <a:gd name="T39" fmla="*/ 0 h 379"/>
                    <a:gd name="T40" fmla="*/ 0 w 323"/>
                    <a:gd name="T41" fmla="*/ 0 h 379"/>
                    <a:gd name="T42" fmla="*/ 0 w 323"/>
                    <a:gd name="T43" fmla="*/ 0 h 379"/>
                    <a:gd name="T44" fmla="*/ 0 w 323"/>
                    <a:gd name="T45" fmla="*/ 0 h 379"/>
                    <a:gd name="T46" fmla="*/ 0 w 323"/>
                    <a:gd name="T47" fmla="*/ 0 h 379"/>
                    <a:gd name="T48" fmla="*/ 0 w 323"/>
                    <a:gd name="T49" fmla="*/ 0 h 379"/>
                    <a:gd name="T50" fmla="*/ 0 w 323"/>
                    <a:gd name="T51" fmla="*/ 0 h 379"/>
                    <a:gd name="T52" fmla="*/ 0 w 323"/>
                    <a:gd name="T53" fmla="*/ 0 h 379"/>
                    <a:gd name="T54" fmla="*/ 0 w 323"/>
                    <a:gd name="T55" fmla="*/ 0 h 379"/>
                    <a:gd name="T56" fmla="*/ 0 w 323"/>
                    <a:gd name="T57" fmla="*/ 0 h 379"/>
                    <a:gd name="T58" fmla="*/ 0 w 323"/>
                    <a:gd name="T59" fmla="*/ 0 h 379"/>
                    <a:gd name="T60" fmla="*/ 0 w 323"/>
                    <a:gd name="T61" fmla="*/ 0 h 379"/>
                    <a:gd name="T62" fmla="*/ 0 w 323"/>
                    <a:gd name="T63" fmla="*/ 0 h 379"/>
                    <a:gd name="T64" fmla="*/ 0 w 323"/>
                    <a:gd name="T65" fmla="*/ 0 h 379"/>
                    <a:gd name="T66" fmla="*/ 0 w 323"/>
                    <a:gd name="T67" fmla="*/ 0 h 379"/>
                    <a:gd name="T68" fmla="*/ 0 w 323"/>
                    <a:gd name="T69" fmla="*/ 0 h 379"/>
                    <a:gd name="T70" fmla="*/ 0 w 323"/>
                    <a:gd name="T71" fmla="*/ 0 h 379"/>
                    <a:gd name="T72" fmla="*/ 0 w 323"/>
                    <a:gd name="T73" fmla="*/ 0 h 379"/>
                    <a:gd name="T74" fmla="*/ 0 w 323"/>
                    <a:gd name="T75" fmla="*/ 0 h 379"/>
                    <a:gd name="T76" fmla="*/ 0 w 323"/>
                    <a:gd name="T77" fmla="*/ 0 h 379"/>
                    <a:gd name="T78" fmla="*/ 0 w 323"/>
                    <a:gd name="T79" fmla="*/ 0 h 379"/>
                    <a:gd name="T80" fmla="*/ 0 w 323"/>
                    <a:gd name="T81" fmla="*/ 0 h 379"/>
                    <a:gd name="T82" fmla="*/ 0 w 323"/>
                    <a:gd name="T83" fmla="*/ 0 h 379"/>
                    <a:gd name="T84" fmla="*/ 0 w 323"/>
                    <a:gd name="T85" fmla="*/ 0 h 379"/>
                    <a:gd name="T86" fmla="*/ 0 w 323"/>
                    <a:gd name="T87" fmla="*/ 0 h 379"/>
                    <a:gd name="T88" fmla="*/ 0 w 323"/>
                    <a:gd name="T89" fmla="*/ 0 h 379"/>
                    <a:gd name="T90" fmla="*/ 0 w 323"/>
                    <a:gd name="T91" fmla="*/ 0 h 379"/>
                    <a:gd name="T92" fmla="*/ 0 w 323"/>
                    <a:gd name="T93" fmla="*/ 0 h 379"/>
                    <a:gd name="T94" fmla="*/ 323 w 323"/>
                    <a:gd name="T95" fmla="*/ 379 h 379"/>
                  </a:gdLst>
                  <a:ahLst/>
                  <a:cxnLst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T92" t="T93" r="T94" b="T95"/>
                  <a:pathLst>
                    <a:path w="323" h="379">
                      <a:moveTo>
                        <a:pt x="126" y="50"/>
                      </a:moveTo>
                      <a:lnTo>
                        <a:pt x="101" y="70"/>
                      </a:lnTo>
                      <a:lnTo>
                        <a:pt x="76" y="92"/>
                      </a:lnTo>
                      <a:lnTo>
                        <a:pt x="54" y="115"/>
                      </a:lnTo>
                      <a:lnTo>
                        <a:pt x="34" y="140"/>
                      </a:lnTo>
                      <a:lnTo>
                        <a:pt x="18" y="167"/>
                      </a:lnTo>
                      <a:lnTo>
                        <a:pt x="6" y="196"/>
                      </a:lnTo>
                      <a:lnTo>
                        <a:pt x="0" y="227"/>
                      </a:lnTo>
                      <a:lnTo>
                        <a:pt x="1" y="259"/>
                      </a:lnTo>
                      <a:lnTo>
                        <a:pt x="4" y="267"/>
                      </a:lnTo>
                      <a:lnTo>
                        <a:pt x="7" y="277"/>
                      </a:lnTo>
                      <a:lnTo>
                        <a:pt x="11" y="283"/>
                      </a:lnTo>
                      <a:lnTo>
                        <a:pt x="15" y="291"/>
                      </a:lnTo>
                      <a:lnTo>
                        <a:pt x="21" y="298"/>
                      </a:lnTo>
                      <a:lnTo>
                        <a:pt x="27" y="305"/>
                      </a:lnTo>
                      <a:lnTo>
                        <a:pt x="34" y="311"/>
                      </a:lnTo>
                      <a:lnTo>
                        <a:pt x="41" y="316"/>
                      </a:lnTo>
                      <a:lnTo>
                        <a:pt x="57" y="325"/>
                      </a:lnTo>
                      <a:lnTo>
                        <a:pt x="72" y="333"/>
                      </a:lnTo>
                      <a:lnTo>
                        <a:pt x="87" y="340"/>
                      </a:lnTo>
                      <a:lnTo>
                        <a:pt x="103" y="345"/>
                      </a:lnTo>
                      <a:lnTo>
                        <a:pt x="120" y="351"/>
                      </a:lnTo>
                      <a:lnTo>
                        <a:pt x="136" y="356"/>
                      </a:lnTo>
                      <a:lnTo>
                        <a:pt x="153" y="360"/>
                      </a:lnTo>
                      <a:lnTo>
                        <a:pt x="169" y="364"/>
                      </a:lnTo>
                      <a:lnTo>
                        <a:pt x="187" y="367"/>
                      </a:lnTo>
                      <a:lnTo>
                        <a:pt x="204" y="370"/>
                      </a:lnTo>
                      <a:lnTo>
                        <a:pt x="221" y="372"/>
                      </a:lnTo>
                      <a:lnTo>
                        <a:pt x="238" y="374"/>
                      </a:lnTo>
                      <a:lnTo>
                        <a:pt x="256" y="375"/>
                      </a:lnTo>
                      <a:lnTo>
                        <a:pt x="273" y="376"/>
                      </a:lnTo>
                      <a:lnTo>
                        <a:pt x="290" y="378"/>
                      </a:lnTo>
                      <a:lnTo>
                        <a:pt x="307" y="379"/>
                      </a:lnTo>
                      <a:lnTo>
                        <a:pt x="312" y="379"/>
                      </a:lnTo>
                      <a:lnTo>
                        <a:pt x="317" y="375"/>
                      </a:lnTo>
                      <a:lnTo>
                        <a:pt x="320" y="372"/>
                      </a:lnTo>
                      <a:lnTo>
                        <a:pt x="323" y="366"/>
                      </a:lnTo>
                      <a:lnTo>
                        <a:pt x="323" y="360"/>
                      </a:lnTo>
                      <a:lnTo>
                        <a:pt x="320" y="356"/>
                      </a:lnTo>
                      <a:lnTo>
                        <a:pt x="316" y="352"/>
                      </a:lnTo>
                      <a:lnTo>
                        <a:pt x="311" y="351"/>
                      </a:lnTo>
                      <a:lnTo>
                        <a:pt x="295" y="351"/>
                      </a:lnTo>
                      <a:lnTo>
                        <a:pt x="279" y="351"/>
                      </a:lnTo>
                      <a:lnTo>
                        <a:pt x="263" y="350"/>
                      </a:lnTo>
                      <a:lnTo>
                        <a:pt x="248" y="349"/>
                      </a:lnTo>
                      <a:lnTo>
                        <a:pt x="231" y="348"/>
                      </a:lnTo>
                      <a:lnTo>
                        <a:pt x="215" y="345"/>
                      </a:lnTo>
                      <a:lnTo>
                        <a:pt x="200" y="343"/>
                      </a:lnTo>
                      <a:lnTo>
                        <a:pt x="183" y="341"/>
                      </a:lnTo>
                      <a:lnTo>
                        <a:pt x="168" y="337"/>
                      </a:lnTo>
                      <a:lnTo>
                        <a:pt x="151" y="334"/>
                      </a:lnTo>
                      <a:lnTo>
                        <a:pt x="136" y="329"/>
                      </a:lnTo>
                      <a:lnTo>
                        <a:pt x="121" y="325"/>
                      </a:lnTo>
                      <a:lnTo>
                        <a:pt x="106" y="320"/>
                      </a:lnTo>
                      <a:lnTo>
                        <a:pt x="92" y="313"/>
                      </a:lnTo>
                      <a:lnTo>
                        <a:pt x="76" y="306"/>
                      </a:lnTo>
                      <a:lnTo>
                        <a:pt x="62" y="300"/>
                      </a:lnTo>
                      <a:lnTo>
                        <a:pt x="51" y="291"/>
                      </a:lnTo>
                      <a:lnTo>
                        <a:pt x="41" y="280"/>
                      </a:lnTo>
                      <a:lnTo>
                        <a:pt x="35" y="269"/>
                      </a:lnTo>
                      <a:lnTo>
                        <a:pt x="31" y="255"/>
                      </a:lnTo>
                      <a:lnTo>
                        <a:pt x="31" y="239"/>
                      </a:lnTo>
                      <a:lnTo>
                        <a:pt x="33" y="218"/>
                      </a:lnTo>
                      <a:lnTo>
                        <a:pt x="38" y="197"/>
                      </a:lnTo>
                      <a:lnTo>
                        <a:pt x="42" y="182"/>
                      </a:lnTo>
                      <a:lnTo>
                        <a:pt x="51" y="165"/>
                      </a:lnTo>
                      <a:lnTo>
                        <a:pt x="60" y="150"/>
                      </a:lnTo>
                      <a:lnTo>
                        <a:pt x="68" y="136"/>
                      </a:lnTo>
                      <a:lnTo>
                        <a:pt x="79" y="124"/>
                      </a:lnTo>
                      <a:lnTo>
                        <a:pt x="89" y="111"/>
                      </a:lnTo>
                      <a:lnTo>
                        <a:pt x="101" y="100"/>
                      </a:lnTo>
                      <a:lnTo>
                        <a:pt x="114" y="88"/>
                      </a:lnTo>
                      <a:lnTo>
                        <a:pt x="129" y="76"/>
                      </a:lnTo>
                      <a:lnTo>
                        <a:pt x="144" y="64"/>
                      </a:lnTo>
                      <a:lnTo>
                        <a:pt x="162" y="53"/>
                      </a:lnTo>
                      <a:lnTo>
                        <a:pt x="181" y="41"/>
                      </a:lnTo>
                      <a:lnTo>
                        <a:pt x="201" y="31"/>
                      </a:lnTo>
                      <a:lnTo>
                        <a:pt x="219" y="22"/>
                      </a:lnTo>
                      <a:lnTo>
                        <a:pt x="237" y="14"/>
                      </a:lnTo>
                      <a:lnTo>
                        <a:pt x="253" y="7"/>
                      </a:lnTo>
                      <a:lnTo>
                        <a:pt x="268" y="1"/>
                      </a:lnTo>
                      <a:lnTo>
                        <a:pt x="255" y="0"/>
                      </a:lnTo>
                      <a:lnTo>
                        <a:pt x="238" y="1"/>
                      </a:lnTo>
                      <a:lnTo>
                        <a:pt x="221" y="5"/>
                      </a:lnTo>
                      <a:lnTo>
                        <a:pt x="201" y="11"/>
                      </a:lnTo>
                      <a:lnTo>
                        <a:pt x="181" y="19"/>
                      </a:lnTo>
                      <a:lnTo>
                        <a:pt x="161" y="28"/>
                      </a:lnTo>
                      <a:lnTo>
                        <a:pt x="142" y="39"/>
                      </a:lnTo>
                      <a:lnTo>
                        <a:pt x="126" y="5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360" cap="sq">
                  <a:solidFill>
                    <a:srgbClr val="80808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700" name="Freeform 196"/>
                <p:cNvSpPr>
                  <a:spLocks noChangeArrowheads="1"/>
                </p:cNvSpPr>
                <p:nvPr/>
              </p:nvSpPr>
              <p:spPr bwMode="auto">
                <a:xfrm>
                  <a:off x="3651" y="2034"/>
                  <a:ext cx="53" cy="34"/>
                </a:xfrm>
                <a:custGeom>
                  <a:avLst/>
                  <a:gdLst>
                    <a:gd name="G0" fmla="+- 1 0 0"/>
                    <a:gd name="G1" fmla="+- 1 0 0"/>
                    <a:gd name="G2" fmla="+- 1 0 0"/>
                    <a:gd name="G3" fmla="+- 0 0 0"/>
                    <a:gd name="G4" fmla="+- 0 0 0"/>
                    <a:gd name="G5" fmla="+- 0 0 0"/>
                    <a:gd name="G6" fmla="+- 1 0 0"/>
                    <a:gd name="G7" fmla="+- 1 0 0"/>
                    <a:gd name="G8" fmla="+- 1 0 0"/>
                    <a:gd name="G9" fmla="+- 1 0 0"/>
                    <a:gd name="G10" fmla="+- 1 0 0"/>
                    <a:gd name="G11" fmla="+- 1 0 0"/>
                    <a:gd name="G12" fmla="+- 1 0 0"/>
                    <a:gd name="G13" fmla="+- 1 0 0"/>
                    <a:gd name="G14" fmla="+- 1 0 0"/>
                    <a:gd name="G15" fmla="+- 1 0 0"/>
                    <a:gd name="G16" fmla="+- 1 0 0"/>
                    <a:gd name="G17" fmla="+- 1 0 0"/>
                    <a:gd name="G18" fmla="+- 1 0 0"/>
                    <a:gd name="G19" fmla="+- 1 0 0"/>
                    <a:gd name="G20" fmla="+- 1 0 0"/>
                    <a:gd name="G21" fmla="+- 1 0 0"/>
                    <a:gd name="G22" fmla="+- 1 0 0"/>
                    <a:gd name="G23" fmla="+- 0 0 0"/>
                    <a:gd name="G24" fmla="+- 1 0 0"/>
                    <a:gd name="G25" fmla="+- 1 0 0"/>
                    <a:gd name="G26" fmla="+- 1 0 0"/>
                    <a:gd name="G27" fmla="+- 92 0 0"/>
                    <a:gd name="G28" fmla="+- 1 0 0"/>
                    <a:gd name="G29" fmla="+- 1 0 0"/>
                    <a:gd name="G30" fmla="+- 1 0 0"/>
                    <a:gd name="G31" fmla="+- 1 0 0"/>
                    <a:gd name="G32" fmla="+- 1 0 0"/>
                    <a:gd name="G33" fmla="+- 1 0 0"/>
                    <a:gd name="G34" fmla="+- 1 0 0"/>
                    <a:gd name="G35" fmla="+- 1 0 0"/>
                    <a:gd name="G36" fmla="+- 1 0 0"/>
                    <a:gd name="G37" fmla="+- 1 0 0"/>
                    <a:gd name="G38" fmla="+- 1 0 0"/>
                    <a:gd name="G39" fmla="+- 1 0 0"/>
                    <a:gd name="G40" fmla="+- 1 0 0"/>
                    <a:gd name="G41" fmla="+- 1 0 0"/>
                    <a:gd name="G42" fmla="*/ 1 35987 55552"/>
                    <a:gd name="G43" fmla="*/ G42 1 180"/>
                    <a:gd name="G44" fmla="cos 0 G43"/>
                    <a:gd name="G45" fmla="+- 0 0 0"/>
                    <a:gd name="G46" fmla="+- 6 0 0"/>
                    <a:gd name="G47" fmla="+- 0 0 0"/>
                    <a:gd name="G48" fmla="+- 1 0 0"/>
                    <a:gd name="G49" fmla="+- 1 0 0"/>
                    <a:gd name="G50" fmla="+- 1 0 0"/>
                    <a:gd name="G51" fmla="+- 1 0 0"/>
                    <a:gd name="G52" fmla="+- 1 0 0"/>
                    <a:gd name="G53" fmla="+- 1 0 0"/>
                    <a:gd name="G54" fmla="+- 1 0 0"/>
                    <a:gd name="T0" fmla="*/ 0 256 1"/>
                    <a:gd name="T1" fmla="*/ 0 256 1"/>
                    <a:gd name="G55" fmla="+- 0 T0 T1"/>
                    <a:gd name="G56" fmla="cos 54736 G55"/>
                    <a:gd name="T2" fmla="*/ 0 256 1"/>
                    <a:gd name="T3" fmla="*/ 0 256 1"/>
                    <a:gd name="G57" fmla="+- 0 T2 T3"/>
                    <a:gd name="G58" fmla="sin 54766 G57"/>
                    <a:gd name="G59" fmla="+- G56 G58 0"/>
                    <a:gd name="G60" fmla="+- G59 10800 0"/>
                    <a:gd name="G61" fmla="+- 1 0 0"/>
                    <a:gd name="G62" fmla="+- 1 0 0"/>
                    <a:gd name="G63" fmla="+- 1 0 0"/>
                    <a:gd name="G64" fmla="+- 1 0 0"/>
                    <a:gd name="G65" fmla="+- 1 0 0"/>
                    <a:gd name="G66" fmla="+- 1 0 0"/>
                    <a:gd name="G67" fmla="+- 1 0 0"/>
                    <a:gd name="T4" fmla="*/ 0 w 282"/>
                    <a:gd name="T5" fmla="*/ 0 h 253"/>
                    <a:gd name="T6" fmla="*/ 0 w 282"/>
                    <a:gd name="T7" fmla="*/ 0 h 253"/>
                    <a:gd name="T8" fmla="*/ 0 w 282"/>
                    <a:gd name="T9" fmla="*/ 0 h 253"/>
                    <a:gd name="T10" fmla="*/ 0 w 282"/>
                    <a:gd name="T11" fmla="*/ 0 h 253"/>
                    <a:gd name="T12" fmla="*/ 0 w 282"/>
                    <a:gd name="T13" fmla="*/ 0 h 253"/>
                    <a:gd name="T14" fmla="*/ 0 w 282"/>
                    <a:gd name="T15" fmla="*/ 0 h 253"/>
                    <a:gd name="T16" fmla="*/ 0 w 282"/>
                    <a:gd name="T17" fmla="*/ 0 h 253"/>
                    <a:gd name="T18" fmla="*/ 0 w 282"/>
                    <a:gd name="T19" fmla="*/ 0 h 253"/>
                    <a:gd name="T20" fmla="*/ 0 w 282"/>
                    <a:gd name="T21" fmla="*/ 0 h 253"/>
                    <a:gd name="T22" fmla="*/ 0 w 282"/>
                    <a:gd name="T23" fmla="*/ 0 h 253"/>
                    <a:gd name="T24" fmla="*/ 0 w 282"/>
                    <a:gd name="T25" fmla="*/ 0 h 253"/>
                    <a:gd name="T26" fmla="*/ 0 w 282"/>
                    <a:gd name="T27" fmla="*/ 0 h 253"/>
                    <a:gd name="T28" fmla="*/ 0 w 282"/>
                    <a:gd name="T29" fmla="*/ 0 h 253"/>
                    <a:gd name="T30" fmla="*/ 0 w 282"/>
                    <a:gd name="T31" fmla="*/ 0 h 253"/>
                    <a:gd name="T32" fmla="*/ 0 w 282"/>
                    <a:gd name="T33" fmla="*/ 0 h 253"/>
                    <a:gd name="T34" fmla="*/ 0 w 282"/>
                    <a:gd name="T35" fmla="*/ 0 h 253"/>
                    <a:gd name="T36" fmla="*/ 0 w 282"/>
                    <a:gd name="T37" fmla="*/ 0 h 253"/>
                    <a:gd name="T38" fmla="*/ 0 w 282"/>
                    <a:gd name="T39" fmla="*/ 0 h 253"/>
                    <a:gd name="T40" fmla="*/ 0 w 282"/>
                    <a:gd name="T41" fmla="*/ 0 h 253"/>
                    <a:gd name="T42" fmla="*/ 0 w 282"/>
                    <a:gd name="T43" fmla="*/ 0 h 253"/>
                    <a:gd name="T44" fmla="*/ 0 w 282"/>
                    <a:gd name="T45" fmla="*/ 0 h 253"/>
                    <a:gd name="T46" fmla="*/ 0 w 282"/>
                    <a:gd name="T47" fmla="*/ 0 h 253"/>
                    <a:gd name="T48" fmla="*/ 0 w 282"/>
                    <a:gd name="T49" fmla="*/ 0 h 253"/>
                    <a:gd name="T50" fmla="*/ 0 w 282"/>
                    <a:gd name="T51" fmla="*/ 0 h 253"/>
                    <a:gd name="T52" fmla="*/ 0 w 282"/>
                    <a:gd name="T53" fmla="*/ 0 h 253"/>
                    <a:gd name="T54" fmla="*/ 0 w 282"/>
                    <a:gd name="T55" fmla="*/ 0 h 253"/>
                    <a:gd name="T56" fmla="*/ 0 w 282"/>
                    <a:gd name="T57" fmla="*/ 0 h 253"/>
                    <a:gd name="T58" fmla="*/ 0 w 282"/>
                    <a:gd name="T59" fmla="*/ 0 h 253"/>
                    <a:gd name="T60" fmla="*/ 0 w 282"/>
                    <a:gd name="T61" fmla="*/ 0 h 253"/>
                    <a:gd name="T62" fmla="*/ 0 w 282"/>
                    <a:gd name="T63" fmla="*/ 0 h 253"/>
                    <a:gd name="T64" fmla="*/ 0 w 282"/>
                    <a:gd name="T65" fmla="*/ 0 h 253"/>
                    <a:gd name="T66" fmla="*/ 0 w 282"/>
                    <a:gd name="T67" fmla="*/ 0 h 253"/>
                    <a:gd name="T68" fmla="*/ 0 w 282"/>
                    <a:gd name="T69" fmla="*/ 0 h 253"/>
                    <a:gd name="T70" fmla="*/ 0 w 282"/>
                    <a:gd name="T71" fmla="*/ 0 h 253"/>
                    <a:gd name="T72" fmla="*/ 0 w 282"/>
                    <a:gd name="T73" fmla="*/ 0 h 253"/>
                    <a:gd name="T74" fmla="*/ 0 w 282"/>
                    <a:gd name="T75" fmla="*/ 0 h 253"/>
                    <a:gd name="T76" fmla="*/ 0 w 282"/>
                    <a:gd name="T77" fmla="*/ 0 h 253"/>
                    <a:gd name="T78" fmla="*/ 0 w 282"/>
                    <a:gd name="T79" fmla="*/ 0 h 253"/>
                    <a:gd name="T80" fmla="*/ 0 w 282"/>
                    <a:gd name="T81" fmla="*/ 0 h 253"/>
                    <a:gd name="T82" fmla="*/ 0 w 282"/>
                    <a:gd name="T83" fmla="*/ 0 h 253"/>
                    <a:gd name="T84" fmla="*/ 0 w 282"/>
                    <a:gd name="T85" fmla="*/ 0 h 253"/>
                    <a:gd name="T86" fmla="*/ 0 w 282"/>
                    <a:gd name="T87" fmla="*/ 0 h 253"/>
                    <a:gd name="T88" fmla="*/ 0 w 282"/>
                    <a:gd name="T89" fmla="*/ 0 h 253"/>
                    <a:gd name="T90" fmla="*/ 0 w 282"/>
                    <a:gd name="T91" fmla="*/ 0 h 253"/>
                    <a:gd name="T92" fmla="*/ 0 w 282"/>
                    <a:gd name="T93" fmla="*/ 0 h 253"/>
                    <a:gd name="T94" fmla="*/ 0 w 282"/>
                    <a:gd name="T95" fmla="*/ 0 h 253"/>
                    <a:gd name="T96" fmla="*/ 0 w 282"/>
                    <a:gd name="T97" fmla="*/ 0 h 253"/>
                    <a:gd name="T98" fmla="*/ 0 w 282"/>
                    <a:gd name="T99" fmla="*/ 0 h 253"/>
                    <a:gd name="T100" fmla="*/ 0 w 282"/>
                    <a:gd name="T101" fmla="*/ 0 h 253"/>
                    <a:gd name="T102" fmla="*/ 0 w 282"/>
                    <a:gd name="T103" fmla="*/ 0 h 253"/>
                    <a:gd name="T104" fmla="*/ 0 w 282"/>
                    <a:gd name="T105" fmla="*/ 0 h 253"/>
                    <a:gd name="T106" fmla="*/ 0 w 282"/>
                    <a:gd name="T107" fmla="*/ 0 h 253"/>
                    <a:gd name="T108" fmla="*/ 0 w 282"/>
                    <a:gd name="T109" fmla="*/ 0 h 253"/>
                    <a:gd name="T110" fmla="*/ 0 w 282"/>
                    <a:gd name="T111" fmla="*/ 0 h 253"/>
                    <a:gd name="T112" fmla="*/ 0 w 282"/>
                    <a:gd name="T113" fmla="*/ 0 h 253"/>
                    <a:gd name="T114" fmla="*/ 0 w 282"/>
                    <a:gd name="T115" fmla="*/ 0 h 253"/>
                    <a:gd name="T116" fmla="*/ 0 w 282"/>
                    <a:gd name="T117" fmla="*/ 0 h 253"/>
                    <a:gd name="T118" fmla="*/ 0 w 282"/>
                    <a:gd name="T119" fmla="*/ 0 h 253"/>
                    <a:gd name="T120" fmla="*/ 0 w 282"/>
                    <a:gd name="T121" fmla="*/ 0 h 253"/>
                    <a:gd name="T122" fmla="*/ 0 w 282"/>
                    <a:gd name="T123" fmla="*/ 0 h 253"/>
                    <a:gd name="T124" fmla="*/ 0 w 282"/>
                    <a:gd name="T125" fmla="*/ 0 h 253"/>
                    <a:gd name="T126" fmla="*/ 0 w 282"/>
                    <a:gd name="T127" fmla="*/ 0 h 253"/>
                    <a:gd name="T128" fmla="*/ 282 w 282"/>
                    <a:gd name="T129" fmla="*/ 253 h 253"/>
                  </a:gdLst>
                  <a:ahLst/>
                  <a:cxnLst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T126" t="T127" r="T128" b="T129"/>
                  <a:pathLst>
                    <a:path w="282" h="253">
                      <a:moveTo>
                        <a:pt x="235" y="78"/>
                      </a:moveTo>
                      <a:lnTo>
                        <a:pt x="248" y="92"/>
                      </a:lnTo>
                      <a:lnTo>
                        <a:pt x="255" y="108"/>
                      </a:lnTo>
                      <a:lnTo>
                        <a:pt x="259" y="125"/>
                      </a:lnTo>
                      <a:lnTo>
                        <a:pt x="259" y="144"/>
                      </a:lnTo>
                      <a:lnTo>
                        <a:pt x="257" y="159"/>
                      </a:lnTo>
                      <a:lnTo>
                        <a:pt x="252" y="171"/>
                      </a:lnTo>
                      <a:lnTo>
                        <a:pt x="244" y="184"/>
                      </a:lnTo>
                      <a:lnTo>
                        <a:pt x="236" y="194"/>
                      </a:lnTo>
                      <a:lnTo>
                        <a:pt x="225" y="206"/>
                      </a:lnTo>
                      <a:lnTo>
                        <a:pt x="215" y="215"/>
                      </a:lnTo>
                      <a:lnTo>
                        <a:pt x="204" y="225"/>
                      </a:lnTo>
                      <a:lnTo>
                        <a:pt x="194" y="236"/>
                      </a:lnTo>
                      <a:lnTo>
                        <a:pt x="191" y="239"/>
                      </a:lnTo>
                      <a:lnTo>
                        <a:pt x="190" y="242"/>
                      </a:lnTo>
                      <a:lnTo>
                        <a:pt x="191" y="246"/>
                      </a:lnTo>
                      <a:lnTo>
                        <a:pt x="194" y="249"/>
                      </a:lnTo>
                      <a:lnTo>
                        <a:pt x="197" y="252"/>
                      </a:lnTo>
                      <a:lnTo>
                        <a:pt x="201" y="253"/>
                      </a:lnTo>
                      <a:lnTo>
                        <a:pt x="205" y="252"/>
                      </a:lnTo>
                      <a:lnTo>
                        <a:pt x="209" y="249"/>
                      </a:lnTo>
                      <a:lnTo>
                        <a:pt x="232" y="234"/>
                      </a:lnTo>
                      <a:lnTo>
                        <a:pt x="251" y="215"/>
                      </a:lnTo>
                      <a:lnTo>
                        <a:pt x="267" y="192"/>
                      </a:lnTo>
                      <a:lnTo>
                        <a:pt x="278" y="168"/>
                      </a:lnTo>
                      <a:lnTo>
                        <a:pt x="282" y="141"/>
                      </a:lnTo>
                      <a:lnTo>
                        <a:pt x="279" y="116"/>
                      </a:lnTo>
                      <a:lnTo>
                        <a:pt x="270" y="92"/>
                      </a:lnTo>
                      <a:lnTo>
                        <a:pt x="251" y="70"/>
                      </a:lnTo>
                      <a:lnTo>
                        <a:pt x="237" y="59"/>
                      </a:lnTo>
                      <a:lnTo>
                        <a:pt x="221" y="48"/>
                      </a:lnTo>
                      <a:lnTo>
                        <a:pt x="202" y="39"/>
                      </a:lnTo>
                      <a:lnTo>
                        <a:pt x="183" y="31"/>
                      </a:lnTo>
                      <a:lnTo>
                        <a:pt x="163" y="24"/>
                      </a:lnTo>
                      <a:lnTo>
                        <a:pt x="142" y="18"/>
                      </a:lnTo>
                      <a:lnTo>
                        <a:pt x="122" y="13"/>
                      </a:lnTo>
                      <a:lnTo>
                        <a:pt x="101" y="8"/>
                      </a:lnTo>
                      <a:lnTo>
                        <a:pt x="82" y="5"/>
                      </a:lnTo>
                      <a:lnTo>
                        <a:pt x="63" y="2"/>
                      </a:lnTo>
                      <a:lnTo>
                        <a:pt x="47" y="0"/>
                      </a:lnTo>
                      <a:lnTo>
                        <a:pt x="32" y="0"/>
                      </a:lnTo>
                      <a:lnTo>
                        <a:pt x="19" y="0"/>
                      </a:lnTo>
                      <a:lnTo>
                        <a:pt x="10" y="1"/>
                      </a:lnTo>
                      <a:lnTo>
                        <a:pt x="4" y="4"/>
                      </a:lnTo>
                      <a:lnTo>
                        <a:pt x="0" y="6"/>
                      </a:lnTo>
                      <a:lnTo>
                        <a:pt x="12" y="8"/>
                      </a:lnTo>
                      <a:lnTo>
                        <a:pt x="25" y="9"/>
                      </a:lnTo>
                      <a:lnTo>
                        <a:pt x="38" y="12"/>
                      </a:lnTo>
                      <a:lnTo>
                        <a:pt x="52" y="14"/>
                      </a:lnTo>
                      <a:lnTo>
                        <a:pt x="67" y="16"/>
                      </a:lnTo>
                      <a:lnTo>
                        <a:pt x="82" y="18"/>
                      </a:lnTo>
                      <a:lnTo>
                        <a:pt x="97" y="22"/>
                      </a:lnTo>
                      <a:lnTo>
                        <a:pt x="114" y="25"/>
                      </a:lnTo>
                      <a:lnTo>
                        <a:pt x="129" y="30"/>
                      </a:lnTo>
                      <a:lnTo>
                        <a:pt x="146" y="35"/>
                      </a:lnTo>
                      <a:lnTo>
                        <a:pt x="162" y="40"/>
                      </a:lnTo>
                      <a:lnTo>
                        <a:pt x="177" y="46"/>
                      </a:lnTo>
                      <a:lnTo>
                        <a:pt x="192" y="53"/>
                      </a:lnTo>
                      <a:lnTo>
                        <a:pt x="208" y="60"/>
                      </a:lnTo>
                      <a:lnTo>
                        <a:pt x="222" y="69"/>
                      </a:lnTo>
                      <a:lnTo>
                        <a:pt x="235" y="7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360" cap="sq">
                  <a:solidFill>
                    <a:srgbClr val="80808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701" name="Freeform 197"/>
                <p:cNvSpPr>
                  <a:spLocks noChangeArrowheads="1"/>
                </p:cNvSpPr>
                <p:nvPr/>
              </p:nvSpPr>
              <p:spPr bwMode="auto">
                <a:xfrm>
                  <a:off x="3542" y="2053"/>
                  <a:ext cx="21" cy="31"/>
                </a:xfrm>
                <a:custGeom>
                  <a:avLst/>
                  <a:gdLst>
                    <a:gd name="G0" fmla="+- 128 0 0"/>
                    <a:gd name="G1" fmla="+- 148 0 0"/>
                    <a:gd name="G2" fmla="+- 166 0 0"/>
                    <a:gd name="G3" fmla="+- 0 0 0"/>
                    <a:gd name="G4" fmla="+- 1 0 0"/>
                    <a:gd name="G5" fmla="+- 1 0 0"/>
                    <a:gd name="G6" fmla="+- 1 0 0"/>
                    <a:gd name="G7" fmla="+- 1 0 0"/>
                    <a:gd name="G8" fmla="+- 1 0 0"/>
                    <a:gd name="G9" fmla="+- 1 0 0"/>
                    <a:gd name="G10" fmla="+- 1 0 0"/>
                    <a:gd name="G11" fmla="+- 1 0 0"/>
                    <a:gd name="G12" fmla="+- 1 0 0"/>
                    <a:gd name="G13" fmla="+- 1 0 0"/>
                    <a:gd name="G14" fmla="+- 1 0 0"/>
                    <a:gd name="G15" fmla="+- 1 0 0"/>
                    <a:gd name="G16" fmla="+- 1 0 0"/>
                    <a:gd name="G17" fmla="+- 1 0 0"/>
                    <a:gd name="G18" fmla="+- 1 0 0"/>
                    <a:gd name="G19" fmla="+- 1 0 0"/>
                    <a:gd name="G20" fmla="+- 1 0 0"/>
                    <a:gd name="G21" fmla="+- 1 0 0"/>
                    <a:gd name="G22" fmla="+- 1 0 0"/>
                    <a:gd name="G23" fmla="+- 1 0 0"/>
                    <a:gd name="G24" fmla="+- 1 0 0"/>
                    <a:gd name="G25" fmla="+- 1 0 0"/>
                    <a:gd name="G26" fmla="+- 1 0 0"/>
                    <a:gd name="G27" fmla="+- 1 0 0"/>
                    <a:gd name="G28" fmla="+- 1 0 0"/>
                    <a:gd name="G29" fmla="+- 1 0 0"/>
                    <a:gd name="G30" fmla="+- 1 0 0"/>
                    <a:gd name="G31" fmla="+- 1 0 0"/>
                    <a:gd name="G32" fmla="+- 1 0 0"/>
                    <a:gd name="G33" fmla="+- 1 0 0"/>
                    <a:gd name="G34" fmla="+- 1 0 0"/>
                    <a:gd name="G35" fmla="+- 1 0 0"/>
                    <a:gd name="G36" fmla="+- 1 0 0"/>
                    <a:gd name="G37" fmla="+- 1 0 0"/>
                    <a:gd name="G38" fmla="+- 1 0 0"/>
                    <a:gd name="G39" fmla="+- 0 0 0"/>
                    <a:gd name="G40" fmla="+- 128 0 0"/>
                    <a:gd name="T0" fmla="*/ 0 w 115"/>
                    <a:gd name="T1" fmla="*/ 0 h 236"/>
                    <a:gd name="T2" fmla="*/ 0 w 115"/>
                    <a:gd name="T3" fmla="*/ 0 h 236"/>
                    <a:gd name="T4" fmla="*/ 0 w 115"/>
                    <a:gd name="T5" fmla="*/ 0 h 236"/>
                    <a:gd name="T6" fmla="*/ 0 w 115"/>
                    <a:gd name="T7" fmla="*/ 0 h 236"/>
                    <a:gd name="T8" fmla="*/ 0 w 115"/>
                    <a:gd name="T9" fmla="*/ 0 h 236"/>
                    <a:gd name="T10" fmla="*/ 0 w 115"/>
                    <a:gd name="T11" fmla="*/ 0 h 236"/>
                    <a:gd name="T12" fmla="*/ 0 w 115"/>
                    <a:gd name="T13" fmla="*/ 0 h 236"/>
                    <a:gd name="T14" fmla="*/ 0 w 115"/>
                    <a:gd name="T15" fmla="*/ 0 h 236"/>
                    <a:gd name="T16" fmla="*/ 0 w 115"/>
                    <a:gd name="T17" fmla="*/ 0 h 236"/>
                    <a:gd name="T18" fmla="*/ 0 w 115"/>
                    <a:gd name="T19" fmla="*/ 0 h 236"/>
                    <a:gd name="T20" fmla="*/ 0 w 115"/>
                    <a:gd name="T21" fmla="*/ 0 h 236"/>
                    <a:gd name="T22" fmla="*/ 0 w 115"/>
                    <a:gd name="T23" fmla="*/ 0 h 236"/>
                    <a:gd name="T24" fmla="*/ 0 w 115"/>
                    <a:gd name="T25" fmla="*/ 0 h 236"/>
                    <a:gd name="T26" fmla="*/ 0 w 115"/>
                    <a:gd name="T27" fmla="*/ 0 h 236"/>
                    <a:gd name="T28" fmla="*/ 0 w 115"/>
                    <a:gd name="T29" fmla="*/ 0 h 236"/>
                    <a:gd name="T30" fmla="*/ 0 w 115"/>
                    <a:gd name="T31" fmla="*/ 0 h 236"/>
                    <a:gd name="T32" fmla="*/ 0 w 115"/>
                    <a:gd name="T33" fmla="*/ 0 h 236"/>
                    <a:gd name="T34" fmla="*/ 0 w 115"/>
                    <a:gd name="T35" fmla="*/ 0 h 236"/>
                    <a:gd name="T36" fmla="*/ 0 w 115"/>
                    <a:gd name="T37" fmla="*/ 0 h 236"/>
                    <a:gd name="T38" fmla="*/ 0 w 115"/>
                    <a:gd name="T39" fmla="*/ 0 h 236"/>
                    <a:gd name="T40" fmla="*/ 0 w 115"/>
                    <a:gd name="T41" fmla="*/ 0 h 236"/>
                    <a:gd name="T42" fmla="*/ 0 w 115"/>
                    <a:gd name="T43" fmla="*/ 0 h 236"/>
                    <a:gd name="T44" fmla="*/ 0 w 115"/>
                    <a:gd name="T45" fmla="*/ 0 h 236"/>
                    <a:gd name="T46" fmla="*/ 0 w 115"/>
                    <a:gd name="T47" fmla="*/ 0 h 236"/>
                    <a:gd name="T48" fmla="*/ 0 w 115"/>
                    <a:gd name="T49" fmla="*/ 0 h 236"/>
                    <a:gd name="T50" fmla="*/ 0 w 115"/>
                    <a:gd name="T51" fmla="*/ 0 h 236"/>
                    <a:gd name="T52" fmla="*/ 0 w 115"/>
                    <a:gd name="T53" fmla="*/ 0 h 236"/>
                    <a:gd name="T54" fmla="*/ 0 w 115"/>
                    <a:gd name="T55" fmla="*/ 0 h 236"/>
                    <a:gd name="T56" fmla="*/ 0 w 115"/>
                    <a:gd name="T57" fmla="*/ 0 h 236"/>
                    <a:gd name="T58" fmla="*/ 0 w 115"/>
                    <a:gd name="T59" fmla="*/ 0 h 236"/>
                    <a:gd name="T60" fmla="*/ 0 w 115"/>
                    <a:gd name="T61" fmla="*/ 0 h 236"/>
                    <a:gd name="T62" fmla="*/ 0 w 115"/>
                    <a:gd name="T63" fmla="*/ 0 h 236"/>
                    <a:gd name="T64" fmla="*/ 0 w 115"/>
                    <a:gd name="T65" fmla="*/ 0 h 236"/>
                    <a:gd name="T66" fmla="*/ 0 w 115"/>
                    <a:gd name="T67" fmla="*/ 0 h 236"/>
                    <a:gd name="T68" fmla="*/ 0 w 115"/>
                    <a:gd name="T69" fmla="*/ 0 h 236"/>
                    <a:gd name="T70" fmla="*/ 0 w 115"/>
                    <a:gd name="T71" fmla="*/ 0 h 236"/>
                    <a:gd name="T72" fmla="*/ 0 w 115"/>
                    <a:gd name="T73" fmla="*/ 0 h 236"/>
                    <a:gd name="T74" fmla="*/ 0 w 115"/>
                    <a:gd name="T75" fmla="*/ 0 h 236"/>
                    <a:gd name="T76" fmla="*/ 0 w 115"/>
                    <a:gd name="T77" fmla="*/ 0 h 236"/>
                    <a:gd name="T78" fmla="*/ 0 w 115"/>
                    <a:gd name="T79" fmla="*/ 0 h 236"/>
                    <a:gd name="T80" fmla="*/ 0 w 115"/>
                    <a:gd name="T81" fmla="*/ 0 h 236"/>
                    <a:gd name="T82" fmla="*/ 0 w 115"/>
                    <a:gd name="T83" fmla="*/ 0 h 236"/>
                    <a:gd name="T84" fmla="*/ 115 w 115"/>
                    <a:gd name="T85" fmla="*/ 236 h 2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T82" t="T83" r="T84" b="T85"/>
                  <a:pathLst>
                    <a:path w="115" h="236">
                      <a:moveTo>
                        <a:pt x="0" y="128"/>
                      </a:moveTo>
                      <a:lnTo>
                        <a:pt x="0" y="148"/>
                      </a:lnTo>
                      <a:lnTo>
                        <a:pt x="5" y="166"/>
                      </a:lnTo>
                      <a:lnTo>
                        <a:pt x="13" y="184"/>
                      </a:lnTo>
                      <a:lnTo>
                        <a:pt x="24" y="198"/>
                      </a:lnTo>
                      <a:lnTo>
                        <a:pt x="39" y="211"/>
                      </a:lnTo>
                      <a:lnTo>
                        <a:pt x="55" y="223"/>
                      </a:lnTo>
                      <a:lnTo>
                        <a:pt x="74" y="231"/>
                      </a:lnTo>
                      <a:lnTo>
                        <a:pt x="92" y="235"/>
                      </a:lnTo>
                      <a:lnTo>
                        <a:pt x="98" y="236"/>
                      </a:lnTo>
                      <a:lnTo>
                        <a:pt x="104" y="234"/>
                      </a:lnTo>
                      <a:lnTo>
                        <a:pt x="109" y="231"/>
                      </a:lnTo>
                      <a:lnTo>
                        <a:pt x="111" y="226"/>
                      </a:lnTo>
                      <a:lnTo>
                        <a:pt x="111" y="220"/>
                      </a:lnTo>
                      <a:lnTo>
                        <a:pt x="110" y="215"/>
                      </a:lnTo>
                      <a:lnTo>
                        <a:pt x="107" y="210"/>
                      </a:lnTo>
                      <a:lnTo>
                        <a:pt x="101" y="208"/>
                      </a:lnTo>
                      <a:lnTo>
                        <a:pt x="82" y="201"/>
                      </a:lnTo>
                      <a:lnTo>
                        <a:pt x="64" y="192"/>
                      </a:lnTo>
                      <a:lnTo>
                        <a:pt x="50" y="179"/>
                      </a:lnTo>
                      <a:lnTo>
                        <a:pt x="40" y="165"/>
                      </a:lnTo>
                      <a:lnTo>
                        <a:pt x="33" y="148"/>
                      </a:lnTo>
                      <a:lnTo>
                        <a:pt x="29" y="130"/>
                      </a:lnTo>
                      <a:lnTo>
                        <a:pt x="29" y="110"/>
                      </a:lnTo>
                      <a:lnTo>
                        <a:pt x="35" y="89"/>
                      </a:lnTo>
                      <a:lnTo>
                        <a:pt x="43" y="74"/>
                      </a:lnTo>
                      <a:lnTo>
                        <a:pt x="56" y="60"/>
                      </a:lnTo>
                      <a:lnTo>
                        <a:pt x="70" y="46"/>
                      </a:lnTo>
                      <a:lnTo>
                        <a:pt x="85" y="33"/>
                      </a:lnTo>
                      <a:lnTo>
                        <a:pt x="98" y="23"/>
                      </a:lnTo>
                      <a:lnTo>
                        <a:pt x="109" y="12"/>
                      </a:lnTo>
                      <a:lnTo>
                        <a:pt x="115" y="6"/>
                      </a:lnTo>
                      <a:lnTo>
                        <a:pt x="115" y="0"/>
                      </a:lnTo>
                      <a:lnTo>
                        <a:pt x="102" y="4"/>
                      </a:lnTo>
                      <a:lnTo>
                        <a:pt x="85" y="12"/>
                      </a:lnTo>
                      <a:lnTo>
                        <a:pt x="68" y="26"/>
                      </a:lnTo>
                      <a:lnTo>
                        <a:pt x="49" y="42"/>
                      </a:lnTo>
                      <a:lnTo>
                        <a:pt x="32" y="61"/>
                      </a:lnTo>
                      <a:lnTo>
                        <a:pt x="17" y="82"/>
                      </a:lnTo>
                      <a:lnTo>
                        <a:pt x="6" y="105"/>
                      </a:lnTo>
                      <a:lnTo>
                        <a:pt x="0" y="12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360" cap="sq">
                  <a:solidFill>
                    <a:srgbClr val="80808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702" name="Freeform 198"/>
                <p:cNvSpPr>
                  <a:spLocks noChangeArrowheads="1"/>
                </p:cNvSpPr>
                <p:nvPr/>
              </p:nvSpPr>
              <p:spPr bwMode="auto">
                <a:xfrm>
                  <a:off x="3696" y="2031"/>
                  <a:ext cx="47" cy="42"/>
                </a:xfrm>
                <a:custGeom>
                  <a:avLst/>
                  <a:gdLst>
                    <a:gd name="G0" fmla="+- 1 0 0"/>
                    <a:gd name="G1" fmla="+- 1 0 0"/>
                    <a:gd name="G2" fmla="+- 1 0 0"/>
                    <a:gd name="G3" fmla="+- 1 0 0"/>
                    <a:gd name="G4" fmla="+- 1 0 0"/>
                    <a:gd name="G5" fmla="+- 1 0 0"/>
                    <a:gd name="G6" fmla="+- 1 0 0"/>
                    <a:gd name="G7" fmla="+- 1 0 0"/>
                    <a:gd name="G8" fmla="+- 1 0 0"/>
                    <a:gd name="G9" fmla="+- 1 0 0"/>
                    <a:gd name="G10" fmla="+- 1 0 0"/>
                    <a:gd name="G11" fmla="+- 1 0 0"/>
                    <a:gd name="G12" fmla="+- 1 0 0"/>
                    <a:gd name="G13" fmla="+- 1 0 0"/>
                    <a:gd name="G14" fmla="+- 1 0 0"/>
                    <a:gd name="G15" fmla="+- 1 0 0"/>
                    <a:gd name="G16" fmla="+- 1 0 0"/>
                    <a:gd name="G17" fmla="+- 0 0 0"/>
                    <a:gd name="G18" fmla="+- 1 0 0"/>
                    <a:gd name="G19" fmla="+- 1 0 0"/>
                    <a:gd name="G20" fmla="+- 1 0 0"/>
                    <a:gd name="G21" fmla="+- 1 0 0"/>
                    <a:gd name="G22" fmla="+- 1 0 0"/>
                    <a:gd name="G23" fmla="+- 1 0 0"/>
                    <a:gd name="G24" fmla="+- 1 0 0"/>
                    <a:gd name="G25" fmla="+- 1 0 0"/>
                    <a:gd name="G26" fmla="+- 1 0 0"/>
                    <a:gd name="G27" fmla="+- 1 0 0"/>
                    <a:gd name="G28" fmla="+- 1 0 0"/>
                    <a:gd name="G29" fmla="+- 1 0 0"/>
                    <a:gd name="G30" fmla="+- 1 0 0"/>
                    <a:gd name="G31" fmla="+- 1 0 0"/>
                    <a:gd name="G32" fmla="+- 1 0 0"/>
                    <a:gd name="G33" fmla="+- 1 0 0"/>
                    <a:gd name="G34" fmla="+- 1 0 0"/>
                    <a:gd name="G35" fmla="+- 1 0 0"/>
                    <a:gd name="G36" fmla="+- 1 0 0"/>
                    <a:gd name="G37" fmla="+- 1 0 0"/>
                    <a:gd name="G38" fmla="+- 1 0 0"/>
                    <a:gd name="G39" fmla="+- 1 0 0"/>
                    <a:gd name="G40" fmla="+- 1 0 0"/>
                    <a:gd name="G41" fmla="+- 1 0 0"/>
                    <a:gd name="G42" fmla="+- 1 0 0"/>
                    <a:gd name="G43" fmla="+- 1 0 0"/>
                    <a:gd name="G44" fmla="+- 1 0 0"/>
                    <a:gd name="G45" fmla="+- 1 0 0"/>
                    <a:gd name="G46" fmla="+- 1 0 0"/>
                    <a:gd name="G47" fmla="+- 1 0 0"/>
                    <a:gd name="G48" fmla="+- 1 0 0"/>
                    <a:gd name="G49" fmla="+- 1 0 0"/>
                    <a:gd name="G50" fmla="+- 1 0 0"/>
                    <a:gd name="G51" fmla="+- 1 0 0"/>
                    <a:gd name="G52" fmla="+- 1 0 0"/>
                    <a:gd name="G53" fmla="+- 1 0 0"/>
                    <a:gd name="G54" fmla="+- 1 0 0"/>
                    <a:gd name="G55" fmla="+- 1 0 0"/>
                    <a:gd name="G56" fmla="+- 1 0 0"/>
                    <a:gd name="G57" fmla="+- 1 0 0"/>
                    <a:gd name="G58" fmla="+- 0 0 0"/>
                    <a:gd name="G59" fmla="+- 0 0 0"/>
                    <a:gd name="G60" fmla="+- 2 0 0"/>
                    <a:gd name="G61" fmla="+- 0 0 0"/>
                    <a:gd name="G62" fmla="+- 1 0 0"/>
                    <a:gd name="G63" fmla="+- 1 0 0"/>
                    <a:gd name="G64" fmla="+- 1 0 0"/>
                    <a:gd name="G65" fmla="+- 1 0 0"/>
                    <a:gd name="G66" fmla="+- 1 0 0"/>
                    <a:gd name="G67" fmla="+- 1 0 0"/>
                    <a:gd name="G68" fmla="+- 1 0 0"/>
                    <a:gd name="G69" fmla="+- 1 0 0"/>
                    <a:gd name="G70" fmla="+- 1 0 0"/>
                    <a:gd name="G71" fmla="+- 1 0 0"/>
                    <a:gd name="G72" fmla="+- 1 0 0"/>
                    <a:gd name="G73" fmla="+- 1 0 0"/>
                    <a:gd name="G74" fmla="+- 1 0 0"/>
                    <a:gd name="G75" fmla="+- 1 0 0"/>
                    <a:gd name="G76" fmla="+- 1 0 0"/>
                    <a:gd name="T0" fmla="*/ 0 w 245"/>
                    <a:gd name="T1" fmla="*/ 0 h 310"/>
                    <a:gd name="T2" fmla="*/ 0 w 245"/>
                    <a:gd name="T3" fmla="*/ 0 h 310"/>
                    <a:gd name="T4" fmla="*/ 0 w 245"/>
                    <a:gd name="T5" fmla="*/ 0 h 310"/>
                    <a:gd name="T6" fmla="*/ 0 w 245"/>
                    <a:gd name="T7" fmla="*/ 0 h 310"/>
                    <a:gd name="T8" fmla="*/ 0 w 245"/>
                    <a:gd name="T9" fmla="*/ 0 h 310"/>
                    <a:gd name="T10" fmla="*/ 0 w 245"/>
                    <a:gd name="T11" fmla="*/ 0 h 310"/>
                    <a:gd name="T12" fmla="*/ 0 w 245"/>
                    <a:gd name="T13" fmla="*/ 0 h 310"/>
                    <a:gd name="T14" fmla="*/ 0 w 245"/>
                    <a:gd name="T15" fmla="*/ 0 h 310"/>
                    <a:gd name="T16" fmla="*/ 0 w 245"/>
                    <a:gd name="T17" fmla="*/ 0 h 310"/>
                    <a:gd name="T18" fmla="*/ 0 w 245"/>
                    <a:gd name="T19" fmla="*/ 0 h 310"/>
                    <a:gd name="T20" fmla="*/ 0 w 245"/>
                    <a:gd name="T21" fmla="*/ 0 h 310"/>
                    <a:gd name="T22" fmla="*/ 0 w 245"/>
                    <a:gd name="T23" fmla="*/ 0 h 310"/>
                    <a:gd name="T24" fmla="*/ 0 w 245"/>
                    <a:gd name="T25" fmla="*/ 0 h 310"/>
                    <a:gd name="T26" fmla="*/ 0 w 245"/>
                    <a:gd name="T27" fmla="*/ 0 h 310"/>
                    <a:gd name="T28" fmla="*/ 0 w 245"/>
                    <a:gd name="T29" fmla="*/ 0 h 310"/>
                    <a:gd name="T30" fmla="*/ 0 w 245"/>
                    <a:gd name="T31" fmla="*/ 0 h 310"/>
                    <a:gd name="T32" fmla="*/ 0 w 245"/>
                    <a:gd name="T33" fmla="*/ 0 h 310"/>
                    <a:gd name="T34" fmla="*/ 0 w 245"/>
                    <a:gd name="T35" fmla="*/ 0 h 310"/>
                    <a:gd name="T36" fmla="*/ 0 w 245"/>
                    <a:gd name="T37" fmla="*/ 0 h 310"/>
                    <a:gd name="T38" fmla="*/ 0 w 245"/>
                    <a:gd name="T39" fmla="*/ 0 h 310"/>
                    <a:gd name="T40" fmla="*/ 0 w 245"/>
                    <a:gd name="T41" fmla="*/ 0 h 310"/>
                    <a:gd name="T42" fmla="*/ 0 w 245"/>
                    <a:gd name="T43" fmla="*/ 0 h 310"/>
                    <a:gd name="T44" fmla="*/ 0 w 245"/>
                    <a:gd name="T45" fmla="*/ 0 h 310"/>
                    <a:gd name="T46" fmla="*/ 0 w 245"/>
                    <a:gd name="T47" fmla="*/ 0 h 310"/>
                    <a:gd name="T48" fmla="*/ 0 w 245"/>
                    <a:gd name="T49" fmla="*/ 0 h 310"/>
                    <a:gd name="T50" fmla="*/ 0 w 245"/>
                    <a:gd name="T51" fmla="*/ 0 h 310"/>
                    <a:gd name="T52" fmla="*/ 0 w 245"/>
                    <a:gd name="T53" fmla="*/ 0 h 310"/>
                    <a:gd name="T54" fmla="*/ 0 w 245"/>
                    <a:gd name="T55" fmla="*/ 0 h 310"/>
                    <a:gd name="T56" fmla="*/ 0 w 245"/>
                    <a:gd name="T57" fmla="*/ 0 h 310"/>
                    <a:gd name="T58" fmla="*/ 0 w 245"/>
                    <a:gd name="T59" fmla="*/ 0 h 310"/>
                    <a:gd name="T60" fmla="*/ 0 w 245"/>
                    <a:gd name="T61" fmla="*/ 0 h 310"/>
                    <a:gd name="T62" fmla="*/ 0 w 245"/>
                    <a:gd name="T63" fmla="*/ 0 h 310"/>
                    <a:gd name="T64" fmla="*/ 0 w 245"/>
                    <a:gd name="T65" fmla="*/ 0 h 310"/>
                    <a:gd name="T66" fmla="*/ 0 w 245"/>
                    <a:gd name="T67" fmla="*/ 0 h 310"/>
                    <a:gd name="T68" fmla="*/ 0 w 245"/>
                    <a:gd name="T69" fmla="*/ 0 h 310"/>
                    <a:gd name="T70" fmla="*/ 0 w 245"/>
                    <a:gd name="T71" fmla="*/ 0 h 310"/>
                    <a:gd name="T72" fmla="*/ 0 w 245"/>
                    <a:gd name="T73" fmla="*/ 0 h 310"/>
                    <a:gd name="T74" fmla="*/ 0 w 245"/>
                    <a:gd name="T75" fmla="*/ 0 h 310"/>
                    <a:gd name="T76" fmla="*/ 0 w 245"/>
                    <a:gd name="T77" fmla="*/ 0 h 310"/>
                    <a:gd name="T78" fmla="*/ 245 w 245"/>
                    <a:gd name="T79" fmla="*/ 310 h 3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T76" t="T77" r="T78" b="T79"/>
                  <a:pathLst>
                    <a:path w="245" h="310">
                      <a:moveTo>
                        <a:pt x="200" y="116"/>
                      </a:moveTo>
                      <a:lnTo>
                        <a:pt x="208" y="124"/>
                      </a:lnTo>
                      <a:lnTo>
                        <a:pt x="214" y="133"/>
                      </a:lnTo>
                      <a:lnTo>
                        <a:pt x="220" y="144"/>
                      </a:lnTo>
                      <a:lnTo>
                        <a:pt x="223" y="154"/>
                      </a:lnTo>
                      <a:lnTo>
                        <a:pt x="226" y="164"/>
                      </a:lnTo>
                      <a:lnTo>
                        <a:pt x="224" y="176"/>
                      </a:lnTo>
                      <a:lnTo>
                        <a:pt x="222" y="187"/>
                      </a:lnTo>
                      <a:lnTo>
                        <a:pt x="216" y="198"/>
                      </a:lnTo>
                      <a:lnTo>
                        <a:pt x="208" y="209"/>
                      </a:lnTo>
                      <a:lnTo>
                        <a:pt x="199" y="219"/>
                      </a:lnTo>
                      <a:lnTo>
                        <a:pt x="188" y="229"/>
                      </a:lnTo>
                      <a:lnTo>
                        <a:pt x="177" y="238"/>
                      </a:lnTo>
                      <a:lnTo>
                        <a:pt x="166" y="246"/>
                      </a:lnTo>
                      <a:lnTo>
                        <a:pt x="154" y="255"/>
                      </a:lnTo>
                      <a:lnTo>
                        <a:pt x="142" y="264"/>
                      </a:lnTo>
                      <a:lnTo>
                        <a:pt x="132" y="275"/>
                      </a:lnTo>
                      <a:lnTo>
                        <a:pt x="128" y="278"/>
                      </a:lnTo>
                      <a:lnTo>
                        <a:pt x="126" y="283"/>
                      </a:lnTo>
                      <a:lnTo>
                        <a:pt x="124" y="287"/>
                      </a:lnTo>
                      <a:lnTo>
                        <a:pt x="121" y="292"/>
                      </a:lnTo>
                      <a:lnTo>
                        <a:pt x="120" y="296"/>
                      </a:lnTo>
                      <a:lnTo>
                        <a:pt x="120" y="301"/>
                      </a:lnTo>
                      <a:lnTo>
                        <a:pt x="122" y="306"/>
                      </a:lnTo>
                      <a:lnTo>
                        <a:pt x="126" y="309"/>
                      </a:lnTo>
                      <a:lnTo>
                        <a:pt x="131" y="310"/>
                      </a:lnTo>
                      <a:lnTo>
                        <a:pt x="135" y="310"/>
                      </a:lnTo>
                      <a:lnTo>
                        <a:pt x="139" y="309"/>
                      </a:lnTo>
                      <a:lnTo>
                        <a:pt x="142" y="306"/>
                      </a:lnTo>
                      <a:lnTo>
                        <a:pt x="154" y="292"/>
                      </a:lnTo>
                      <a:lnTo>
                        <a:pt x="167" y="280"/>
                      </a:lnTo>
                      <a:lnTo>
                        <a:pt x="180" y="269"/>
                      </a:lnTo>
                      <a:lnTo>
                        <a:pt x="194" y="257"/>
                      </a:lnTo>
                      <a:lnTo>
                        <a:pt x="207" y="246"/>
                      </a:lnTo>
                      <a:lnTo>
                        <a:pt x="220" y="233"/>
                      </a:lnTo>
                      <a:lnTo>
                        <a:pt x="230" y="219"/>
                      </a:lnTo>
                      <a:lnTo>
                        <a:pt x="238" y="204"/>
                      </a:lnTo>
                      <a:lnTo>
                        <a:pt x="244" y="186"/>
                      </a:lnTo>
                      <a:lnTo>
                        <a:pt x="245" y="169"/>
                      </a:lnTo>
                      <a:lnTo>
                        <a:pt x="243" y="152"/>
                      </a:lnTo>
                      <a:lnTo>
                        <a:pt x="237" y="134"/>
                      </a:lnTo>
                      <a:lnTo>
                        <a:pt x="228" y="119"/>
                      </a:lnTo>
                      <a:lnTo>
                        <a:pt x="217" y="105"/>
                      </a:lnTo>
                      <a:lnTo>
                        <a:pt x="203" y="93"/>
                      </a:lnTo>
                      <a:lnTo>
                        <a:pt x="188" y="83"/>
                      </a:lnTo>
                      <a:lnTo>
                        <a:pt x="176" y="76"/>
                      </a:lnTo>
                      <a:lnTo>
                        <a:pt x="163" y="69"/>
                      </a:lnTo>
                      <a:lnTo>
                        <a:pt x="151" y="61"/>
                      </a:lnTo>
                      <a:lnTo>
                        <a:pt x="136" y="54"/>
                      </a:lnTo>
                      <a:lnTo>
                        <a:pt x="122" y="46"/>
                      </a:lnTo>
                      <a:lnTo>
                        <a:pt x="107" y="39"/>
                      </a:lnTo>
                      <a:lnTo>
                        <a:pt x="93" y="31"/>
                      </a:lnTo>
                      <a:lnTo>
                        <a:pt x="79" y="24"/>
                      </a:lnTo>
                      <a:lnTo>
                        <a:pt x="66" y="18"/>
                      </a:lnTo>
                      <a:lnTo>
                        <a:pt x="53" y="13"/>
                      </a:lnTo>
                      <a:lnTo>
                        <a:pt x="40" y="8"/>
                      </a:lnTo>
                      <a:lnTo>
                        <a:pt x="30" y="5"/>
                      </a:lnTo>
                      <a:lnTo>
                        <a:pt x="20" y="1"/>
                      </a:lnTo>
                      <a:lnTo>
                        <a:pt x="1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lnTo>
                        <a:pt x="11" y="8"/>
                      </a:lnTo>
                      <a:lnTo>
                        <a:pt x="23" y="14"/>
                      </a:lnTo>
                      <a:lnTo>
                        <a:pt x="36" y="20"/>
                      </a:lnTo>
                      <a:lnTo>
                        <a:pt x="47" y="25"/>
                      </a:lnTo>
                      <a:lnTo>
                        <a:pt x="60" y="31"/>
                      </a:lnTo>
                      <a:lnTo>
                        <a:pt x="73" y="37"/>
                      </a:lnTo>
                      <a:lnTo>
                        <a:pt x="86" y="44"/>
                      </a:lnTo>
                      <a:lnTo>
                        <a:pt x="99" y="51"/>
                      </a:lnTo>
                      <a:lnTo>
                        <a:pt x="113" y="57"/>
                      </a:lnTo>
                      <a:lnTo>
                        <a:pt x="126" y="64"/>
                      </a:lnTo>
                      <a:lnTo>
                        <a:pt x="139" y="71"/>
                      </a:lnTo>
                      <a:lnTo>
                        <a:pt x="152" y="79"/>
                      </a:lnTo>
                      <a:lnTo>
                        <a:pt x="165" y="88"/>
                      </a:lnTo>
                      <a:lnTo>
                        <a:pt x="176" y="96"/>
                      </a:lnTo>
                      <a:lnTo>
                        <a:pt x="188" y="106"/>
                      </a:lnTo>
                      <a:lnTo>
                        <a:pt x="200" y="1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360" cap="sq">
                  <a:solidFill>
                    <a:srgbClr val="80808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pic>
            <p:nvPicPr>
              <p:cNvPr id="21703" name="Picture 199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3503" y="2047"/>
                <a:ext cx="234" cy="206"/>
              </a:xfrm>
              <a:prstGeom prst="rect">
                <a:avLst/>
              </a:prstGeom>
              <a:noFill/>
              <a:ln w="9525" cap="flat">
                <a:noFill/>
                <a:round/>
                <a:headEnd/>
                <a:tailEnd/>
              </a:ln>
              <a:effectLst/>
            </p:spPr>
          </p:pic>
        </p:grpSp>
        <p:sp>
          <p:nvSpPr>
            <p:cNvPr id="21704" name="Line 200"/>
            <p:cNvSpPr>
              <a:spLocks noChangeShapeType="1"/>
            </p:cNvSpPr>
            <p:nvPr/>
          </p:nvSpPr>
          <p:spPr bwMode="auto">
            <a:xfrm>
              <a:off x="4959" y="3271"/>
              <a:ext cx="53" cy="1"/>
            </a:xfrm>
            <a:prstGeom prst="line">
              <a:avLst/>
            </a:prstGeom>
            <a:noFill/>
            <a:ln w="12600" cap="sq">
              <a:solidFill>
                <a:srgbClr val="80808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21705" name="Group 201"/>
            <p:cNvGrpSpPr>
              <a:grpSpLocks/>
            </p:cNvGrpSpPr>
            <p:nvPr/>
          </p:nvGrpSpPr>
          <p:grpSpPr bwMode="auto">
            <a:xfrm>
              <a:off x="3589" y="2674"/>
              <a:ext cx="260" cy="234"/>
              <a:chOff x="3589" y="2674"/>
              <a:chExt cx="260" cy="234"/>
            </a:xfrm>
          </p:grpSpPr>
          <p:pic>
            <p:nvPicPr>
              <p:cNvPr id="21706" name="Picture 202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3589" y="2674"/>
                <a:ext cx="260" cy="234"/>
              </a:xfrm>
              <a:prstGeom prst="rect">
                <a:avLst/>
              </a:prstGeom>
              <a:noFill/>
              <a:ln w="9525" cap="flat">
                <a:noFill/>
                <a:round/>
                <a:headEnd/>
                <a:tailEnd/>
              </a:ln>
              <a:effectLst/>
            </p:spPr>
          </p:pic>
          <p:sp>
            <p:nvSpPr>
              <p:cNvPr id="21707" name="Freeform 203"/>
              <p:cNvSpPr>
                <a:spLocks noChangeArrowheads="1"/>
              </p:cNvSpPr>
              <p:nvPr/>
            </p:nvSpPr>
            <p:spPr bwMode="auto">
              <a:xfrm flipH="1">
                <a:off x="3700" y="2697"/>
                <a:ext cx="122" cy="107"/>
              </a:xfrm>
              <a:custGeom>
                <a:avLst/>
                <a:gdLst>
                  <a:gd name="G0" fmla="+- 1 0 0"/>
                  <a:gd name="G1" fmla="+- 1 0 0"/>
                  <a:gd name="G2" fmla="+- 1 0 0"/>
                  <a:gd name="G3" fmla="+- 1 0 0"/>
                  <a:gd name="G4" fmla="+- 1 0 0"/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w 356"/>
                  <a:gd name="T11" fmla="*/ 0 h 368"/>
                  <a:gd name="T12" fmla="*/ 356 w 356"/>
                  <a:gd name="T13" fmla="*/ 368 h 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T10" t="T11" r="T12" b="T13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0099"/>
                  </a:gs>
                  <a:gs pos="100000">
                    <a:srgbClr val="FFFFFF"/>
                  </a:gs>
                </a:gsLst>
                <a:lin ang="2700000" scaled="1"/>
              </a:gra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1708" name="Group 204"/>
            <p:cNvGrpSpPr>
              <a:grpSpLocks/>
            </p:cNvGrpSpPr>
            <p:nvPr/>
          </p:nvGrpSpPr>
          <p:grpSpPr bwMode="auto">
            <a:xfrm>
              <a:off x="3389" y="2939"/>
              <a:ext cx="303" cy="255"/>
              <a:chOff x="3389" y="2939"/>
              <a:chExt cx="303" cy="255"/>
            </a:xfrm>
          </p:grpSpPr>
          <p:pic>
            <p:nvPicPr>
              <p:cNvPr id="21709" name="Picture 205"/>
              <p:cNvPicPr>
                <a:picLocks noChangeAspect="1"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3389" y="2939"/>
                <a:ext cx="303" cy="255"/>
              </a:xfrm>
              <a:prstGeom prst="rect">
                <a:avLst/>
              </a:prstGeom>
              <a:noFill/>
              <a:ln w="9525" cap="flat">
                <a:noFill/>
                <a:round/>
                <a:headEnd/>
                <a:tailEnd/>
              </a:ln>
              <a:effectLst/>
            </p:spPr>
          </p:pic>
          <p:sp>
            <p:nvSpPr>
              <p:cNvPr id="21710" name="Freeform 206"/>
              <p:cNvSpPr>
                <a:spLocks noChangeArrowheads="1"/>
              </p:cNvSpPr>
              <p:nvPr/>
            </p:nvSpPr>
            <p:spPr bwMode="auto">
              <a:xfrm flipH="1">
                <a:off x="3519" y="2964"/>
                <a:ext cx="142" cy="116"/>
              </a:xfrm>
              <a:custGeom>
                <a:avLst/>
                <a:gdLst>
                  <a:gd name="G0" fmla="+- 1 0 0"/>
                  <a:gd name="G1" fmla="+- 1 0 0"/>
                  <a:gd name="G2" fmla="+- 1 0 0"/>
                  <a:gd name="G3" fmla="+- 1 0 0"/>
                  <a:gd name="G4" fmla="+- 1 0 0"/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w 356"/>
                  <a:gd name="T11" fmla="*/ 0 h 368"/>
                  <a:gd name="T12" fmla="*/ 356 w 356"/>
                  <a:gd name="T13" fmla="*/ 368 h 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T10" t="T11" r="T12" b="T13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0099"/>
                  </a:gs>
                  <a:gs pos="100000">
                    <a:srgbClr val="FFFFFF"/>
                  </a:gs>
                </a:gsLst>
                <a:lin ang="2700000" scaled="1"/>
              </a:gra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1711" name="Group 207"/>
            <p:cNvGrpSpPr>
              <a:grpSpLocks/>
            </p:cNvGrpSpPr>
            <p:nvPr/>
          </p:nvGrpSpPr>
          <p:grpSpPr bwMode="auto">
            <a:xfrm>
              <a:off x="3690" y="3129"/>
              <a:ext cx="268" cy="219"/>
              <a:chOff x="3690" y="3129"/>
              <a:chExt cx="268" cy="219"/>
            </a:xfrm>
          </p:grpSpPr>
          <p:pic>
            <p:nvPicPr>
              <p:cNvPr id="21712" name="Picture 208"/>
              <p:cNvPicPr>
                <a:picLocks noChangeAspect="1" noChangeArrowheads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>
                <a:off x="3690" y="3129"/>
                <a:ext cx="268" cy="219"/>
              </a:xfrm>
              <a:prstGeom prst="rect">
                <a:avLst/>
              </a:prstGeom>
              <a:noFill/>
              <a:ln w="9525" cap="flat">
                <a:noFill/>
                <a:round/>
                <a:headEnd/>
                <a:tailEnd/>
              </a:ln>
              <a:effectLst/>
            </p:spPr>
          </p:pic>
          <p:sp>
            <p:nvSpPr>
              <p:cNvPr id="21713" name="Freeform 209"/>
              <p:cNvSpPr>
                <a:spLocks noChangeArrowheads="1"/>
              </p:cNvSpPr>
              <p:nvPr/>
            </p:nvSpPr>
            <p:spPr bwMode="auto">
              <a:xfrm flipH="1">
                <a:off x="3805" y="3150"/>
                <a:ext cx="126" cy="100"/>
              </a:xfrm>
              <a:custGeom>
                <a:avLst/>
                <a:gdLst>
                  <a:gd name="G0" fmla="+- 1 0 0"/>
                  <a:gd name="G1" fmla="+- 1 0 0"/>
                  <a:gd name="G2" fmla="+- 1 0 0"/>
                  <a:gd name="G3" fmla="+- 1 0 0"/>
                  <a:gd name="G4" fmla="+- 1 0 0"/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w 356"/>
                  <a:gd name="T11" fmla="*/ 0 h 368"/>
                  <a:gd name="T12" fmla="*/ 356 w 356"/>
                  <a:gd name="T13" fmla="*/ 368 h 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T10" t="T11" r="T12" b="T13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0099"/>
                  </a:gs>
                  <a:gs pos="100000">
                    <a:srgbClr val="FFFFFF"/>
                  </a:gs>
                </a:gsLst>
                <a:lin ang="2700000" scaled="1"/>
              </a:gra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1714" name="Group 210"/>
            <p:cNvGrpSpPr>
              <a:grpSpLocks/>
            </p:cNvGrpSpPr>
            <p:nvPr/>
          </p:nvGrpSpPr>
          <p:grpSpPr bwMode="auto">
            <a:xfrm>
              <a:off x="4077" y="3118"/>
              <a:ext cx="268" cy="220"/>
              <a:chOff x="4077" y="3118"/>
              <a:chExt cx="268" cy="220"/>
            </a:xfrm>
          </p:grpSpPr>
          <p:pic>
            <p:nvPicPr>
              <p:cNvPr id="21715" name="Picture 211"/>
              <p:cNvPicPr>
                <a:picLocks noChangeAspect="1" noChangeArrowheads="1"/>
              </p:cNvPicPr>
              <p:nvPr/>
            </p:nvPicPr>
            <p:blipFill>
              <a:blip r:embed="rId10"/>
              <a:srcRect/>
              <a:stretch>
                <a:fillRect/>
              </a:stretch>
            </p:blipFill>
            <p:spPr bwMode="auto">
              <a:xfrm>
                <a:off x="4077" y="3118"/>
                <a:ext cx="268" cy="220"/>
              </a:xfrm>
              <a:prstGeom prst="rect">
                <a:avLst/>
              </a:prstGeom>
              <a:noFill/>
              <a:ln w="9525" cap="flat">
                <a:noFill/>
                <a:round/>
                <a:headEnd/>
                <a:tailEnd/>
              </a:ln>
              <a:effectLst/>
            </p:spPr>
          </p:pic>
          <p:sp>
            <p:nvSpPr>
              <p:cNvPr id="21716" name="Freeform 212"/>
              <p:cNvSpPr>
                <a:spLocks noChangeArrowheads="1"/>
              </p:cNvSpPr>
              <p:nvPr/>
            </p:nvSpPr>
            <p:spPr bwMode="auto">
              <a:xfrm>
                <a:off x="4105" y="3139"/>
                <a:ext cx="126" cy="100"/>
              </a:xfrm>
              <a:custGeom>
                <a:avLst/>
                <a:gdLst>
                  <a:gd name="G0" fmla="+- 1 0 0"/>
                  <a:gd name="G1" fmla="+- 1 0 0"/>
                  <a:gd name="G2" fmla="+- 1 0 0"/>
                  <a:gd name="G3" fmla="+- 1 0 0"/>
                  <a:gd name="G4" fmla="+- 1 0 0"/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w 356"/>
                  <a:gd name="T11" fmla="*/ 0 h 368"/>
                  <a:gd name="T12" fmla="*/ 356 w 356"/>
                  <a:gd name="T13" fmla="*/ 368 h 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T10" t="T11" r="T12" b="T13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0099"/>
                  </a:gs>
                  <a:gs pos="100000">
                    <a:srgbClr val="FFFFFF"/>
                  </a:gs>
                </a:gsLst>
                <a:lin ang="2700000" scaled="1"/>
              </a:gra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pic>
          <p:nvPicPr>
            <p:cNvPr id="21717" name="Picture 213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3946" y="902"/>
              <a:ext cx="534" cy="105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</p:pic>
        <p:grpSp>
          <p:nvGrpSpPr>
            <p:cNvPr id="21718" name="Group 214"/>
            <p:cNvGrpSpPr>
              <a:grpSpLocks/>
            </p:cNvGrpSpPr>
            <p:nvPr/>
          </p:nvGrpSpPr>
          <p:grpSpPr bwMode="auto">
            <a:xfrm>
              <a:off x="3487" y="792"/>
              <a:ext cx="261" cy="242"/>
              <a:chOff x="3487" y="792"/>
              <a:chExt cx="261" cy="242"/>
            </a:xfrm>
          </p:grpSpPr>
          <p:pic>
            <p:nvPicPr>
              <p:cNvPr id="21719" name="Picture 215"/>
              <p:cNvPicPr>
                <a:picLocks noChangeAspect="1" noChangeArrowheads="1"/>
              </p:cNvPicPr>
              <p:nvPr/>
            </p:nvPicPr>
            <p:blipFill>
              <a:blip r:embed="rId12"/>
              <a:srcRect/>
              <a:stretch>
                <a:fillRect/>
              </a:stretch>
            </p:blipFill>
            <p:spPr bwMode="auto">
              <a:xfrm>
                <a:off x="3588" y="828"/>
                <a:ext cx="85" cy="206"/>
              </a:xfrm>
              <a:prstGeom prst="rect">
                <a:avLst/>
              </a:prstGeom>
              <a:noFill/>
              <a:ln w="9525" cap="flat">
                <a:noFill/>
                <a:round/>
                <a:headEnd/>
                <a:tailEnd/>
              </a:ln>
              <a:effectLst/>
            </p:spPr>
          </p:pic>
          <p:pic>
            <p:nvPicPr>
              <p:cNvPr id="21720" name="Picture 216"/>
              <p:cNvPicPr>
                <a:picLocks noChangeAspect="1" noChangeArrowheads="1"/>
              </p:cNvPicPr>
              <p:nvPr/>
            </p:nvPicPr>
            <p:blipFill>
              <a:blip r:embed="rId13"/>
              <a:srcRect/>
              <a:stretch>
                <a:fillRect/>
              </a:stretch>
            </p:blipFill>
            <p:spPr bwMode="auto">
              <a:xfrm>
                <a:off x="3487" y="792"/>
                <a:ext cx="261" cy="55"/>
              </a:xfrm>
              <a:prstGeom prst="rect">
                <a:avLst/>
              </a:prstGeom>
              <a:noFill/>
              <a:ln w="9525" cap="flat">
                <a:noFill/>
                <a:round/>
                <a:headEnd/>
                <a:tailEnd/>
              </a:ln>
              <a:effectLst/>
            </p:spPr>
          </p:pic>
        </p:grpSp>
        <p:grpSp>
          <p:nvGrpSpPr>
            <p:cNvPr id="21721" name="Group 217"/>
            <p:cNvGrpSpPr>
              <a:grpSpLocks/>
            </p:cNvGrpSpPr>
            <p:nvPr/>
          </p:nvGrpSpPr>
          <p:grpSpPr bwMode="auto">
            <a:xfrm>
              <a:off x="5142" y="2969"/>
              <a:ext cx="142" cy="302"/>
              <a:chOff x="5142" y="2969"/>
              <a:chExt cx="142" cy="302"/>
            </a:xfrm>
          </p:grpSpPr>
          <p:sp>
            <p:nvSpPr>
              <p:cNvPr id="21722" name="Freeform 218"/>
              <p:cNvSpPr>
                <a:spLocks noChangeArrowheads="1"/>
              </p:cNvSpPr>
              <p:nvPr/>
            </p:nvSpPr>
            <p:spPr bwMode="auto">
              <a:xfrm>
                <a:off x="5255" y="2970"/>
                <a:ext cx="27" cy="288"/>
              </a:xfrm>
              <a:custGeom>
                <a:avLst/>
                <a:gdLst>
                  <a:gd name="G0" fmla="+- 1 0 0"/>
                  <a:gd name="G1" fmla="+- 1 0 0"/>
                  <a:gd name="G2" fmla="+- 1 0 0"/>
                  <a:gd name="G3" fmla="+- 2742 0 0"/>
                  <a:gd name="G4" fmla="+- 1 0 0"/>
                  <a:gd name="T0" fmla="*/ 4 w 354"/>
                  <a:gd name="T1" fmla="*/ 0 h 2742"/>
                  <a:gd name="T2" fmla="*/ 19 w 354"/>
                  <a:gd name="T3" fmla="*/ 32 h 2742"/>
                  <a:gd name="T4" fmla="*/ 19 w 354"/>
                  <a:gd name="T5" fmla="*/ 246 h 2742"/>
                  <a:gd name="T6" fmla="*/ 0 w 354"/>
                  <a:gd name="T7" fmla="*/ 258 h 2742"/>
                  <a:gd name="T8" fmla="*/ 4 w 354"/>
                  <a:gd name="T9" fmla="*/ 0 h 2742"/>
                  <a:gd name="T10" fmla="*/ 0 w 354"/>
                  <a:gd name="T11" fmla="*/ 0 h 2742"/>
                  <a:gd name="T12" fmla="*/ 354 w 354"/>
                  <a:gd name="T13" fmla="*/ 2742 h 27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T10" t="T11" r="T12" b="T13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23" name="Rectangle 219"/>
              <p:cNvSpPr>
                <a:spLocks noChangeArrowheads="1"/>
              </p:cNvSpPr>
              <p:nvPr/>
            </p:nvSpPr>
            <p:spPr bwMode="auto">
              <a:xfrm>
                <a:off x="5149" y="2969"/>
                <a:ext cx="104" cy="288"/>
              </a:xfrm>
              <a:prstGeom prst="rect">
                <a:avLst/>
              </a:prstGeom>
              <a:gradFill rotWithShape="0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24" name="Freeform 220"/>
              <p:cNvSpPr>
                <a:spLocks noChangeArrowheads="1"/>
              </p:cNvSpPr>
              <p:nvPr/>
            </p:nvSpPr>
            <p:spPr bwMode="auto">
              <a:xfrm>
                <a:off x="5260" y="2987"/>
                <a:ext cx="16" cy="267"/>
              </a:xfrm>
              <a:custGeom>
                <a:avLst/>
                <a:gdLst>
                  <a:gd name="G0" fmla="+- 0 0 0"/>
                  <a:gd name="G1" fmla="+- 0 0 0"/>
                  <a:gd name="G2" fmla="+- 1 0 0"/>
                  <a:gd name="G3" fmla="+- 1 0 0"/>
                  <a:gd name="G4" fmla="+- 1229 0 0"/>
                  <a:gd name="G5" fmla="+- 1 0 0"/>
                  <a:gd name="G6" fmla="+- 2501 0 0"/>
                  <a:gd name="G7" fmla="+- 0 0 0"/>
                  <a:gd name="T0" fmla="*/ 2 w 211"/>
                  <a:gd name="T1" fmla="*/ 0 h 2537"/>
                  <a:gd name="T2" fmla="*/ 11 w 211"/>
                  <a:gd name="T3" fmla="*/ 21 h 2537"/>
                  <a:gd name="T4" fmla="*/ 2 w 211"/>
                  <a:gd name="T5" fmla="*/ 235 h 2537"/>
                  <a:gd name="T6" fmla="*/ 2 w 211"/>
                  <a:gd name="T7" fmla="*/ 0 h 2537"/>
                  <a:gd name="T8" fmla="*/ 0 w 211"/>
                  <a:gd name="T9" fmla="*/ 0 h 2537"/>
                  <a:gd name="T10" fmla="*/ 211 w 211"/>
                  <a:gd name="T11" fmla="*/ 2537 h 25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25" name="Freeform 221"/>
              <p:cNvSpPr>
                <a:spLocks noChangeArrowheads="1"/>
              </p:cNvSpPr>
              <p:nvPr/>
            </p:nvSpPr>
            <p:spPr bwMode="auto">
              <a:xfrm>
                <a:off x="5257" y="3122"/>
                <a:ext cx="25" cy="23"/>
              </a:xfrm>
              <a:custGeom>
                <a:avLst/>
                <a:gdLst>
                  <a:gd name="G0" fmla="+- 0 0 0"/>
                  <a:gd name="G1" fmla="+- 1 0 0"/>
                  <a:gd name="G2" fmla="+- 1 0 0"/>
                  <a:gd name="G3" fmla="+- 1 0 0"/>
                  <a:gd name="G4" fmla="+- 1 0 0"/>
                  <a:gd name="G5" fmla="+- 1 0 0"/>
                  <a:gd name="G6" fmla="+- 1 0 0"/>
                  <a:gd name="G7" fmla="+- 1 0 0"/>
                  <a:gd name="G8" fmla="+- 1 0 0"/>
                  <a:gd name="G9" fmla="+- 100 0 0"/>
                  <a:gd name="G10" fmla="+- 48 0 0"/>
                  <a:gd name="G11" fmla="+- 0 0 0"/>
                  <a:gd name="G12" fmla="+- 0 0 0"/>
                  <a:gd name="T0" fmla="*/ 2 w 328"/>
                  <a:gd name="T1" fmla="*/ 0 h 226"/>
                  <a:gd name="T2" fmla="*/ 18 w 328"/>
                  <a:gd name="T3" fmla="*/ 13 h 226"/>
                  <a:gd name="T4" fmla="*/ 18 w 328"/>
                  <a:gd name="T5" fmla="*/ 23 h 226"/>
                  <a:gd name="T6" fmla="*/ 0 w 328"/>
                  <a:gd name="T7" fmla="*/ 9 h 226"/>
                  <a:gd name="T8" fmla="*/ 2 w 328"/>
                  <a:gd name="T9" fmla="*/ 0 h 226"/>
                  <a:gd name="T10" fmla="*/ 0 w 328"/>
                  <a:gd name="T11" fmla="*/ 0 h 226"/>
                  <a:gd name="T12" fmla="*/ 328 w 328"/>
                  <a:gd name="T13" fmla="*/ 226 h 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T10" t="T11" r="T12" b="T13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26" name="Rectangle 222"/>
              <p:cNvSpPr>
                <a:spLocks noChangeArrowheads="1"/>
              </p:cNvSpPr>
              <p:nvPr/>
            </p:nvSpPr>
            <p:spPr bwMode="auto">
              <a:xfrm>
                <a:off x="5149" y="3002"/>
                <a:ext cx="59" cy="5"/>
              </a:xfrm>
              <a:prstGeom prst="rect">
                <a:avLst/>
              </a:prstGeom>
              <a:solidFill>
                <a:srgbClr val="000000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1727" name="Group 223"/>
              <p:cNvGrpSpPr>
                <a:grpSpLocks/>
              </p:cNvGrpSpPr>
              <p:nvPr/>
            </p:nvGrpSpPr>
            <p:grpSpPr bwMode="auto">
              <a:xfrm>
                <a:off x="5203" y="2999"/>
                <a:ext cx="57" cy="17"/>
                <a:chOff x="5203" y="2999"/>
                <a:chExt cx="57" cy="17"/>
              </a:xfrm>
            </p:grpSpPr>
            <p:sp>
              <p:nvSpPr>
                <p:cNvPr id="21728" name="AutoShape 224"/>
                <p:cNvSpPr>
                  <a:spLocks noChangeArrowheads="1"/>
                </p:cNvSpPr>
                <p:nvPr/>
              </p:nvSpPr>
              <p:spPr bwMode="auto">
                <a:xfrm>
                  <a:off x="5203" y="2999"/>
                  <a:ext cx="57" cy="17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00"/>
                </a:solidFill>
                <a:ln w="9525" cap="flat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729" name="AutoShape 225"/>
                <p:cNvSpPr>
                  <a:spLocks noChangeArrowheads="1"/>
                </p:cNvSpPr>
                <p:nvPr/>
              </p:nvSpPr>
              <p:spPr bwMode="auto">
                <a:xfrm>
                  <a:off x="5204" y="3001"/>
                  <a:ext cx="55" cy="14"/>
                </a:xfrm>
                <a:prstGeom prst="roundRect">
                  <a:avLst>
                    <a:gd name="adj" fmla="val 50000"/>
                  </a:avLst>
                </a:prstGeom>
                <a:gradFill rotWithShape="0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 cap="flat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1730" name="Rectangle 226"/>
              <p:cNvSpPr>
                <a:spLocks noChangeArrowheads="1"/>
              </p:cNvSpPr>
              <p:nvPr/>
            </p:nvSpPr>
            <p:spPr bwMode="auto">
              <a:xfrm>
                <a:off x="5150" y="3044"/>
                <a:ext cx="59" cy="5"/>
              </a:xfrm>
              <a:prstGeom prst="rect">
                <a:avLst/>
              </a:prstGeom>
              <a:solidFill>
                <a:srgbClr val="000000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1731" name="Group 227"/>
              <p:cNvGrpSpPr>
                <a:grpSpLocks/>
              </p:cNvGrpSpPr>
              <p:nvPr/>
            </p:nvGrpSpPr>
            <p:grpSpPr bwMode="auto">
              <a:xfrm>
                <a:off x="5203" y="3041"/>
                <a:ext cx="57" cy="16"/>
                <a:chOff x="5203" y="3041"/>
                <a:chExt cx="57" cy="16"/>
              </a:xfrm>
            </p:grpSpPr>
            <p:sp>
              <p:nvSpPr>
                <p:cNvPr id="21732" name="AutoShape 228"/>
                <p:cNvSpPr>
                  <a:spLocks noChangeArrowheads="1"/>
                </p:cNvSpPr>
                <p:nvPr/>
              </p:nvSpPr>
              <p:spPr bwMode="auto">
                <a:xfrm>
                  <a:off x="5203" y="3041"/>
                  <a:ext cx="57" cy="16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00"/>
                </a:solidFill>
                <a:ln w="9525" cap="flat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733" name="AutoShape 229"/>
                <p:cNvSpPr>
                  <a:spLocks noChangeArrowheads="1"/>
                </p:cNvSpPr>
                <p:nvPr/>
              </p:nvSpPr>
              <p:spPr bwMode="auto">
                <a:xfrm>
                  <a:off x="5204" y="3043"/>
                  <a:ext cx="55" cy="12"/>
                </a:xfrm>
                <a:prstGeom prst="roundRect">
                  <a:avLst>
                    <a:gd name="adj" fmla="val 50000"/>
                  </a:avLst>
                </a:prstGeom>
                <a:gradFill rotWithShape="0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 cap="flat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1734" name="Rectangle 230"/>
              <p:cNvSpPr>
                <a:spLocks noChangeArrowheads="1"/>
              </p:cNvSpPr>
              <p:nvPr/>
            </p:nvSpPr>
            <p:spPr bwMode="auto">
              <a:xfrm>
                <a:off x="5150" y="3086"/>
                <a:ext cx="59" cy="5"/>
              </a:xfrm>
              <a:prstGeom prst="rect">
                <a:avLst/>
              </a:prstGeom>
              <a:solidFill>
                <a:srgbClr val="000000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35" name="Rectangle 231"/>
              <p:cNvSpPr>
                <a:spLocks noChangeArrowheads="1"/>
              </p:cNvSpPr>
              <p:nvPr/>
            </p:nvSpPr>
            <p:spPr bwMode="auto">
              <a:xfrm>
                <a:off x="5151" y="3124"/>
                <a:ext cx="59" cy="5"/>
              </a:xfrm>
              <a:prstGeom prst="rect">
                <a:avLst/>
              </a:prstGeom>
              <a:solidFill>
                <a:srgbClr val="000000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1736" name="Group 232"/>
              <p:cNvGrpSpPr>
                <a:grpSpLocks/>
              </p:cNvGrpSpPr>
              <p:nvPr/>
            </p:nvGrpSpPr>
            <p:grpSpPr bwMode="auto">
              <a:xfrm>
                <a:off x="5202" y="3121"/>
                <a:ext cx="57" cy="18"/>
                <a:chOff x="5202" y="3121"/>
                <a:chExt cx="57" cy="18"/>
              </a:xfrm>
            </p:grpSpPr>
            <p:sp>
              <p:nvSpPr>
                <p:cNvPr id="21737" name="AutoShape 233"/>
                <p:cNvSpPr>
                  <a:spLocks noChangeArrowheads="1"/>
                </p:cNvSpPr>
                <p:nvPr/>
              </p:nvSpPr>
              <p:spPr bwMode="auto">
                <a:xfrm>
                  <a:off x="5202" y="3121"/>
                  <a:ext cx="57" cy="18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00"/>
                </a:solidFill>
                <a:ln w="9525" cap="flat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738" name="AutoShape 234"/>
                <p:cNvSpPr>
                  <a:spLocks noChangeArrowheads="1"/>
                </p:cNvSpPr>
                <p:nvPr/>
              </p:nvSpPr>
              <p:spPr bwMode="auto">
                <a:xfrm>
                  <a:off x="5203" y="3121"/>
                  <a:ext cx="55" cy="16"/>
                </a:xfrm>
                <a:prstGeom prst="roundRect">
                  <a:avLst>
                    <a:gd name="adj" fmla="val 50000"/>
                  </a:avLst>
                </a:prstGeom>
                <a:gradFill rotWithShape="0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 cap="flat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1739" name="Freeform 235"/>
              <p:cNvSpPr>
                <a:spLocks noChangeArrowheads="1"/>
              </p:cNvSpPr>
              <p:nvPr/>
            </p:nvSpPr>
            <p:spPr bwMode="auto">
              <a:xfrm>
                <a:off x="5257" y="3086"/>
                <a:ext cx="25" cy="23"/>
              </a:xfrm>
              <a:custGeom>
                <a:avLst/>
                <a:gdLst>
                  <a:gd name="G0" fmla="+- 0 0 0"/>
                  <a:gd name="G1" fmla="+- 1 0 0"/>
                  <a:gd name="G2" fmla="+- 1 0 0"/>
                  <a:gd name="G3" fmla="+- 1 0 0"/>
                  <a:gd name="G4" fmla="+- 1 0 0"/>
                  <a:gd name="G5" fmla="+- 1 0 0"/>
                  <a:gd name="G6" fmla="+- 1 0 0"/>
                  <a:gd name="G7" fmla="+- 1 0 0"/>
                  <a:gd name="G8" fmla="+- 1 0 0"/>
                  <a:gd name="G9" fmla="+- 100 0 0"/>
                  <a:gd name="G10" fmla="+- 48 0 0"/>
                  <a:gd name="G11" fmla="+- 0 0 0"/>
                  <a:gd name="G12" fmla="+- 0 0 0"/>
                  <a:gd name="T0" fmla="*/ 2 w 328"/>
                  <a:gd name="T1" fmla="*/ 0 h 226"/>
                  <a:gd name="T2" fmla="*/ 18 w 328"/>
                  <a:gd name="T3" fmla="*/ 12 h 226"/>
                  <a:gd name="T4" fmla="*/ 18 w 328"/>
                  <a:gd name="T5" fmla="*/ 21 h 226"/>
                  <a:gd name="T6" fmla="*/ 0 w 328"/>
                  <a:gd name="T7" fmla="*/ 8 h 226"/>
                  <a:gd name="T8" fmla="*/ 2 w 328"/>
                  <a:gd name="T9" fmla="*/ 0 h 226"/>
                  <a:gd name="T10" fmla="*/ 0 w 328"/>
                  <a:gd name="T11" fmla="*/ 0 h 226"/>
                  <a:gd name="T12" fmla="*/ 328 w 328"/>
                  <a:gd name="T13" fmla="*/ 226 h 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T10" t="T11" r="T12" b="T13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1740" name="Group 236"/>
              <p:cNvGrpSpPr>
                <a:grpSpLocks/>
              </p:cNvGrpSpPr>
              <p:nvPr/>
            </p:nvGrpSpPr>
            <p:grpSpPr bwMode="auto">
              <a:xfrm>
                <a:off x="5202" y="3083"/>
                <a:ext cx="57" cy="16"/>
                <a:chOff x="5202" y="3083"/>
                <a:chExt cx="57" cy="16"/>
              </a:xfrm>
            </p:grpSpPr>
            <p:sp>
              <p:nvSpPr>
                <p:cNvPr id="21741" name="AutoShape 237"/>
                <p:cNvSpPr>
                  <a:spLocks noChangeArrowheads="1"/>
                </p:cNvSpPr>
                <p:nvPr/>
              </p:nvSpPr>
              <p:spPr bwMode="auto">
                <a:xfrm>
                  <a:off x="5202" y="3083"/>
                  <a:ext cx="57" cy="16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00"/>
                </a:solidFill>
                <a:ln w="9525" cap="flat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742" name="AutoShape 238"/>
                <p:cNvSpPr>
                  <a:spLocks noChangeArrowheads="1"/>
                </p:cNvSpPr>
                <p:nvPr/>
              </p:nvSpPr>
              <p:spPr bwMode="auto">
                <a:xfrm>
                  <a:off x="5203" y="3085"/>
                  <a:ext cx="56" cy="12"/>
                </a:xfrm>
                <a:prstGeom prst="roundRect">
                  <a:avLst>
                    <a:gd name="adj" fmla="val 50000"/>
                  </a:avLst>
                </a:prstGeom>
                <a:gradFill rotWithShape="0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 cap="flat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1743" name="Rectangle 239"/>
              <p:cNvSpPr>
                <a:spLocks noChangeArrowheads="1"/>
              </p:cNvSpPr>
              <p:nvPr/>
            </p:nvSpPr>
            <p:spPr bwMode="auto">
              <a:xfrm>
                <a:off x="5253" y="2969"/>
                <a:ext cx="6" cy="288"/>
              </a:xfrm>
              <a:prstGeom prst="rect">
                <a:avLst/>
              </a:prstGeom>
              <a:gradFill rotWithShape="0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44" name="Freeform 240"/>
              <p:cNvSpPr>
                <a:spLocks noChangeArrowheads="1"/>
              </p:cNvSpPr>
              <p:nvPr/>
            </p:nvSpPr>
            <p:spPr bwMode="auto">
              <a:xfrm>
                <a:off x="5260" y="3042"/>
                <a:ext cx="23" cy="26"/>
              </a:xfrm>
              <a:custGeom>
                <a:avLst/>
                <a:gdLst>
                  <a:gd name="G0" fmla="+- 0 0 0"/>
                  <a:gd name="G1" fmla="+- 1 0 0"/>
                  <a:gd name="G2" fmla="+- 1 0 0"/>
                  <a:gd name="G3" fmla="+- 1 0 0"/>
                  <a:gd name="G4" fmla="+- 1 0 0"/>
                  <a:gd name="G5" fmla="+- 1 0 0"/>
                  <a:gd name="G6" fmla="+- 1 0 0"/>
                  <a:gd name="G7" fmla="+- 1 0 0"/>
                  <a:gd name="G8" fmla="+- 1 0 0"/>
                  <a:gd name="G9" fmla="+- 100 0 0"/>
                  <a:gd name="G10" fmla="+- 48 0 0"/>
                  <a:gd name="G11" fmla="+- 0 0 0"/>
                  <a:gd name="G12" fmla="+- 0 0 0"/>
                  <a:gd name="T0" fmla="*/ 2 w 296"/>
                  <a:gd name="T1" fmla="*/ 0 h 256"/>
                  <a:gd name="T2" fmla="*/ 17 w 296"/>
                  <a:gd name="T3" fmla="*/ 12 h 256"/>
                  <a:gd name="T4" fmla="*/ 17 w 296"/>
                  <a:gd name="T5" fmla="*/ 23 h 256"/>
                  <a:gd name="T6" fmla="*/ 0 w 296"/>
                  <a:gd name="T7" fmla="*/ 8 h 256"/>
                  <a:gd name="T8" fmla="*/ 2 w 296"/>
                  <a:gd name="T9" fmla="*/ 0 h 256"/>
                  <a:gd name="T10" fmla="*/ 0 w 296"/>
                  <a:gd name="T11" fmla="*/ 0 h 256"/>
                  <a:gd name="T12" fmla="*/ 296 w 296"/>
                  <a:gd name="T13" fmla="*/ 256 h 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T10" t="T11" r="T12" b="T13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45" name="Freeform 241"/>
              <p:cNvSpPr>
                <a:spLocks noChangeArrowheads="1"/>
              </p:cNvSpPr>
              <p:nvPr/>
            </p:nvSpPr>
            <p:spPr bwMode="auto">
              <a:xfrm>
                <a:off x="5260" y="3001"/>
                <a:ext cx="23" cy="29"/>
              </a:xfrm>
              <a:custGeom>
                <a:avLst/>
                <a:gdLst>
                  <a:gd name="G0" fmla="+- 1 0 0"/>
                  <a:gd name="G1" fmla="+- 1 0 0"/>
                  <a:gd name="G2" fmla="+- 1 0 0"/>
                  <a:gd name="G3" fmla="+- 1 0 0"/>
                  <a:gd name="G4" fmla="+- 1 0 0"/>
                  <a:gd name="G5" fmla="+- 1 0 0"/>
                  <a:gd name="G6" fmla="+- 1 0 0"/>
                  <a:gd name="G7" fmla="+- 1 0 0"/>
                  <a:gd name="G8" fmla="+- 1 0 0"/>
                  <a:gd name="G9" fmla="*/ 1 35987 45568"/>
                  <a:gd name="G10" fmla="*/ 1 35987 55552"/>
                  <a:gd name="G11" fmla="*/ G10 1 180"/>
                  <a:gd name="G12" fmla="*/ G9 1 G11"/>
                  <a:gd name="G13" fmla="*/ 1 35987 45568"/>
                  <a:gd name="G14" fmla="*/ 1 35987 55552"/>
                  <a:gd name="G15" fmla="*/ G14 1 180"/>
                  <a:gd name="G16" fmla="*/ G13 1 G15"/>
                  <a:gd name="G17" fmla="+- 17 0 0"/>
                  <a:gd name="G18" fmla="+- 1 0 0"/>
                  <a:gd name="T0" fmla="*/ 0 w 304"/>
                  <a:gd name="T1" fmla="*/ 0 h 288"/>
                  <a:gd name="T2" fmla="*/ 18 w 304"/>
                  <a:gd name="T3" fmla="*/ 16 h 288"/>
                  <a:gd name="T4" fmla="*/ 16 w 304"/>
                  <a:gd name="T5" fmla="*/ 28 h 288"/>
                  <a:gd name="T6" fmla="*/ 2 w 304"/>
                  <a:gd name="T7" fmla="*/ 12 h 288"/>
                  <a:gd name="T8" fmla="*/ 0 w 304"/>
                  <a:gd name="T9" fmla="*/ 0 h 288"/>
                  <a:gd name="T10" fmla="*/ 0 w 304"/>
                  <a:gd name="T11" fmla="*/ 0 h 288"/>
                  <a:gd name="T12" fmla="*/ 304 w 304"/>
                  <a:gd name="T13" fmla="*/ 288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T10" t="T11" r="T12" b="T13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46" name="Oval 242"/>
              <p:cNvSpPr>
                <a:spLocks noChangeArrowheads="1"/>
              </p:cNvSpPr>
              <p:nvPr/>
            </p:nvSpPr>
            <p:spPr bwMode="auto">
              <a:xfrm>
                <a:off x="5280" y="3245"/>
                <a:ext cx="4" cy="11"/>
              </a:xfrm>
              <a:prstGeom prst="ellipse">
                <a:avLst/>
              </a:prstGeom>
              <a:solidFill>
                <a:srgbClr val="333333"/>
              </a:soli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47" name="Freeform 243"/>
              <p:cNvSpPr>
                <a:spLocks noChangeArrowheads="1"/>
              </p:cNvSpPr>
              <p:nvPr/>
            </p:nvSpPr>
            <p:spPr bwMode="auto">
              <a:xfrm>
                <a:off x="5259" y="3246"/>
                <a:ext cx="23" cy="24"/>
              </a:xfrm>
              <a:custGeom>
                <a:avLst/>
                <a:gdLst>
                  <a:gd name="G0" fmla="+- 106 0 0"/>
                  <a:gd name="G1" fmla="+- 120 0 0"/>
                  <a:gd name="G2" fmla="+- 1 0 0"/>
                  <a:gd name="G3" fmla="+- 1 0 0"/>
                  <a:gd name="G4" fmla="+- 106 0 0"/>
                  <a:gd name="T0" fmla="*/ 0 w 306"/>
                  <a:gd name="T1" fmla="*/ 11 h 240"/>
                  <a:gd name="T2" fmla="*/ 2 w 306"/>
                  <a:gd name="T3" fmla="*/ 23 h 240"/>
                  <a:gd name="T4" fmla="*/ 18 w 306"/>
                  <a:gd name="T5" fmla="*/ 11 h 240"/>
                  <a:gd name="T6" fmla="*/ 17 w 306"/>
                  <a:gd name="T7" fmla="*/ 0 h 240"/>
                  <a:gd name="T8" fmla="*/ 0 w 306"/>
                  <a:gd name="T9" fmla="*/ 11 h 240"/>
                  <a:gd name="T10" fmla="*/ 0 w 306"/>
                  <a:gd name="T11" fmla="*/ 0 h 240"/>
                  <a:gd name="T12" fmla="*/ 306 w 306"/>
                  <a:gd name="T13" fmla="*/ 24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T10" t="T11" r="T12" b="T13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48" name="AutoShape 244"/>
              <p:cNvSpPr>
                <a:spLocks noChangeArrowheads="1"/>
              </p:cNvSpPr>
              <p:nvPr/>
            </p:nvSpPr>
            <p:spPr bwMode="auto">
              <a:xfrm>
                <a:off x="5142" y="3253"/>
                <a:ext cx="119" cy="18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49" name="AutoShape 245"/>
              <p:cNvSpPr>
                <a:spLocks noChangeArrowheads="1"/>
              </p:cNvSpPr>
              <p:nvPr/>
            </p:nvSpPr>
            <p:spPr bwMode="auto">
              <a:xfrm>
                <a:off x="5149" y="3258"/>
                <a:ext cx="106" cy="9"/>
              </a:xfrm>
              <a:prstGeom prst="roundRect">
                <a:avLst>
                  <a:gd name="adj" fmla="val 50000"/>
                </a:avLst>
              </a:prstGeom>
              <a:gradFill rotWithShape="0">
                <a:gsLst>
                  <a:gs pos="0">
                    <a:srgbClr val="000000"/>
                  </a:gs>
                  <a:gs pos="100000">
                    <a:srgbClr val="808080"/>
                  </a:gs>
                </a:gsLst>
                <a:lin ang="0" scaled="1"/>
              </a:gra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50" name="Oval 246"/>
              <p:cNvSpPr>
                <a:spLocks noChangeArrowheads="1"/>
              </p:cNvSpPr>
              <p:nvPr/>
            </p:nvSpPr>
            <p:spPr bwMode="auto">
              <a:xfrm>
                <a:off x="5159" y="3216"/>
                <a:ext cx="15" cy="17"/>
              </a:xfrm>
              <a:prstGeom prst="ellipse">
                <a:avLst/>
              </a:prstGeom>
              <a:solidFill>
                <a:srgbClr val="33CC33"/>
              </a:soli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51" name="Oval 247"/>
              <p:cNvSpPr>
                <a:spLocks noChangeArrowheads="1"/>
              </p:cNvSpPr>
              <p:nvPr/>
            </p:nvSpPr>
            <p:spPr bwMode="auto">
              <a:xfrm>
                <a:off x="5177" y="3216"/>
                <a:ext cx="15" cy="17"/>
              </a:xfrm>
              <a:prstGeom prst="ellipse">
                <a:avLst/>
              </a:prstGeom>
              <a:solidFill>
                <a:srgbClr val="FF0000"/>
              </a:soli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52" name="Oval 248"/>
              <p:cNvSpPr>
                <a:spLocks noChangeArrowheads="1"/>
              </p:cNvSpPr>
              <p:nvPr/>
            </p:nvSpPr>
            <p:spPr bwMode="auto">
              <a:xfrm>
                <a:off x="5194" y="3216"/>
                <a:ext cx="15" cy="17"/>
              </a:xfrm>
              <a:prstGeom prst="ellipse">
                <a:avLst/>
              </a:prstGeom>
              <a:solidFill>
                <a:srgbClr val="33CC33"/>
              </a:soli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53" name="Rectangle 249"/>
              <p:cNvSpPr>
                <a:spLocks noChangeArrowheads="1"/>
              </p:cNvSpPr>
              <p:nvPr/>
            </p:nvSpPr>
            <p:spPr bwMode="auto">
              <a:xfrm>
                <a:off x="5235" y="3147"/>
                <a:ext cx="7" cy="95"/>
              </a:xfrm>
              <a:prstGeom prst="rect">
                <a:avLst/>
              </a:prstGeom>
              <a:solidFill>
                <a:srgbClr val="292929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1754" name="Group 250"/>
            <p:cNvGrpSpPr>
              <a:grpSpLocks/>
            </p:cNvGrpSpPr>
            <p:nvPr/>
          </p:nvGrpSpPr>
          <p:grpSpPr bwMode="auto">
            <a:xfrm>
              <a:off x="4943" y="3159"/>
              <a:ext cx="142" cy="302"/>
              <a:chOff x="4943" y="3159"/>
              <a:chExt cx="142" cy="302"/>
            </a:xfrm>
          </p:grpSpPr>
          <p:sp>
            <p:nvSpPr>
              <p:cNvPr id="21755" name="Freeform 251"/>
              <p:cNvSpPr>
                <a:spLocks noChangeArrowheads="1"/>
              </p:cNvSpPr>
              <p:nvPr/>
            </p:nvSpPr>
            <p:spPr bwMode="auto">
              <a:xfrm>
                <a:off x="5056" y="3160"/>
                <a:ext cx="27" cy="288"/>
              </a:xfrm>
              <a:custGeom>
                <a:avLst/>
                <a:gdLst>
                  <a:gd name="G0" fmla="+- 1 0 0"/>
                  <a:gd name="G1" fmla="+- 1 0 0"/>
                  <a:gd name="G2" fmla="+- 1 0 0"/>
                  <a:gd name="G3" fmla="+- 2742 0 0"/>
                  <a:gd name="G4" fmla="+- 1 0 0"/>
                  <a:gd name="T0" fmla="*/ 4 w 354"/>
                  <a:gd name="T1" fmla="*/ 0 h 2742"/>
                  <a:gd name="T2" fmla="*/ 19 w 354"/>
                  <a:gd name="T3" fmla="*/ 32 h 2742"/>
                  <a:gd name="T4" fmla="*/ 19 w 354"/>
                  <a:gd name="T5" fmla="*/ 246 h 2742"/>
                  <a:gd name="T6" fmla="*/ 0 w 354"/>
                  <a:gd name="T7" fmla="*/ 258 h 2742"/>
                  <a:gd name="T8" fmla="*/ 4 w 354"/>
                  <a:gd name="T9" fmla="*/ 0 h 2742"/>
                  <a:gd name="T10" fmla="*/ 0 w 354"/>
                  <a:gd name="T11" fmla="*/ 0 h 2742"/>
                  <a:gd name="T12" fmla="*/ 354 w 354"/>
                  <a:gd name="T13" fmla="*/ 2742 h 27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T10" t="T11" r="T12" b="T13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56" name="Rectangle 252"/>
              <p:cNvSpPr>
                <a:spLocks noChangeArrowheads="1"/>
              </p:cNvSpPr>
              <p:nvPr/>
            </p:nvSpPr>
            <p:spPr bwMode="auto">
              <a:xfrm>
                <a:off x="4950" y="3159"/>
                <a:ext cx="104" cy="288"/>
              </a:xfrm>
              <a:prstGeom prst="rect">
                <a:avLst/>
              </a:prstGeom>
              <a:gradFill rotWithShape="0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57" name="Freeform 253"/>
              <p:cNvSpPr>
                <a:spLocks noChangeArrowheads="1"/>
              </p:cNvSpPr>
              <p:nvPr/>
            </p:nvSpPr>
            <p:spPr bwMode="auto">
              <a:xfrm>
                <a:off x="5062" y="3177"/>
                <a:ext cx="16" cy="267"/>
              </a:xfrm>
              <a:custGeom>
                <a:avLst/>
                <a:gdLst>
                  <a:gd name="G0" fmla="+- 0 0 0"/>
                  <a:gd name="G1" fmla="+- 0 0 0"/>
                  <a:gd name="G2" fmla="+- 1 0 0"/>
                  <a:gd name="G3" fmla="+- 1 0 0"/>
                  <a:gd name="G4" fmla="+- 1229 0 0"/>
                  <a:gd name="G5" fmla="+- 1 0 0"/>
                  <a:gd name="G6" fmla="+- 2501 0 0"/>
                  <a:gd name="G7" fmla="+- 0 0 0"/>
                  <a:gd name="T0" fmla="*/ 2 w 211"/>
                  <a:gd name="T1" fmla="*/ 0 h 2537"/>
                  <a:gd name="T2" fmla="*/ 11 w 211"/>
                  <a:gd name="T3" fmla="*/ 21 h 2537"/>
                  <a:gd name="T4" fmla="*/ 2 w 211"/>
                  <a:gd name="T5" fmla="*/ 235 h 2537"/>
                  <a:gd name="T6" fmla="*/ 2 w 211"/>
                  <a:gd name="T7" fmla="*/ 0 h 2537"/>
                  <a:gd name="T8" fmla="*/ 0 w 211"/>
                  <a:gd name="T9" fmla="*/ 0 h 2537"/>
                  <a:gd name="T10" fmla="*/ 211 w 211"/>
                  <a:gd name="T11" fmla="*/ 2537 h 25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58" name="Freeform 254"/>
              <p:cNvSpPr>
                <a:spLocks noChangeArrowheads="1"/>
              </p:cNvSpPr>
              <p:nvPr/>
            </p:nvSpPr>
            <p:spPr bwMode="auto">
              <a:xfrm>
                <a:off x="5058" y="3312"/>
                <a:ext cx="25" cy="23"/>
              </a:xfrm>
              <a:custGeom>
                <a:avLst/>
                <a:gdLst>
                  <a:gd name="G0" fmla="+- 0 0 0"/>
                  <a:gd name="G1" fmla="+- 1 0 0"/>
                  <a:gd name="G2" fmla="+- 1 0 0"/>
                  <a:gd name="G3" fmla="+- 1 0 0"/>
                  <a:gd name="G4" fmla="+- 1 0 0"/>
                  <a:gd name="G5" fmla="+- 1 0 0"/>
                  <a:gd name="G6" fmla="+- 1 0 0"/>
                  <a:gd name="G7" fmla="+- 1 0 0"/>
                  <a:gd name="G8" fmla="+- 1 0 0"/>
                  <a:gd name="G9" fmla="+- 100 0 0"/>
                  <a:gd name="G10" fmla="+- 48 0 0"/>
                  <a:gd name="G11" fmla="+- 0 0 0"/>
                  <a:gd name="G12" fmla="+- 0 0 0"/>
                  <a:gd name="T0" fmla="*/ 2 w 328"/>
                  <a:gd name="T1" fmla="*/ 0 h 226"/>
                  <a:gd name="T2" fmla="*/ 18 w 328"/>
                  <a:gd name="T3" fmla="*/ 13 h 226"/>
                  <a:gd name="T4" fmla="*/ 18 w 328"/>
                  <a:gd name="T5" fmla="*/ 23 h 226"/>
                  <a:gd name="T6" fmla="*/ 0 w 328"/>
                  <a:gd name="T7" fmla="*/ 9 h 226"/>
                  <a:gd name="T8" fmla="*/ 2 w 328"/>
                  <a:gd name="T9" fmla="*/ 0 h 226"/>
                  <a:gd name="T10" fmla="*/ 0 w 328"/>
                  <a:gd name="T11" fmla="*/ 0 h 226"/>
                  <a:gd name="T12" fmla="*/ 328 w 328"/>
                  <a:gd name="T13" fmla="*/ 226 h 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T10" t="T11" r="T12" b="T13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59" name="Rectangle 255"/>
              <p:cNvSpPr>
                <a:spLocks noChangeArrowheads="1"/>
              </p:cNvSpPr>
              <p:nvPr/>
            </p:nvSpPr>
            <p:spPr bwMode="auto">
              <a:xfrm>
                <a:off x="4950" y="3192"/>
                <a:ext cx="59" cy="5"/>
              </a:xfrm>
              <a:prstGeom prst="rect">
                <a:avLst/>
              </a:prstGeom>
              <a:solidFill>
                <a:srgbClr val="000000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1760" name="Group 256"/>
              <p:cNvGrpSpPr>
                <a:grpSpLocks/>
              </p:cNvGrpSpPr>
              <p:nvPr/>
            </p:nvGrpSpPr>
            <p:grpSpPr bwMode="auto">
              <a:xfrm>
                <a:off x="5004" y="3189"/>
                <a:ext cx="57" cy="17"/>
                <a:chOff x="5004" y="3189"/>
                <a:chExt cx="57" cy="17"/>
              </a:xfrm>
            </p:grpSpPr>
            <p:sp>
              <p:nvSpPr>
                <p:cNvPr id="21761" name="AutoShape 257"/>
                <p:cNvSpPr>
                  <a:spLocks noChangeArrowheads="1"/>
                </p:cNvSpPr>
                <p:nvPr/>
              </p:nvSpPr>
              <p:spPr bwMode="auto">
                <a:xfrm>
                  <a:off x="5004" y="3189"/>
                  <a:ext cx="57" cy="17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00"/>
                </a:solidFill>
                <a:ln w="9525" cap="flat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762" name="AutoShape 258"/>
                <p:cNvSpPr>
                  <a:spLocks noChangeArrowheads="1"/>
                </p:cNvSpPr>
                <p:nvPr/>
              </p:nvSpPr>
              <p:spPr bwMode="auto">
                <a:xfrm>
                  <a:off x="5005" y="3191"/>
                  <a:ext cx="55" cy="14"/>
                </a:xfrm>
                <a:prstGeom prst="roundRect">
                  <a:avLst>
                    <a:gd name="adj" fmla="val 50000"/>
                  </a:avLst>
                </a:prstGeom>
                <a:gradFill rotWithShape="0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 cap="flat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1763" name="Rectangle 259"/>
              <p:cNvSpPr>
                <a:spLocks noChangeArrowheads="1"/>
              </p:cNvSpPr>
              <p:nvPr/>
            </p:nvSpPr>
            <p:spPr bwMode="auto">
              <a:xfrm>
                <a:off x="4951" y="3234"/>
                <a:ext cx="59" cy="5"/>
              </a:xfrm>
              <a:prstGeom prst="rect">
                <a:avLst/>
              </a:prstGeom>
              <a:solidFill>
                <a:srgbClr val="000000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1764" name="Group 260"/>
              <p:cNvGrpSpPr>
                <a:grpSpLocks/>
              </p:cNvGrpSpPr>
              <p:nvPr/>
            </p:nvGrpSpPr>
            <p:grpSpPr bwMode="auto">
              <a:xfrm>
                <a:off x="5004" y="3231"/>
                <a:ext cx="57" cy="16"/>
                <a:chOff x="5004" y="3231"/>
                <a:chExt cx="57" cy="16"/>
              </a:xfrm>
            </p:grpSpPr>
            <p:sp>
              <p:nvSpPr>
                <p:cNvPr id="21765" name="AutoShape 261"/>
                <p:cNvSpPr>
                  <a:spLocks noChangeArrowheads="1"/>
                </p:cNvSpPr>
                <p:nvPr/>
              </p:nvSpPr>
              <p:spPr bwMode="auto">
                <a:xfrm>
                  <a:off x="5004" y="3231"/>
                  <a:ext cx="57" cy="16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00"/>
                </a:solidFill>
                <a:ln w="9525" cap="flat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766" name="AutoShape 262"/>
                <p:cNvSpPr>
                  <a:spLocks noChangeArrowheads="1"/>
                </p:cNvSpPr>
                <p:nvPr/>
              </p:nvSpPr>
              <p:spPr bwMode="auto">
                <a:xfrm>
                  <a:off x="5005" y="3233"/>
                  <a:ext cx="55" cy="12"/>
                </a:xfrm>
                <a:prstGeom prst="roundRect">
                  <a:avLst>
                    <a:gd name="adj" fmla="val 50000"/>
                  </a:avLst>
                </a:prstGeom>
                <a:gradFill rotWithShape="0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 cap="flat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1767" name="Rectangle 263"/>
              <p:cNvSpPr>
                <a:spLocks noChangeArrowheads="1"/>
              </p:cNvSpPr>
              <p:nvPr/>
            </p:nvSpPr>
            <p:spPr bwMode="auto">
              <a:xfrm>
                <a:off x="4951" y="3276"/>
                <a:ext cx="59" cy="5"/>
              </a:xfrm>
              <a:prstGeom prst="rect">
                <a:avLst/>
              </a:prstGeom>
              <a:solidFill>
                <a:srgbClr val="000000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68" name="Rectangle 264"/>
              <p:cNvSpPr>
                <a:spLocks noChangeArrowheads="1"/>
              </p:cNvSpPr>
              <p:nvPr/>
            </p:nvSpPr>
            <p:spPr bwMode="auto">
              <a:xfrm>
                <a:off x="4952" y="3314"/>
                <a:ext cx="59" cy="5"/>
              </a:xfrm>
              <a:prstGeom prst="rect">
                <a:avLst/>
              </a:prstGeom>
              <a:solidFill>
                <a:srgbClr val="000000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1769" name="Group 265"/>
              <p:cNvGrpSpPr>
                <a:grpSpLocks/>
              </p:cNvGrpSpPr>
              <p:nvPr/>
            </p:nvGrpSpPr>
            <p:grpSpPr bwMode="auto">
              <a:xfrm>
                <a:off x="5003" y="3311"/>
                <a:ext cx="58" cy="18"/>
                <a:chOff x="5003" y="3311"/>
                <a:chExt cx="58" cy="18"/>
              </a:xfrm>
            </p:grpSpPr>
            <p:sp>
              <p:nvSpPr>
                <p:cNvPr id="21770" name="AutoShape 266"/>
                <p:cNvSpPr>
                  <a:spLocks noChangeArrowheads="1"/>
                </p:cNvSpPr>
                <p:nvPr/>
              </p:nvSpPr>
              <p:spPr bwMode="auto">
                <a:xfrm>
                  <a:off x="5003" y="3311"/>
                  <a:ext cx="58" cy="18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00"/>
                </a:solidFill>
                <a:ln w="9525" cap="flat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771" name="AutoShape 267"/>
                <p:cNvSpPr>
                  <a:spLocks noChangeArrowheads="1"/>
                </p:cNvSpPr>
                <p:nvPr/>
              </p:nvSpPr>
              <p:spPr bwMode="auto">
                <a:xfrm>
                  <a:off x="5003" y="3311"/>
                  <a:ext cx="55" cy="16"/>
                </a:xfrm>
                <a:prstGeom prst="roundRect">
                  <a:avLst>
                    <a:gd name="adj" fmla="val 50000"/>
                  </a:avLst>
                </a:prstGeom>
                <a:gradFill rotWithShape="0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 cap="flat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1772" name="Freeform 268"/>
              <p:cNvSpPr>
                <a:spLocks noChangeArrowheads="1"/>
              </p:cNvSpPr>
              <p:nvPr/>
            </p:nvSpPr>
            <p:spPr bwMode="auto">
              <a:xfrm>
                <a:off x="5058" y="3276"/>
                <a:ext cx="25" cy="23"/>
              </a:xfrm>
              <a:custGeom>
                <a:avLst/>
                <a:gdLst>
                  <a:gd name="G0" fmla="+- 0 0 0"/>
                  <a:gd name="G1" fmla="+- 1 0 0"/>
                  <a:gd name="G2" fmla="+- 1 0 0"/>
                  <a:gd name="G3" fmla="+- 1 0 0"/>
                  <a:gd name="G4" fmla="+- 1 0 0"/>
                  <a:gd name="G5" fmla="+- 1 0 0"/>
                  <a:gd name="G6" fmla="+- 1 0 0"/>
                  <a:gd name="G7" fmla="+- 1 0 0"/>
                  <a:gd name="G8" fmla="+- 1 0 0"/>
                  <a:gd name="G9" fmla="+- 100 0 0"/>
                  <a:gd name="G10" fmla="+- 48 0 0"/>
                  <a:gd name="G11" fmla="+- 0 0 0"/>
                  <a:gd name="G12" fmla="+- 0 0 0"/>
                  <a:gd name="T0" fmla="*/ 2 w 328"/>
                  <a:gd name="T1" fmla="*/ 0 h 226"/>
                  <a:gd name="T2" fmla="*/ 18 w 328"/>
                  <a:gd name="T3" fmla="*/ 12 h 226"/>
                  <a:gd name="T4" fmla="*/ 18 w 328"/>
                  <a:gd name="T5" fmla="*/ 21 h 226"/>
                  <a:gd name="T6" fmla="*/ 0 w 328"/>
                  <a:gd name="T7" fmla="*/ 8 h 226"/>
                  <a:gd name="T8" fmla="*/ 2 w 328"/>
                  <a:gd name="T9" fmla="*/ 0 h 226"/>
                  <a:gd name="T10" fmla="*/ 0 w 328"/>
                  <a:gd name="T11" fmla="*/ 0 h 226"/>
                  <a:gd name="T12" fmla="*/ 328 w 328"/>
                  <a:gd name="T13" fmla="*/ 226 h 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T10" t="T11" r="T12" b="T13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1773" name="Group 269"/>
              <p:cNvGrpSpPr>
                <a:grpSpLocks/>
              </p:cNvGrpSpPr>
              <p:nvPr/>
            </p:nvGrpSpPr>
            <p:grpSpPr bwMode="auto">
              <a:xfrm>
                <a:off x="5003" y="3273"/>
                <a:ext cx="58" cy="16"/>
                <a:chOff x="5003" y="3273"/>
                <a:chExt cx="58" cy="16"/>
              </a:xfrm>
            </p:grpSpPr>
            <p:sp>
              <p:nvSpPr>
                <p:cNvPr id="21774" name="AutoShape 270"/>
                <p:cNvSpPr>
                  <a:spLocks noChangeArrowheads="1"/>
                </p:cNvSpPr>
                <p:nvPr/>
              </p:nvSpPr>
              <p:spPr bwMode="auto">
                <a:xfrm>
                  <a:off x="5003" y="3273"/>
                  <a:ext cx="58" cy="16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00"/>
                </a:solidFill>
                <a:ln w="9525" cap="flat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775" name="AutoShape 271"/>
                <p:cNvSpPr>
                  <a:spLocks noChangeArrowheads="1"/>
                </p:cNvSpPr>
                <p:nvPr/>
              </p:nvSpPr>
              <p:spPr bwMode="auto">
                <a:xfrm>
                  <a:off x="5004" y="3275"/>
                  <a:ext cx="57" cy="12"/>
                </a:xfrm>
                <a:prstGeom prst="roundRect">
                  <a:avLst>
                    <a:gd name="adj" fmla="val 50000"/>
                  </a:avLst>
                </a:prstGeom>
                <a:gradFill rotWithShape="0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 cap="flat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1776" name="Rectangle 272"/>
              <p:cNvSpPr>
                <a:spLocks noChangeArrowheads="1"/>
              </p:cNvSpPr>
              <p:nvPr/>
            </p:nvSpPr>
            <p:spPr bwMode="auto">
              <a:xfrm>
                <a:off x="5054" y="3159"/>
                <a:ext cx="6" cy="288"/>
              </a:xfrm>
              <a:prstGeom prst="rect">
                <a:avLst/>
              </a:prstGeom>
              <a:gradFill rotWithShape="0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77" name="Freeform 273"/>
              <p:cNvSpPr>
                <a:spLocks noChangeArrowheads="1"/>
              </p:cNvSpPr>
              <p:nvPr/>
            </p:nvSpPr>
            <p:spPr bwMode="auto">
              <a:xfrm>
                <a:off x="5061" y="3232"/>
                <a:ext cx="23" cy="26"/>
              </a:xfrm>
              <a:custGeom>
                <a:avLst/>
                <a:gdLst>
                  <a:gd name="G0" fmla="+- 0 0 0"/>
                  <a:gd name="G1" fmla="+- 1 0 0"/>
                  <a:gd name="G2" fmla="+- 1 0 0"/>
                  <a:gd name="G3" fmla="+- 1 0 0"/>
                  <a:gd name="G4" fmla="+- 1 0 0"/>
                  <a:gd name="G5" fmla="+- 1 0 0"/>
                  <a:gd name="G6" fmla="+- 1 0 0"/>
                  <a:gd name="G7" fmla="+- 1 0 0"/>
                  <a:gd name="G8" fmla="+- 1 0 0"/>
                  <a:gd name="G9" fmla="+- 100 0 0"/>
                  <a:gd name="G10" fmla="+- 48 0 0"/>
                  <a:gd name="G11" fmla="+- 0 0 0"/>
                  <a:gd name="G12" fmla="+- 0 0 0"/>
                  <a:gd name="T0" fmla="*/ 2 w 296"/>
                  <a:gd name="T1" fmla="*/ 0 h 256"/>
                  <a:gd name="T2" fmla="*/ 17 w 296"/>
                  <a:gd name="T3" fmla="*/ 12 h 256"/>
                  <a:gd name="T4" fmla="*/ 17 w 296"/>
                  <a:gd name="T5" fmla="*/ 23 h 256"/>
                  <a:gd name="T6" fmla="*/ 0 w 296"/>
                  <a:gd name="T7" fmla="*/ 8 h 256"/>
                  <a:gd name="T8" fmla="*/ 2 w 296"/>
                  <a:gd name="T9" fmla="*/ 0 h 256"/>
                  <a:gd name="T10" fmla="*/ 0 w 296"/>
                  <a:gd name="T11" fmla="*/ 0 h 256"/>
                  <a:gd name="T12" fmla="*/ 296 w 296"/>
                  <a:gd name="T13" fmla="*/ 256 h 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T10" t="T11" r="T12" b="T13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78" name="Freeform 274"/>
              <p:cNvSpPr>
                <a:spLocks noChangeArrowheads="1"/>
              </p:cNvSpPr>
              <p:nvPr/>
            </p:nvSpPr>
            <p:spPr bwMode="auto">
              <a:xfrm>
                <a:off x="5061" y="3191"/>
                <a:ext cx="23" cy="29"/>
              </a:xfrm>
              <a:custGeom>
                <a:avLst/>
                <a:gdLst>
                  <a:gd name="G0" fmla="+- 1 0 0"/>
                  <a:gd name="G1" fmla="+- 1 0 0"/>
                  <a:gd name="G2" fmla="+- 1 0 0"/>
                  <a:gd name="G3" fmla="+- 1 0 0"/>
                  <a:gd name="G4" fmla="+- 1 0 0"/>
                  <a:gd name="G5" fmla="+- 1 0 0"/>
                  <a:gd name="G6" fmla="+- 1 0 0"/>
                  <a:gd name="G7" fmla="+- 1 0 0"/>
                  <a:gd name="G8" fmla="+- 1 0 0"/>
                  <a:gd name="G9" fmla="*/ 1 35987 45568"/>
                  <a:gd name="G10" fmla="*/ 1 35987 55552"/>
                  <a:gd name="G11" fmla="*/ G10 1 180"/>
                  <a:gd name="G12" fmla="*/ G9 1 G11"/>
                  <a:gd name="G13" fmla="*/ 1 35987 45568"/>
                  <a:gd name="G14" fmla="*/ 1 35987 55552"/>
                  <a:gd name="G15" fmla="*/ G14 1 180"/>
                  <a:gd name="G16" fmla="*/ G13 1 G15"/>
                  <a:gd name="G17" fmla="+- 17 0 0"/>
                  <a:gd name="G18" fmla="+- 1 0 0"/>
                  <a:gd name="T0" fmla="*/ 0 w 304"/>
                  <a:gd name="T1" fmla="*/ 0 h 288"/>
                  <a:gd name="T2" fmla="*/ 18 w 304"/>
                  <a:gd name="T3" fmla="*/ 16 h 288"/>
                  <a:gd name="T4" fmla="*/ 16 w 304"/>
                  <a:gd name="T5" fmla="*/ 28 h 288"/>
                  <a:gd name="T6" fmla="*/ 2 w 304"/>
                  <a:gd name="T7" fmla="*/ 12 h 288"/>
                  <a:gd name="T8" fmla="*/ 0 w 304"/>
                  <a:gd name="T9" fmla="*/ 0 h 288"/>
                  <a:gd name="T10" fmla="*/ 0 w 304"/>
                  <a:gd name="T11" fmla="*/ 0 h 288"/>
                  <a:gd name="T12" fmla="*/ 304 w 304"/>
                  <a:gd name="T13" fmla="*/ 288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T10" t="T11" r="T12" b="T13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79" name="Oval 275"/>
              <p:cNvSpPr>
                <a:spLocks noChangeArrowheads="1"/>
              </p:cNvSpPr>
              <p:nvPr/>
            </p:nvSpPr>
            <p:spPr bwMode="auto">
              <a:xfrm>
                <a:off x="5081" y="3435"/>
                <a:ext cx="4" cy="11"/>
              </a:xfrm>
              <a:prstGeom prst="ellipse">
                <a:avLst/>
              </a:prstGeom>
              <a:solidFill>
                <a:srgbClr val="333333"/>
              </a:soli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80" name="Freeform 276"/>
              <p:cNvSpPr>
                <a:spLocks noChangeArrowheads="1"/>
              </p:cNvSpPr>
              <p:nvPr/>
            </p:nvSpPr>
            <p:spPr bwMode="auto">
              <a:xfrm>
                <a:off x="5060" y="3436"/>
                <a:ext cx="23" cy="24"/>
              </a:xfrm>
              <a:custGeom>
                <a:avLst/>
                <a:gdLst>
                  <a:gd name="G0" fmla="+- 106 0 0"/>
                  <a:gd name="G1" fmla="+- 120 0 0"/>
                  <a:gd name="G2" fmla="+- 1 0 0"/>
                  <a:gd name="G3" fmla="+- 1 0 0"/>
                  <a:gd name="G4" fmla="+- 106 0 0"/>
                  <a:gd name="T0" fmla="*/ 0 w 306"/>
                  <a:gd name="T1" fmla="*/ 11 h 240"/>
                  <a:gd name="T2" fmla="*/ 2 w 306"/>
                  <a:gd name="T3" fmla="*/ 23 h 240"/>
                  <a:gd name="T4" fmla="*/ 18 w 306"/>
                  <a:gd name="T5" fmla="*/ 11 h 240"/>
                  <a:gd name="T6" fmla="*/ 17 w 306"/>
                  <a:gd name="T7" fmla="*/ 0 h 240"/>
                  <a:gd name="T8" fmla="*/ 0 w 306"/>
                  <a:gd name="T9" fmla="*/ 11 h 240"/>
                  <a:gd name="T10" fmla="*/ 0 w 306"/>
                  <a:gd name="T11" fmla="*/ 0 h 240"/>
                  <a:gd name="T12" fmla="*/ 306 w 306"/>
                  <a:gd name="T13" fmla="*/ 24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T10" t="T11" r="T12" b="T13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81" name="AutoShape 277"/>
              <p:cNvSpPr>
                <a:spLocks noChangeArrowheads="1"/>
              </p:cNvSpPr>
              <p:nvPr/>
            </p:nvSpPr>
            <p:spPr bwMode="auto">
              <a:xfrm>
                <a:off x="4943" y="3443"/>
                <a:ext cx="119" cy="18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82" name="AutoShape 278"/>
              <p:cNvSpPr>
                <a:spLocks noChangeArrowheads="1"/>
              </p:cNvSpPr>
              <p:nvPr/>
            </p:nvSpPr>
            <p:spPr bwMode="auto">
              <a:xfrm>
                <a:off x="4950" y="3448"/>
                <a:ext cx="106" cy="9"/>
              </a:xfrm>
              <a:prstGeom prst="roundRect">
                <a:avLst>
                  <a:gd name="adj" fmla="val 50000"/>
                </a:avLst>
              </a:prstGeom>
              <a:gradFill rotWithShape="0">
                <a:gsLst>
                  <a:gs pos="0">
                    <a:srgbClr val="000000"/>
                  </a:gs>
                  <a:gs pos="100000">
                    <a:srgbClr val="808080"/>
                  </a:gs>
                </a:gsLst>
                <a:lin ang="0" scaled="1"/>
              </a:gra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83" name="Oval 279"/>
              <p:cNvSpPr>
                <a:spLocks noChangeArrowheads="1"/>
              </p:cNvSpPr>
              <p:nvPr/>
            </p:nvSpPr>
            <p:spPr bwMode="auto">
              <a:xfrm>
                <a:off x="4960" y="3406"/>
                <a:ext cx="15" cy="17"/>
              </a:xfrm>
              <a:prstGeom prst="ellipse">
                <a:avLst/>
              </a:prstGeom>
              <a:solidFill>
                <a:srgbClr val="33CC33"/>
              </a:soli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84" name="Oval 280"/>
              <p:cNvSpPr>
                <a:spLocks noChangeArrowheads="1"/>
              </p:cNvSpPr>
              <p:nvPr/>
            </p:nvSpPr>
            <p:spPr bwMode="auto">
              <a:xfrm>
                <a:off x="4978" y="3406"/>
                <a:ext cx="15" cy="17"/>
              </a:xfrm>
              <a:prstGeom prst="ellipse">
                <a:avLst/>
              </a:prstGeom>
              <a:solidFill>
                <a:srgbClr val="FF0000"/>
              </a:soli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85" name="Oval 281"/>
              <p:cNvSpPr>
                <a:spLocks noChangeArrowheads="1"/>
              </p:cNvSpPr>
              <p:nvPr/>
            </p:nvSpPr>
            <p:spPr bwMode="auto">
              <a:xfrm>
                <a:off x="4995" y="3406"/>
                <a:ext cx="15" cy="17"/>
              </a:xfrm>
              <a:prstGeom prst="ellipse">
                <a:avLst/>
              </a:prstGeom>
              <a:solidFill>
                <a:srgbClr val="33CC33"/>
              </a:soli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86" name="Rectangle 282"/>
              <p:cNvSpPr>
                <a:spLocks noChangeArrowheads="1"/>
              </p:cNvSpPr>
              <p:nvPr/>
            </p:nvSpPr>
            <p:spPr bwMode="auto">
              <a:xfrm>
                <a:off x="5036" y="3337"/>
                <a:ext cx="7" cy="95"/>
              </a:xfrm>
              <a:prstGeom prst="rect">
                <a:avLst/>
              </a:prstGeom>
              <a:solidFill>
                <a:srgbClr val="292929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1787" name="Group 283"/>
            <p:cNvGrpSpPr>
              <a:grpSpLocks/>
            </p:cNvGrpSpPr>
            <p:nvPr/>
          </p:nvGrpSpPr>
          <p:grpSpPr bwMode="auto">
            <a:xfrm>
              <a:off x="3291" y="1105"/>
              <a:ext cx="336" cy="260"/>
              <a:chOff x="3291" y="1105"/>
              <a:chExt cx="336" cy="260"/>
            </a:xfrm>
          </p:grpSpPr>
          <p:pic>
            <p:nvPicPr>
              <p:cNvPr id="21788" name="Picture 284"/>
              <p:cNvPicPr>
                <a:picLocks noChangeAspect="1" noChangeArrowheads="1"/>
              </p:cNvPicPr>
              <p:nvPr/>
            </p:nvPicPr>
            <p:blipFill>
              <a:blip r:embed="rId14"/>
              <a:srcRect/>
              <a:stretch>
                <a:fillRect/>
              </a:stretch>
            </p:blipFill>
            <p:spPr bwMode="auto">
              <a:xfrm>
                <a:off x="3291" y="1105"/>
                <a:ext cx="333" cy="140"/>
              </a:xfrm>
              <a:prstGeom prst="rect">
                <a:avLst/>
              </a:prstGeom>
              <a:noFill/>
              <a:ln w="9525" cap="flat">
                <a:noFill/>
                <a:round/>
                <a:headEnd/>
                <a:tailEnd/>
              </a:ln>
              <a:effectLst/>
            </p:spPr>
          </p:pic>
          <p:pic>
            <p:nvPicPr>
              <p:cNvPr id="21789" name="Picture 285"/>
              <p:cNvPicPr>
                <a:picLocks noChangeAspect="1" noChangeArrowheads="1"/>
              </p:cNvPicPr>
              <p:nvPr/>
            </p:nvPicPr>
            <p:blipFill>
              <a:blip r:embed="rId15"/>
              <a:srcRect/>
              <a:stretch>
                <a:fillRect/>
              </a:stretch>
            </p:blipFill>
            <p:spPr bwMode="auto">
              <a:xfrm rot="120000">
                <a:off x="3308" y="1261"/>
                <a:ext cx="275" cy="99"/>
              </a:xfrm>
              <a:prstGeom prst="rect">
                <a:avLst/>
              </a:prstGeom>
              <a:noFill/>
              <a:ln w="9525" cap="flat">
                <a:noFill/>
                <a:round/>
                <a:headEnd/>
                <a:tailEnd/>
              </a:ln>
              <a:effectLst/>
            </p:spPr>
          </p:pic>
          <p:sp>
            <p:nvSpPr>
              <p:cNvPr id="21790" name="Freeform 286"/>
              <p:cNvSpPr>
                <a:spLocks noChangeArrowheads="1"/>
              </p:cNvSpPr>
              <p:nvPr/>
            </p:nvSpPr>
            <p:spPr bwMode="auto">
              <a:xfrm>
                <a:off x="3398" y="1164"/>
                <a:ext cx="221" cy="130"/>
              </a:xfrm>
              <a:custGeom>
                <a:avLst/>
                <a:gdLst>
                  <a:gd name="G0" fmla="+- 1 0 0"/>
                  <a:gd name="G1" fmla="+- 1734 0 0"/>
                  <a:gd name="G2" fmla="+- 1 0 0"/>
                  <a:gd name="G3" fmla="+- 1 0 0"/>
                  <a:gd name="G4" fmla="+- 1 0 0"/>
                  <a:gd name="T0" fmla="*/ 1 w 2982"/>
                  <a:gd name="T1" fmla="*/ 0 h 2442"/>
                  <a:gd name="T2" fmla="*/ 0 w 2982"/>
                  <a:gd name="T3" fmla="*/ 1 h 2442"/>
                  <a:gd name="T4" fmla="*/ 4 w 2982"/>
                  <a:gd name="T5" fmla="*/ 1 h 2442"/>
                  <a:gd name="T6" fmla="*/ 4 w 2982"/>
                  <a:gd name="T7" fmla="*/ 1 h 2442"/>
                  <a:gd name="T8" fmla="*/ 1 w 2982"/>
                  <a:gd name="T9" fmla="*/ 0 h 2442"/>
                  <a:gd name="T10" fmla="*/ 0 w 2982"/>
                  <a:gd name="T11" fmla="*/ 0 h 2442"/>
                  <a:gd name="T12" fmla="*/ 2982 w 2982"/>
                  <a:gd name="T13" fmla="*/ 2442 h 24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T10" t="T11" r="T12" b="T13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360" cap="sq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21791" name="Picture 287"/>
              <p:cNvPicPr>
                <a:picLocks noChangeAspect="1" noChangeArrowheads="1"/>
              </p:cNvPicPr>
              <p:nvPr/>
            </p:nvPicPr>
            <p:blipFill>
              <a:blip r:embed="rId16"/>
              <a:srcRect/>
              <a:stretch>
                <a:fillRect/>
              </a:stretch>
            </p:blipFill>
            <p:spPr bwMode="auto">
              <a:xfrm>
                <a:off x="3409" y="1167"/>
                <a:ext cx="201" cy="118"/>
              </a:xfrm>
              <a:prstGeom prst="rect">
                <a:avLst/>
              </a:prstGeom>
              <a:noFill/>
              <a:ln w="9525" cap="flat">
                <a:noFill/>
                <a:round/>
                <a:headEnd/>
                <a:tailEnd/>
              </a:ln>
              <a:effectLst/>
            </p:spPr>
          </p:pic>
          <p:sp>
            <p:nvSpPr>
              <p:cNvPr id="21792" name="Freeform 288"/>
              <p:cNvSpPr>
                <a:spLocks noChangeArrowheads="1"/>
              </p:cNvSpPr>
              <p:nvPr/>
            </p:nvSpPr>
            <p:spPr bwMode="auto">
              <a:xfrm>
                <a:off x="3439" y="1160"/>
                <a:ext cx="187" cy="23"/>
              </a:xfrm>
              <a:custGeom>
                <a:avLst/>
                <a:gdLst>
                  <a:gd name="G0" fmla="+- 1 0 0"/>
                  <a:gd name="G1" fmla="+- 1 0 0"/>
                  <a:gd name="G2" fmla="+- 1 0 0"/>
                  <a:gd name="G3" fmla="+- 86 0 0"/>
                  <a:gd name="G4" fmla="+- 1 0 0"/>
                  <a:gd name="T0" fmla="*/ 1 w 2528"/>
                  <a:gd name="T1" fmla="*/ 0 h 455"/>
                  <a:gd name="T2" fmla="*/ 4 w 2528"/>
                  <a:gd name="T3" fmla="*/ 1 h 455"/>
                  <a:gd name="T4" fmla="*/ 4 w 2528"/>
                  <a:gd name="T5" fmla="*/ 1 h 455"/>
                  <a:gd name="T6" fmla="*/ 0 w 2528"/>
                  <a:gd name="T7" fmla="*/ 1 h 455"/>
                  <a:gd name="T8" fmla="*/ 1 w 2528"/>
                  <a:gd name="T9" fmla="*/ 0 h 455"/>
                  <a:gd name="T10" fmla="*/ 0 w 2528"/>
                  <a:gd name="T11" fmla="*/ 0 h 455"/>
                  <a:gd name="T12" fmla="*/ 2528 w 2528"/>
                  <a:gd name="T13" fmla="*/ 455 h 4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T10" t="T11" r="T12" b="T13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93" name="Freeform 289"/>
              <p:cNvSpPr>
                <a:spLocks noChangeArrowheads="1"/>
              </p:cNvSpPr>
              <p:nvPr/>
            </p:nvSpPr>
            <p:spPr bwMode="auto">
              <a:xfrm>
                <a:off x="3396" y="1160"/>
                <a:ext cx="51" cy="101"/>
              </a:xfrm>
              <a:custGeom>
                <a:avLst/>
                <a:gdLst>
                  <a:gd name="G0" fmla="+- 1 0 0"/>
                  <a:gd name="G1" fmla="+- 1869 0 0"/>
                  <a:gd name="G2" fmla="+- 1 0 0"/>
                  <a:gd name="G3" fmla="+- 1 0 0"/>
                  <a:gd name="G4" fmla="+- 1 0 0"/>
                  <a:gd name="T0" fmla="*/ 1 w 702"/>
                  <a:gd name="T1" fmla="*/ 0 h 1893"/>
                  <a:gd name="T2" fmla="*/ 0 w 702"/>
                  <a:gd name="T3" fmla="*/ 1 h 1893"/>
                  <a:gd name="T4" fmla="*/ 1 w 702"/>
                  <a:gd name="T5" fmla="*/ 1 h 1893"/>
                  <a:gd name="T6" fmla="*/ 1 w 702"/>
                  <a:gd name="T7" fmla="*/ 1 h 1893"/>
                  <a:gd name="T8" fmla="*/ 1 w 702"/>
                  <a:gd name="T9" fmla="*/ 0 h 1893"/>
                  <a:gd name="T10" fmla="*/ 0 w 702"/>
                  <a:gd name="T11" fmla="*/ 0 h 1893"/>
                  <a:gd name="T12" fmla="*/ 702 w 702"/>
                  <a:gd name="T13" fmla="*/ 1893 h 18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T10" t="T11" r="T12" b="T13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94" name="Freeform 290"/>
              <p:cNvSpPr>
                <a:spLocks noChangeArrowheads="1"/>
              </p:cNvSpPr>
              <p:nvPr/>
            </p:nvSpPr>
            <p:spPr bwMode="auto">
              <a:xfrm>
                <a:off x="3569" y="1178"/>
                <a:ext cx="55" cy="116"/>
              </a:xfrm>
              <a:custGeom>
                <a:avLst/>
                <a:gdLst>
                  <a:gd name="G0" fmla="+- 1 0 0"/>
                  <a:gd name="G1" fmla="+- 1 0 0"/>
                  <a:gd name="G2" fmla="+- 2148 0 0"/>
                  <a:gd name="G3" fmla="+- 1 0 0"/>
                  <a:gd name="G4" fmla="+- 1 0 0"/>
                  <a:gd name="T0" fmla="*/ 1 w 756"/>
                  <a:gd name="T1" fmla="*/ 0 h 2184"/>
                  <a:gd name="T2" fmla="*/ 1 w 756"/>
                  <a:gd name="T3" fmla="*/ 1 h 2184"/>
                  <a:gd name="T4" fmla="*/ 0 w 756"/>
                  <a:gd name="T5" fmla="*/ 1 h 2184"/>
                  <a:gd name="T6" fmla="*/ 1 w 756"/>
                  <a:gd name="T7" fmla="*/ 1 h 2184"/>
                  <a:gd name="T8" fmla="*/ 1 w 756"/>
                  <a:gd name="T9" fmla="*/ 0 h 2184"/>
                  <a:gd name="T10" fmla="*/ 0 w 756"/>
                  <a:gd name="T11" fmla="*/ 0 h 2184"/>
                  <a:gd name="T12" fmla="*/ 756 w 756"/>
                  <a:gd name="T13" fmla="*/ 2184 h 2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T10" t="T11" r="T12" b="T13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DDDDDD"/>
                  </a:gs>
                  <a:gs pos="100000">
                    <a:srgbClr val="FFFFFF"/>
                  </a:gs>
                </a:gsLst>
                <a:lin ang="5400000" scaled="1"/>
              </a:gra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95" name="Freeform 291"/>
              <p:cNvSpPr>
                <a:spLocks noChangeArrowheads="1"/>
              </p:cNvSpPr>
              <p:nvPr/>
            </p:nvSpPr>
            <p:spPr bwMode="auto">
              <a:xfrm>
                <a:off x="3396" y="1257"/>
                <a:ext cx="205" cy="38"/>
              </a:xfrm>
              <a:custGeom>
                <a:avLst/>
                <a:gdLst>
                  <a:gd name="G0" fmla="+- 1 0 0"/>
                  <a:gd name="G1" fmla="+- 99 0 0"/>
                  <a:gd name="G2" fmla="+- 1 0 0"/>
                  <a:gd name="G3" fmla="+- 1 0 0"/>
                  <a:gd name="G4" fmla="+- 1 0 0"/>
                  <a:gd name="G5" fmla="+- 1 0 0"/>
                  <a:gd name="G6" fmla="+- 1 0 0"/>
                  <a:gd name="T0" fmla="*/ 1 w 2773"/>
                  <a:gd name="T1" fmla="*/ 0 h 738"/>
                  <a:gd name="T2" fmla="*/ 0 w 2773"/>
                  <a:gd name="T3" fmla="*/ 1 h 738"/>
                  <a:gd name="T4" fmla="*/ 4 w 2773"/>
                  <a:gd name="T5" fmla="*/ 1 h 738"/>
                  <a:gd name="T6" fmla="*/ 4 w 2773"/>
                  <a:gd name="T7" fmla="*/ 1 h 738"/>
                  <a:gd name="T8" fmla="*/ 1 w 2773"/>
                  <a:gd name="T9" fmla="*/ 0 h 738"/>
                  <a:gd name="T10" fmla="*/ 0 w 2773"/>
                  <a:gd name="T11" fmla="*/ 0 h 738"/>
                  <a:gd name="T12" fmla="*/ 2773 w 2773"/>
                  <a:gd name="T13" fmla="*/ 738 h 7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T10" t="T11" r="T12" b="T13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00CC"/>
                  </a:gs>
                  <a:gs pos="100000">
                    <a:srgbClr val="FFFFFF"/>
                  </a:gs>
                </a:gsLst>
                <a:lin ang="0" scaled="1"/>
              </a:gra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96" name="Freeform 292"/>
              <p:cNvSpPr>
                <a:spLocks noChangeArrowheads="1"/>
              </p:cNvSpPr>
              <p:nvPr/>
            </p:nvSpPr>
            <p:spPr bwMode="auto">
              <a:xfrm>
                <a:off x="3576" y="1179"/>
                <a:ext cx="52" cy="117"/>
              </a:xfrm>
              <a:custGeom>
                <a:avLst/>
                <a:gdLst>
                  <a:gd name="G0" fmla="+- 1 0 0"/>
                  <a:gd name="G1" fmla="+- 1 0 0"/>
                  <a:gd name="G2" fmla="+- 1 0 0"/>
                  <a:gd name="G3" fmla="+- 1647 0 0"/>
                  <a:gd name="G4" fmla="+- 1 0 0"/>
                  <a:gd name="T0" fmla="*/ 3 w 637"/>
                  <a:gd name="T1" fmla="*/ 0 h 1659"/>
                  <a:gd name="T2" fmla="*/ 3 w 637"/>
                  <a:gd name="T3" fmla="*/ 0 h 1659"/>
                  <a:gd name="T4" fmla="*/ 1 w 637"/>
                  <a:gd name="T5" fmla="*/ 21 h 1659"/>
                  <a:gd name="T6" fmla="*/ 0 w 637"/>
                  <a:gd name="T7" fmla="*/ 21 h 1659"/>
                  <a:gd name="T8" fmla="*/ 3 w 637"/>
                  <a:gd name="T9" fmla="*/ 0 h 1659"/>
                  <a:gd name="T10" fmla="*/ 0 w 637"/>
                  <a:gd name="T11" fmla="*/ 0 h 1659"/>
                  <a:gd name="T12" fmla="*/ 637 w 637"/>
                  <a:gd name="T13" fmla="*/ 1659 h 16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T10" t="T11" r="T12" b="T13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97" name="Freeform 293"/>
              <p:cNvSpPr>
                <a:spLocks noChangeArrowheads="1"/>
              </p:cNvSpPr>
              <p:nvPr/>
            </p:nvSpPr>
            <p:spPr bwMode="auto">
              <a:xfrm>
                <a:off x="3396" y="1262"/>
                <a:ext cx="182" cy="38"/>
              </a:xfrm>
              <a:custGeom>
                <a:avLst/>
                <a:gdLst>
                  <a:gd name="G0" fmla="+- 1 0 0"/>
                  <a:gd name="T0" fmla="*/ 57 256 1"/>
                  <a:gd name="T1" fmla="*/ 0 256 1"/>
                  <a:gd name="G1" fmla="+- 0 T0 T1"/>
                  <a:gd name="G2" fmla="sin 0 G1"/>
                  <a:gd name="G3" fmla="+- 1 0 0"/>
                  <a:gd name="G4" fmla="+- 1 0 0"/>
                  <a:gd name="G5" fmla="+- 1 0 0"/>
                  <a:gd name="T2" fmla="*/ 0 w 2216"/>
                  <a:gd name="T3" fmla="*/ 0 h 550"/>
                  <a:gd name="T4" fmla="*/ 1 w 2216"/>
                  <a:gd name="T5" fmla="*/ 1 h 550"/>
                  <a:gd name="T6" fmla="*/ 13 w 2216"/>
                  <a:gd name="T7" fmla="*/ 7 h 550"/>
                  <a:gd name="T8" fmla="*/ 13 w 2216"/>
                  <a:gd name="T9" fmla="*/ 6 h 550"/>
                  <a:gd name="T10" fmla="*/ 0 w 2216"/>
                  <a:gd name="T11" fmla="*/ 0 h 550"/>
                  <a:gd name="T12" fmla="*/ 0 w 2216"/>
                  <a:gd name="T13" fmla="*/ 0 h 550"/>
                  <a:gd name="T14" fmla="*/ 2216 w 2216"/>
                  <a:gd name="T15" fmla="*/ 550 h 550"/>
                </a:gdLst>
                <a:ahLst/>
                <a:cxnLst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1798" name="Group 294"/>
              <p:cNvGrpSpPr>
                <a:grpSpLocks/>
              </p:cNvGrpSpPr>
              <p:nvPr/>
            </p:nvGrpSpPr>
            <p:grpSpPr bwMode="auto">
              <a:xfrm>
                <a:off x="3393" y="1303"/>
                <a:ext cx="61" cy="22"/>
                <a:chOff x="3393" y="1303"/>
                <a:chExt cx="61" cy="22"/>
              </a:xfrm>
            </p:grpSpPr>
            <p:sp>
              <p:nvSpPr>
                <p:cNvPr id="21799" name="Freeform 295"/>
                <p:cNvSpPr>
                  <a:spLocks noChangeArrowheads="1"/>
                </p:cNvSpPr>
                <p:nvPr/>
              </p:nvSpPr>
              <p:spPr bwMode="auto">
                <a:xfrm>
                  <a:off x="3393" y="1303"/>
                  <a:ext cx="61" cy="22"/>
                </a:xfrm>
                <a:custGeom>
                  <a:avLst/>
                  <a:gdLst>
                    <a:gd name="G0" fmla="+- 1 0 0"/>
                    <a:gd name="G1" fmla="+- 1 0 0"/>
                    <a:gd name="G2" fmla="+- 1 0 0"/>
                    <a:gd name="G3" fmla="+- 183 0 0"/>
                    <a:gd name="G4" fmla="+- 1 0 0"/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w 752"/>
                    <a:gd name="T11" fmla="*/ 0 h 327"/>
                    <a:gd name="T12" fmla="*/ 752 w 752"/>
                    <a:gd name="T13" fmla="*/ 327 h 3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T10" t="T11" r="T12" b="T13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 w="9525" cap="flat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800" name="Freeform 296"/>
                <p:cNvSpPr>
                  <a:spLocks noChangeArrowheads="1"/>
                </p:cNvSpPr>
                <p:nvPr/>
              </p:nvSpPr>
              <p:spPr bwMode="auto">
                <a:xfrm>
                  <a:off x="3394" y="1304"/>
                  <a:ext cx="59" cy="21"/>
                </a:xfrm>
                <a:custGeom>
                  <a:avLst/>
                  <a:gdLst>
                    <a:gd name="G0" fmla="+- 1 0 0"/>
                    <a:gd name="G1" fmla="+- 1 0 0"/>
                    <a:gd name="G2" fmla="+- 1 0 0"/>
                    <a:gd name="G3" fmla="+- 173 0 0"/>
                    <a:gd name="G4" fmla="+- 1 0 0"/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w 726"/>
                    <a:gd name="T11" fmla="*/ 0 h 311"/>
                    <a:gd name="T12" fmla="*/ 726 w 726"/>
                    <a:gd name="T13" fmla="*/ 311 h 3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T10" t="T11" r="T12" b="T13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 w="9525" cap="flat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801" name="Freeform 297"/>
                <p:cNvSpPr>
                  <a:spLocks noChangeArrowheads="1"/>
                </p:cNvSpPr>
                <p:nvPr/>
              </p:nvSpPr>
              <p:spPr bwMode="auto">
                <a:xfrm>
                  <a:off x="3398" y="1313"/>
                  <a:ext cx="20" cy="6"/>
                </a:xfrm>
                <a:custGeom>
                  <a:avLst/>
                  <a:gdLst>
                    <a:gd name="G0" fmla="+- 44 0 0"/>
                    <a:gd name="G1" fmla="+- 1 0 0"/>
                    <a:gd name="G2" fmla="+- 25 0 0"/>
                    <a:gd name="G3" fmla="+- 1 0 0"/>
                    <a:gd name="G4" fmla="+- 44 0 0"/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w 258"/>
                    <a:gd name="T11" fmla="*/ 0 h 100"/>
                    <a:gd name="T12" fmla="*/ 258 w 258"/>
                    <a:gd name="T13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T10" t="T11" r="T12" b="T13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00CC99"/>
                </a:solidFill>
                <a:ln w="9525" cap="flat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802" name="Freeform 298"/>
                <p:cNvSpPr>
                  <a:spLocks noChangeArrowheads="1"/>
                </p:cNvSpPr>
                <p:nvPr/>
              </p:nvSpPr>
              <p:spPr bwMode="auto">
                <a:xfrm>
                  <a:off x="3398" y="1316"/>
                  <a:ext cx="15" cy="3"/>
                </a:xfrm>
                <a:custGeom>
                  <a:avLst/>
                  <a:gdLst>
                    <a:gd name="G0" fmla="+- 0 0 0"/>
                    <a:gd name="G1" fmla="+- 1 0 0"/>
                    <a:gd name="G2" fmla="+- 1 0 0"/>
                    <a:gd name="G3" fmla="+- 9 0 0"/>
                    <a:gd name="G4" fmla="+- 0 0 0"/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w 194"/>
                    <a:gd name="T11" fmla="*/ 0 h 63"/>
                    <a:gd name="T12" fmla="*/ 194 w 194"/>
                    <a:gd name="T13" fmla="*/ 63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T10" t="T11" r="T12" b="T13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 w="9525" cap="flat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803" name="Freeform 299"/>
                <p:cNvSpPr>
                  <a:spLocks noChangeArrowheads="1"/>
                </p:cNvSpPr>
                <p:nvPr/>
              </p:nvSpPr>
              <p:spPr bwMode="auto">
                <a:xfrm>
                  <a:off x="3416" y="1317"/>
                  <a:ext cx="20" cy="6"/>
                </a:xfrm>
                <a:custGeom>
                  <a:avLst/>
                  <a:gdLst>
                    <a:gd name="G0" fmla="+- 46 0 0"/>
                    <a:gd name="G1" fmla="+- 1 0 0"/>
                    <a:gd name="G2" fmla="+- 26 0 0"/>
                    <a:gd name="G3" fmla="+- 1 0 0"/>
                    <a:gd name="G4" fmla="+- 46 0 0"/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w 258"/>
                    <a:gd name="T11" fmla="*/ 0 h 102"/>
                    <a:gd name="T12" fmla="*/ 258 w 258"/>
                    <a:gd name="T13" fmla="*/ 102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T10" t="T11" r="T12" b="T13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rgbClr val="00CC99"/>
                </a:solidFill>
                <a:ln w="9525" cap="flat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804" name="Freeform 300"/>
                <p:cNvSpPr>
                  <a:spLocks noChangeArrowheads="1"/>
                </p:cNvSpPr>
                <p:nvPr/>
              </p:nvSpPr>
              <p:spPr bwMode="auto">
                <a:xfrm>
                  <a:off x="3415" y="1320"/>
                  <a:ext cx="15" cy="3"/>
                </a:xfrm>
                <a:custGeom>
                  <a:avLst/>
                  <a:gdLst>
                    <a:gd name="G0" fmla="+- 0 0 0"/>
                    <a:gd name="G1" fmla="+- 1 0 0"/>
                    <a:gd name="G2" fmla="+- 1 0 0"/>
                    <a:gd name="G3" fmla="+- 9 0 0"/>
                    <a:gd name="G4" fmla="+- 0 0 0"/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w 194"/>
                    <a:gd name="T11" fmla="*/ 0 h 63"/>
                    <a:gd name="T12" fmla="*/ 194 w 194"/>
                    <a:gd name="T13" fmla="*/ 63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T10" t="T11" r="T12" b="T13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 w="9525" cap="flat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1805" name="Freeform 301"/>
              <p:cNvSpPr>
                <a:spLocks noChangeArrowheads="1"/>
              </p:cNvSpPr>
              <p:nvPr/>
            </p:nvSpPr>
            <p:spPr bwMode="auto">
              <a:xfrm>
                <a:off x="3500" y="1307"/>
                <a:ext cx="74" cy="50"/>
              </a:xfrm>
              <a:custGeom>
                <a:avLst/>
                <a:gdLst>
                  <a:gd name="G0" fmla="+- 0 0 0"/>
                  <a:gd name="G1" fmla="+- 1 0 0"/>
                  <a:gd name="G2" fmla="+- 1 0 0"/>
                  <a:gd name="G3" fmla="+- 792 0 0"/>
                  <a:gd name="G4" fmla="+- 0 0 0"/>
                  <a:gd name="T0" fmla="*/ 1 w 990"/>
                  <a:gd name="T1" fmla="*/ 3 h 792"/>
                  <a:gd name="T2" fmla="*/ 2 w 990"/>
                  <a:gd name="T3" fmla="*/ 0 h 792"/>
                  <a:gd name="T4" fmla="*/ 2 w 990"/>
                  <a:gd name="T5" fmla="*/ 1 h 792"/>
                  <a:gd name="T6" fmla="*/ 0 w 990"/>
                  <a:gd name="T7" fmla="*/ 3 h 792"/>
                  <a:gd name="T8" fmla="*/ 1 w 990"/>
                  <a:gd name="T9" fmla="*/ 3 h 792"/>
                  <a:gd name="T10" fmla="*/ 0 w 990"/>
                  <a:gd name="T11" fmla="*/ 0 h 792"/>
                  <a:gd name="T12" fmla="*/ 990 w 990"/>
                  <a:gd name="T13" fmla="*/ 792 h 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T10" t="T11" r="T12" b="T13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806" name="Freeform 302"/>
              <p:cNvSpPr>
                <a:spLocks noChangeArrowheads="1"/>
              </p:cNvSpPr>
              <p:nvPr/>
            </p:nvSpPr>
            <p:spPr bwMode="auto">
              <a:xfrm>
                <a:off x="3307" y="1311"/>
                <a:ext cx="192" cy="45"/>
              </a:xfrm>
              <a:custGeom>
                <a:avLst/>
                <a:gdLst>
                  <a:gd name="G0" fmla="+- 0 0 0"/>
                  <a:gd name="G1" fmla="+- 0 0 0"/>
                  <a:gd name="G2" fmla="+- 1 0 0"/>
                  <a:gd name="G3" fmla="+- 1 0 0"/>
                  <a:gd name="G4" fmla="+- 1 0 0"/>
                  <a:gd name="G5" fmla="+- 1 0 0"/>
                  <a:gd name="G6" fmla="+- 24 0 0"/>
                  <a:gd name="G7" fmla="+- 0 0 0"/>
                  <a:gd name="T0" fmla="*/ 1 w 2532"/>
                  <a:gd name="T1" fmla="*/ 0 h 723"/>
                  <a:gd name="T2" fmla="*/ 1 w 2532"/>
                  <a:gd name="T3" fmla="*/ 0 h 723"/>
                  <a:gd name="T4" fmla="*/ 6 w 2532"/>
                  <a:gd name="T5" fmla="*/ 3 h 723"/>
                  <a:gd name="T6" fmla="*/ 6 w 2532"/>
                  <a:gd name="T7" fmla="*/ 3 h 723"/>
                  <a:gd name="T8" fmla="*/ 0 w 2532"/>
                  <a:gd name="T9" fmla="*/ 1 h 723"/>
                  <a:gd name="T10" fmla="*/ 1 w 2532"/>
                  <a:gd name="T11" fmla="*/ 0 h 723"/>
                  <a:gd name="T12" fmla="*/ 0 w 2532"/>
                  <a:gd name="T13" fmla="*/ 0 h 723"/>
                  <a:gd name="T14" fmla="*/ 2532 w 2532"/>
                  <a:gd name="T15" fmla="*/ 723 h 7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807" name="Freeform 303"/>
              <p:cNvSpPr>
                <a:spLocks noChangeArrowheads="1"/>
              </p:cNvSpPr>
              <p:nvPr/>
            </p:nvSpPr>
            <p:spPr bwMode="auto">
              <a:xfrm>
                <a:off x="3307" y="1303"/>
                <a:ext cx="1" cy="8"/>
              </a:xfrm>
              <a:custGeom>
                <a:avLst/>
                <a:gdLst>
                  <a:gd name="G0" fmla="+- 1 0 0"/>
                  <a:gd name="G1" fmla="+- 1 0 0"/>
                  <a:gd name="G2" fmla="+- 144 0 0"/>
                  <a:gd name="G3" fmla="+- 0 0 0"/>
                  <a:gd name="G4" fmla="+- 1 0 0"/>
                  <a:gd name="T0" fmla="*/ 1 w 26"/>
                  <a:gd name="T1" fmla="*/ 1 h 147"/>
                  <a:gd name="T2" fmla="*/ 1 w 26"/>
                  <a:gd name="T3" fmla="*/ 1 h 147"/>
                  <a:gd name="T4" fmla="*/ 0 w 26"/>
                  <a:gd name="T5" fmla="*/ 1 h 147"/>
                  <a:gd name="T6" fmla="*/ 1 w 26"/>
                  <a:gd name="T7" fmla="*/ 0 h 147"/>
                  <a:gd name="T8" fmla="*/ 1 w 26"/>
                  <a:gd name="T9" fmla="*/ 1 h 147"/>
                  <a:gd name="T10" fmla="*/ 0 w 26"/>
                  <a:gd name="T11" fmla="*/ 0 h 147"/>
                  <a:gd name="T12" fmla="*/ 26 w 26"/>
                  <a:gd name="T13" fmla="*/ 147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T10" t="T11" r="T12" b="T13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808" name="Freeform 304"/>
              <p:cNvSpPr>
                <a:spLocks noChangeArrowheads="1"/>
              </p:cNvSpPr>
              <p:nvPr/>
            </p:nvSpPr>
            <p:spPr bwMode="auto">
              <a:xfrm>
                <a:off x="3307" y="1264"/>
                <a:ext cx="89" cy="38"/>
              </a:xfrm>
              <a:custGeom>
                <a:avLst/>
                <a:gdLst>
                  <a:gd name="G0" fmla="+- 1 0 0"/>
                  <a:gd name="G1" fmla="+- 597 0 0"/>
                  <a:gd name="G2" fmla="+- 1 0 0"/>
                  <a:gd name="G3" fmla="+- 1 0 0"/>
                  <a:gd name="G4" fmla="+- 1 0 0"/>
                  <a:gd name="T0" fmla="*/ 2 w 1176"/>
                  <a:gd name="T1" fmla="*/ 0 h 606"/>
                  <a:gd name="T2" fmla="*/ 0 w 1176"/>
                  <a:gd name="T3" fmla="*/ 2 h 606"/>
                  <a:gd name="T4" fmla="*/ 1 w 1176"/>
                  <a:gd name="T5" fmla="*/ 2 h 606"/>
                  <a:gd name="T6" fmla="*/ 2 w 1176"/>
                  <a:gd name="T7" fmla="*/ 1 h 606"/>
                  <a:gd name="T8" fmla="*/ 2 w 1176"/>
                  <a:gd name="T9" fmla="*/ 0 h 606"/>
                  <a:gd name="T10" fmla="*/ 0 w 1176"/>
                  <a:gd name="T11" fmla="*/ 0 h 606"/>
                  <a:gd name="T12" fmla="*/ 1176 w 1176"/>
                  <a:gd name="T13" fmla="*/ 606 h 6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T10" t="T11" r="T12" b="T13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809" name="Freeform 305"/>
              <p:cNvSpPr>
                <a:spLocks noChangeArrowheads="1"/>
              </p:cNvSpPr>
              <p:nvPr/>
            </p:nvSpPr>
            <p:spPr bwMode="auto">
              <a:xfrm>
                <a:off x="3313" y="1305"/>
                <a:ext cx="182" cy="44"/>
              </a:xfrm>
              <a:custGeom>
                <a:avLst/>
                <a:gdLst>
                  <a:gd name="G0" fmla="+- 0 0 0"/>
                  <a:gd name="G1" fmla="+- 0 0 0"/>
                  <a:gd name="G2" fmla="+- 1 0 0"/>
                  <a:gd name="G3" fmla="+- 1 0 0"/>
                  <a:gd name="G4" fmla="+- 1 0 0"/>
                  <a:gd name="G5" fmla="+- 1 0 0"/>
                  <a:gd name="G6" fmla="+- 24 0 0"/>
                  <a:gd name="G7" fmla="+- 0 0 0"/>
                  <a:gd name="T0" fmla="*/ 1 w 2532"/>
                  <a:gd name="T1" fmla="*/ 0 h 723"/>
                  <a:gd name="T2" fmla="*/ 1 w 2532"/>
                  <a:gd name="T3" fmla="*/ 0 h 723"/>
                  <a:gd name="T4" fmla="*/ 2 w 2532"/>
                  <a:gd name="T5" fmla="*/ 1 h 723"/>
                  <a:gd name="T6" fmla="*/ 2 w 2532"/>
                  <a:gd name="T7" fmla="*/ 1 h 723"/>
                  <a:gd name="T8" fmla="*/ 0 w 2532"/>
                  <a:gd name="T9" fmla="*/ 1 h 723"/>
                  <a:gd name="T10" fmla="*/ 1 w 2532"/>
                  <a:gd name="T11" fmla="*/ 0 h 723"/>
                  <a:gd name="T12" fmla="*/ 0 w 2532"/>
                  <a:gd name="T13" fmla="*/ 0 h 723"/>
                  <a:gd name="T14" fmla="*/ 2532 w 2532"/>
                  <a:gd name="T15" fmla="*/ 723 h 7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810" name="Freeform 306"/>
              <p:cNvSpPr>
                <a:spLocks noChangeArrowheads="1"/>
              </p:cNvSpPr>
              <p:nvPr/>
            </p:nvSpPr>
            <p:spPr bwMode="auto">
              <a:xfrm flipV="1">
                <a:off x="3496" y="1301"/>
                <a:ext cx="74" cy="45"/>
              </a:xfrm>
              <a:custGeom>
                <a:avLst/>
                <a:gdLst>
                  <a:gd name="G0" fmla="+- 0 0 0"/>
                  <a:gd name="G1" fmla="+- 0 0 0"/>
                  <a:gd name="G2" fmla="+- 1 0 0"/>
                  <a:gd name="G3" fmla="+- 1 0 0"/>
                  <a:gd name="G4" fmla="+- 1 0 0"/>
                  <a:gd name="G5" fmla="+- 1 0 0"/>
                  <a:gd name="G6" fmla="+- 24 0 0"/>
                  <a:gd name="G7" fmla="+- 0 0 0"/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3 h 723"/>
                  <a:gd name="T6" fmla="*/ 0 w 2532"/>
                  <a:gd name="T7" fmla="*/ 3 h 723"/>
                  <a:gd name="T8" fmla="*/ 0 w 2532"/>
                  <a:gd name="T9" fmla="*/ 1 h 723"/>
                  <a:gd name="T10" fmla="*/ 0 w 2532"/>
                  <a:gd name="T11" fmla="*/ 0 h 723"/>
                  <a:gd name="T12" fmla="*/ 0 w 2532"/>
                  <a:gd name="T13" fmla="*/ 0 h 723"/>
                  <a:gd name="T14" fmla="*/ 2532 w 2532"/>
                  <a:gd name="T15" fmla="*/ 723 h 7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1811" name="Group 307"/>
            <p:cNvGrpSpPr>
              <a:grpSpLocks/>
            </p:cNvGrpSpPr>
            <p:nvPr/>
          </p:nvGrpSpPr>
          <p:grpSpPr bwMode="auto">
            <a:xfrm>
              <a:off x="4280" y="3274"/>
              <a:ext cx="298" cy="260"/>
              <a:chOff x="4280" y="3274"/>
              <a:chExt cx="298" cy="260"/>
            </a:xfrm>
          </p:grpSpPr>
          <p:pic>
            <p:nvPicPr>
              <p:cNvPr id="21812" name="Picture 308"/>
              <p:cNvPicPr>
                <a:picLocks noChangeAspect="1" noChangeArrowheads="1"/>
              </p:cNvPicPr>
              <p:nvPr/>
            </p:nvPicPr>
            <p:blipFill>
              <a:blip r:embed="rId17"/>
              <a:srcRect/>
              <a:stretch>
                <a:fillRect/>
              </a:stretch>
            </p:blipFill>
            <p:spPr bwMode="auto">
              <a:xfrm>
                <a:off x="4280" y="3274"/>
                <a:ext cx="296" cy="140"/>
              </a:xfrm>
              <a:prstGeom prst="rect">
                <a:avLst/>
              </a:prstGeom>
              <a:noFill/>
              <a:ln w="9525" cap="flat">
                <a:noFill/>
                <a:round/>
                <a:headEnd/>
                <a:tailEnd/>
              </a:ln>
              <a:effectLst/>
            </p:spPr>
          </p:pic>
          <p:pic>
            <p:nvPicPr>
              <p:cNvPr id="21813" name="Picture 309"/>
              <p:cNvPicPr>
                <a:picLocks noChangeAspect="1" noChangeArrowheads="1"/>
              </p:cNvPicPr>
              <p:nvPr/>
            </p:nvPicPr>
            <p:blipFill>
              <a:blip r:embed="rId18" cstate="print"/>
              <a:srcRect/>
              <a:stretch>
                <a:fillRect/>
              </a:stretch>
            </p:blipFill>
            <p:spPr bwMode="auto">
              <a:xfrm rot="120000">
                <a:off x="4295" y="3430"/>
                <a:ext cx="243" cy="99"/>
              </a:xfrm>
              <a:prstGeom prst="rect">
                <a:avLst/>
              </a:prstGeom>
              <a:noFill/>
              <a:ln w="9525" cap="flat">
                <a:noFill/>
                <a:round/>
                <a:headEnd/>
                <a:tailEnd/>
              </a:ln>
              <a:effectLst/>
            </p:spPr>
          </p:pic>
          <p:sp>
            <p:nvSpPr>
              <p:cNvPr id="21814" name="Freeform 310"/>
              <p:cNvSpPr>
                <a:spLocks noChangeArrowheads="1"/>
              </p:cNvSpPr>
              <p:nvPr/>
            </p:nvSpPr>
            <p:spPr bwMode="auto">
              <a:xfrm>
                <a:off x="4375" y="3333"/>
                <a:ext cx="196" cy="130"/>
              </a:xfrm>
              <a:custGeom>
                <a:avLst/>
                <a:gdLst>
                  <a:gd name="G0" fmla="+- 1 0 0"/>
                  <a:gd name="G1" fmla="+- 1734 0 0"/>
                  <a:gd name="G2" fmla="+- 1 0 0"/>
                  <a:gd name="G3" fmla="+- 1 0 0"/>
                  <a:gd name="G4" fmla="+- 1 0 0"/>
                  <a:gd name="T0" fmla="*/ 1 w 2982"/>
                  <a:gd name="T1" fmla="*/ 0 h 2442"/>
                  <a:gd name="T2" fmla="*/ 0 w 2982"/>
                  <a:gd name="T3" fmla="*/ 1 h 2442"/>
                  <a:gd name="T4" fmla="*/ 4 w 2982"/>
                  <a:gd name="T5" fmla="*/ 1 h 2442"/>
                  <a:gd name="T6" fmla="*/ 4 w 2982"/>
                  <a:gd name="T7" fmla="*/ 1 h 2442"/>
                  <a:gd name="T8" fmla="*/ 1 w 2982"/>
                  <a:gd name="T9" fmla="*/ 0 h 2442"/>
                  <a:gd name="T10" fmla="*/ 0 w 2982"/>
                  <a:gd name="T11" fmla="*/ 0 h 2442"/>
                  <a:gd name="T12" fmla="*/ 2982 w 2982"/>
                  <a:gd name="T13" fmla="*/ 2442 h 24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T10" t="T11" r="T12" b="T13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360" cap="sq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21815" name="Picture 311"/>
              <p:cNvPicPr>
                <a:picLocks noChangeAspect="1" noChangeArrowheads="1"/>
              </p:cNvPicPr>
              <p:nvPr/>
            </p:nvPicPr>
            <p:blipFill>
              <a:blip r:embed="rId19"/>
              <a:srcRect/>
              <a:stretch>
                <a:fillRect/>
              </a:stretch>
            </p:blipFill>
            <p:spPr bwMode="auto">
              <a:xfrm>
                <a:off x="4385" y="3336"/>
                <a:ext cx="178" cy="118"/>
              </a:xfrm>
              <a:prstGeom prst="rect">
                <a:avLst/>
              </a:prstGeom>
              <a:noFill/>
              <a:ln w="9525" cap="flat">
                <a:noFill/>
                <a:round/>
                <a:headEnd/>
                <a:tailEnd/>
              </a:ln>
              <a:effectLst/>
            </p:spPr>
          </p:pic>
          <p:sp>
            <p:nvSpPr>
              <p:cNvPr id="21816" name="Freeform 312"/>
              <p:cNvSpPr>
                <a:spLocks noChangeArrowheads="1"/>
              </p:cNvSpPr>
              <p:nvPr/>
            </p:nvSpPr>
            <p:spPr bwMode="auto">
              <a:xfrm>
                <a:off x="4411" y="3329"/>
                <a:ext cx="166" cy="23"/>
              </a:xfrm>
              <a:custGeom>
                <a:avLst/>
                <a:gdLst>
                  <a:gd name="G0" fmla="+- 1 0 0"/>
                  <a:gd name="G1" fmla="+- 1 0 0"/>
                  <a:gd name="G2" fmla="+- 1 0 0"/>
                  <a:gd name="G3" fmla="+- 86 0 0"/>
                  <a:gd name="G4" fmla="+- 1 0 0"/>
                  <a:gd name="T0" fmla="*/ 1 w 2528"/>
                  <a:gd name="T1" fmla="*/ 0 h 455"/>
                  <a:gd name="T2" fmla="*/ 4 w 2528"/>
                  <a:gd name="T3" fmla="*/ 1 h 455"/>
                  <a:gd name="T4" fmla="*/ 4 w 2528"/>
                  <a:gd name="T5" fmla="*/ 1 h 455"/>
                  <a:gd name="T6" fmla="*/ 0 w 2528"/>
                  <a:gd name="T7" fmla="*/ 1 h 455"/>
                  <a:gd name="T8" fmla="*/ 1 w 2528"/>
                  <a:gd name="T9" fmla="*/ 0 h 455"/>
                  <a:gd name="T10" fmla="*/ 0 w 2528"/>
                  <a:gd name="T11" fmla="*/ 0 h 455"/>
                  <a:gd name="T12" fmla="*/ 2528 w 2528"/>
                  <a:gd name="T13" fmla="*/ 455 h 4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T10" t="T11" r="T12" b="T13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817" name="Freeform 313"/>
              <p:cNvSpPr>
                <a:spLocks noChangeArrowheads="1"/>
              </p:cNvSpPr>
              <p:nvPr/>
            </p:nvSpPr>
            <p:spPr bwMode="auto">
              <a:xfrm>
                <a:off x="4374" y="3329"/>
                <a:ext cx="45" cy="101"/>
              </a:xfrm>
              <a:custGeom>
                <a:avLst/>
                <a:gdLst>
                  <a:gd name="G0" fmla="+- 1 0 0"/>
                  <a:gd name="G1" fmla="+- 1869 0 0"/>
                  <a:gd name="G2" fmla="+- 1 0 0"/>
                  <a:gd name="G3" fmla="+- 1 0 0"/>
                  <a:gd name="G4" fmla="+- 1 0 0"/>
                  <a:gd name="T0" fmla="*/ 1 w 702"/>
                  <a:gd name="T1" fmla="*/ 0 h 1893"/>
                  <a:gd name="T2" fmla="*/ 0 w 702"/>
                  <a:gd name="T3" fmla="*/ 1 h 1893"/>
                  <a:gd name="T4" fmla="*/ 1 w 702"/>
                  <a:gd name="T5" fmla="*/ 1 h 1893"/>
                  <a:gd name="T6" fmla="*/ 1 w 702"/>
                  <a:gd name="T7" fmla="*/ 1 h 1893"/>
                  <a:gd name="T8" fmla="*/ 1 w 702"/>
                  <a:gd name="T9" fmla="*/ 0 h 1893"/>
                  <a:gd name="T10" fmla="*/ 0 w 702"/>
                  <a:gd name="T11" fmla="*/ 0 h 1893"/>
                  <a:gd name="T12" fmla="*/ 702 w 702"/>
                  <a:gd name="T13" fmla="*/ 1893 h 18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T10" t="T11" r="T12" b="T13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818" name="Freeform 314"/>
              <p:cNvSpPr>
                <a:spLocks noChangeArrowheads="1"/>
              </p:cNvSpPr>
              <p:nvPr/>
            </p:nvSpPr>
            <p:spPr bwMode="auto">
              <a:xfrm>
                <a:off x="4527" y="3347"/>
                <a:ext cx="49" cy="116"/>
              </a:xfrm>
              <a:custGeom>
                <a:avLst/>
                <a:gdLst>
                  <a:gd name="G0" fmla="+- 1 0 0"/>
                  <a:gd name="G1" fmla="+- 1 0 0"/>
                  <a:gd name="G2" fmla="+- 2148 0 0"/>
                  <a:gd name="G3" fmla="+- 1 0 0"/>
                  <a:gd name="G4" fmla="+- 1 0 0"/>
                  <a:gd name="T0" fmla="*/ 1 w 756"/>
                  <a:gd name="T1" fmla="*/ 0 h 2184"/>
                  <a:gd name="T2" fmla="*/ 1 w 756"/>
                  <a:gd name="T3" fmla="*/ 1 h 2184"/>
                  <a:gd name="T4" fmla="*/ 0 w 756"/>
                  <a:gd name="T5" fmla="*/ 1 h 2184"/>
                  <a:gd name="T6" fmla="*/ 1 w 756"/>
                  <a:gd name="T7" fmla="*/ 1 h 2184"/>
                  <a:gd name="T8" fmla="*/ 1 w 756"/>
                  <a:gd name="T9" fmla="*/ 0 h 2184"/>
                  <a:gd name="T10" fmla="*/ 0 w 756"/>
                  <a:gd name="T11" fmla="*/ 0 h 2184"/>
                  <a:gd name="T12" fmla="*/ 756 w 756"/>
                  <a:gd name="T13" fmla="*/ 2184 h 2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T10" t="T11" r="T12" b="T13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DDDDDD"/>
                  </a:gs>
                  <a:gs pos="100000">
                    <a:srgbClr val="FFFFFF"/>
                  </a:gs>
                </a:gsLst>
                <a:lin ang="5400000" scaled="1"/>
              </a:gra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819" name="Freeform 315"/>
              <p:cNvSpPr>
                <a:spLocks noChangeArrowheads="1"/>
              </p:cNvSpPr>
              <p:nvPr/>
            </p:nvSpPr>
            <p:spPr bwMode="auto">
              <a:xfrm>
                <a:off x="4373" y="3425"/>
                <a:ext cx="182" cy="38"/>
              </a:xfrm>
              <a:custGeom>
                <a:avLst/>
                <a:gdLst>
                  <a:gd name="G0" fmla="+- 1 0 0"/>
                  <a:gd name="G1" fmla="+- 99 0 0"/>
                  <a:gd name="G2" fmla="+- 1 0 0"/>
                  <a:gd name="G3" fmla="+- 1 0 0"/>
                  <a:gd name="G4" fmla="+- 1 0 0"/>
                  <a:gd name="G5" fmla="+- 1 0 0"/>
                  <a:gd name="G6" fmla="+- 1 0 0"/>
                  <a:gd name="T0" fmla="*/ 1 w 2773"/>
                  <a:gd name="T1" fmla="*/ 0 h 738"/>
                  <a:gd name="T2" fmla="*/ 0 w 2773"/>
                  <a:gd name="T3" fmla="*/ 1 h 738"/>
                  <a:gd name="T4" fmla="*/ 4 w 2773"/>
                  <a:gd name="T5" fmla="*/ 1 h 738"/>
                  <a:gd name="T6" fmla="*/ 4 w 2773"/>
                  <a:gd name="T7" fmla="*/ 1 h 738"/>
                  <a:gd name="T8" fmla="*/ 1 w 2773"/>
                  <a:gd name="T9" fmla="*/ 0 h 738"/>
                  <a:gd name="T10" fmla="*/ 0 w 2773"/>
                  <a:gd name="T11" fmla="*/ 0 h 738"/>
                  <a:gd name="T12" fmla="*/ 2773 w 2773"/>
                  <a:gd name="T13" fmla="*/ 738 h 7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T10" t="T11" r="T12" b="T13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00CC"/>
                  </a:gs>
                  <a:gs pos="100000">
                    <a:srgbClr val="FFFFFF"/>
                  </a:gs>
                </a:gsLst>
                <a:lin ang="0" scaled="1"/>
              </a:gra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820" name="Freeform 316"/>
              <p:cNvSpPr>
                <a:spLocks noChangeArrowheads="1"/>
              </p:cNvSpPr>
              <p:nvPr/>
            </p:nvSpPr>
            <p:spPr bwMode="auto">
              <a:xfrm>
                <a:off x="4532" y="3348"/>
                <a:ext cx="45" cy="117"/>
              </a:xfrm>
              <a:custGeom>
                <a:avLst/>
                <a:gdLst>
                  <a:gd name="G0" fmla="+- 1 0 0"/>
                  <a:gd name="G1" fmla="+- 1 0 0"/>
                  <a:gd name="G2" fmla="+- 1 0 0"/>
                  <a:gd name="G3" fmla="+- 1647 0 0"/>
                  <a:gd name="G4" fmla="+- 1 0 0"/>
                  <a:gd name="T0" fmla="*/ 3 w 637"/>
                  <a:gd name="T1" fmla="*/ 0 h 1659"/>
                  <a:gd name="T2" fmla="*/ 3 w 637"/>
                  <a:gd name="T3" fmla="*/ 0 h 1659"/>
                  <a:gd name="T4" fmla="*/ 1 w 637"/>
                  <a:gd name="T5" fmla="*/ 21 h 1659"/>
                  <a:gd name="T6" fmla="*/ 0 w 637"/>
                  <a:gd name="T7" fmla="*/ 21 h 1659"/>
                  <a:gd name="T8" fmla="*/ 3 w 637"/>
                  <a:gd name="T9" fmla="*/ 0 h 1659"/>
                  <a:gd name="T10" fmla="*/ 0 w 637"/>
                  <a:gd name="T11" fmla="*/ 0 h 1659"/>
                  <a:gd name="T12" fmla="*/ 637 w 637"/>
                  <a:gd name="T13" fmla="*/ 1659 h 16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T10" t="T11" r="T12" b="T13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821" name="Freeform 317"/>
              <p:cNvSpPr>
                <a:spLocks noChangeArrowheads="1"/>
              </p:cNvSpPr>
              <p:nvPr/>
            </p:nvSpPr>
            <p:spPr bwMode="auto">
              <a:xfrm>
                <a:off x="4373" y="3431"/>
                <a:ext cx="162" cy="38"/>
              </a:xfrm>
              <a:custGeom>
                <a:avLst/>
                <a:gdLst>
                  <a:gd name="G0" fmla="+- 1 0 0"/>
                  <a:gd name="T0" fmla="*/ 57 256 1"/>
                  <a:gd name="T1" fmla="*/ 0 256 1"/>
                  <a:gd name="G1" fmla="+- 0 T0 T1"/>
                  <a:gd name="G2" fmla="sin 0 G1"/>
                  <a:gd name="G3" fmla="+- 1 0 0"/>
                  <a:gd name="G4" fmla="+- 1 0 0"/>
                  <a:gd name="G5" fmla="+- 1 0 0"/>
                  <a:gd name="T2" fmla="*/ 0 w 2216"/>
                  <a:gd name="T3" fmla="*/ 0 h 550"/>
                  <a:gd name="T4" fmla="*/ 1 w 2216"/>
                  <a:gd name="T5" fmla="*/ 1 h 550"/>
                  <a:gd name="T6" fmla="*/ 13 w 2216"/>
                  <a:gd name="T7" fmla="*/ 7 h 550"/>
                  <a:gd name="T8" fmla="*/ 13 w 2216"/>
                  <a:gd name="T9" fmla="*/ 6 h 550"/>
                  <a:gd name="T10" fmla="*/ 0 w 2216"/>
                  <a:gd name="T11" fmla="*/ 0 h 550"/>
                  <a:gd name="T12" fmla="*/ 0 w 2216"/>
                  <a:gd name="T13" fmla="*/ 0 h 550"/>
                  <a:gd name="T14" fmla="*/ 2216 w 2216"/>
                  <a:gd name="T15" fmla="*/ 550 h 550"/>
                </a:gdLst>
                <a:ahLst/>
                <a:cxnLst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1822" name="Group 318"/>
              <p:cNvGrpSpPr>
                <a:grpSpLocks/>
              </p:cNvGrpSpPr>
              <p:nvPr/>
            </p:nvGrpSpPr>
            <p:grpSpPr bwMode="auto">
              <a:xfrm>
                <a:off x="4371" y="3473"/>
                <a:ext cx="54" cy="22"/>
                <a:chOff x="4371" y="3473"/>
                <a:chExt cx="54" cy="22"/>
              </a:xfrm>
            </p:grpSpPr>
            <p:sp>
              <p:nvSpPr>
                <p:cNvPr id="21823" name="Freeform 319"/>
                <p:cNvSpPr>
                  <a:spLocks noChangeArrowheads="1"/>
                </p:cNvSpPr>
                <p:nvPr/>
              </p:nvSpPr>
              <p:spPr bwMode="auto">
                <a:xfrm>
                  <a:off x="4371" y="3473"/>
                  <a:ext cx="54" cy="22"/>
                </a:xfrm>
                <a:custGeom>
                  <a:avLst/>
                  <a:gdLst>
                    <a:gd name="G0" fmla="+- 1 0 0"/>
                    <a:gd name="G1" fmla="+- 1 0 0"/>
                    <a:gd name="G2" fmla="+- 1 0 0"/>
                    <a:gd name="G3" fmla="+- 183 0 0"/>
                    <a:gd name="G4" fmla="+- 1 0 0"/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w 752"/>
                    <a:gd name="T11" fmla="*/ 0 h 327"/>
                    <a:gd name="T12" fmla="*/ 752 w 752"/>
                    <a:gd name="T13" fmla="*/ 327 h 3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T10" t="T11" r="T12" b="T13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 w="9525" cap="flat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824" name="Freeform 320"/>
                <p:cNvSpPr>
                  <a:spLocks noChangeArrowheads="1"/>
                </p:cNvSpPr>
                <p:nvPr/>
              </p:nvSpPr>
              <p:spPr bwMode="auto">
                <a:xfrm>
                  <a:off x="4371" y="3473"/>
                  <a:ext cx="52" cy="21"/>
                </a:xfrm>
                <a:custGeom>
                  <a:avLst/>
                  <a:gdLst>
                    <a:gd name="G0" fmla="+- 1 0 0"/>
                    <a:gd name="G1" fmla="+- 1 0 0"/>
                    <a:gd name="G2" fmla="+- 1 0 0"/>
                    <a:gd name="G3" fmla="+- 173 0 0"/>
                    <a:gd name="G4" fmla="+- 1 0 0"/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w 726"/>
                    <a:gd name="T11" fmla="*/ 0 h 311"/>
                    <a:gd name="T12" fmla="*/ 726 w 726"/>
                    <a:gd name="T13" fmla="*/ 311 h 3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T10" t="T11" r="T12" b="T13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 w="9525" cap="flat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825" name="Freeform 321"/>
                <p:cNvSpPr>
                  <a:spLocks noChangeArrowheads="1"/>
                </p:cNvSpPr>
                <p:nvPr/>
              </p:nvSpPr>
              <p:spPr bwMode="auto">
                <a:xfrm>
                  <a:off x="4376" y="3482"/>
                  <a:ext cx="18" cy="6"/>
                </a:xfrm>
                <a:custGeom>
                  <a:avLst/>
                  <a:gdLst>
                    <a:gd name="G0" fmla="+- 44 0 0"/>
                    <a:gd name="G1" fmla="+- 1 0 0"/>
                    <a:gd name="G2" fmla="+- 25 0 0"/>
                    <a:gd name="G3" fmla="+- 1 0 0"/>
                    <a:gd name="G4" fmla="+- 44 0 0"/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w 258"/>
                    <a:gd name="T11" fmla="*/ 0 h 100"/>
                    <a:gd name="T12" fmla="*/ 258 w 258"/>
                    <a:gd name="T13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T10" t="T11" r="T12" b="T13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00CC99"/>
                </a:solidFill>
                <a:ln w="9525" cap="flat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826" name="Freeform 322"/>
                <p:cNvSpPr>
                  <a:spLocks noChangeArrowheads="1"/>
                </p:cNvSpPr>
                <p:nvPr/>
              </p:nvSpPr>
              <p:spPr bwMode="auto">
                <a:xfrm>
                  <a:off x="4375" y="3485"/>
                  <a:ext cx="13" cy="3"/>
                </a:xfrm>
                <a:custGeom>
                  <a:avLst/>
                  <a:gdLst>
                    <a:gd name="G0" fmla="+- 0 0 0"/>
                    <a:gd name="G1" fmla="+- 1 0 0"/>
                    <a:gd name="G2" fmla="+- 1 0 0"/>
                    <a:gd name="G3" fmla="+- 9 0 0"/>
                    <a:gd name="G4" fmla="+- 0 0 0"/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w 194"/>
                    <a:gd name="T11" fmla="*/ 0 h 63"/>
                    <a:gd name="T12" fmla="*/ 194 w 194"/>
                    <a:gd name="T13" fmla="*/ 63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T10" t="T11" r="T12" b="T13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 w="9525" cap="flat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827" name="Freeform 323"/>
                <p:cNvSpPr>
                  <a:spLocks noChangeArrowheads="1"/>
                </p:cNvSpPr>
                <p:nvPr/>
              </p:nvSpPr>
              <p:spPr bwMode="auto">
                <a:xfrm>
                  <a:off x="4391" y="3486"/>
                  <a:ext cx="18" cy="6"/>
                </a:xfrm>
                <a:custGeom>
                  <a:avLst/>
                  <a:gdLst>
                    <a:gd name="G0" fmla="+- 46 0 0"/>
                    <a:gd name="G1" fmla="+- 1 0 0"/>
                    <a:gd name="G2" fmla="+- 26 0 0"/>
                    <a:gd name="G3" fmla="+- 1 0 0"/>
                    <a:gd name="G4" fmla="+- 46 0 0"/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w 258"/>
                    <a:gd name="T11" fmla="*/ 0 h 102"/>
                    <a:gd name="T12" fmla="*/ 258 w 258"/>
                    <a:gd name="T13" fmla="*/ 102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T10" t="T11" r="T12" b="T13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rgbClr val="00CC99"/>
                </a:solidFill>
                <a:ln w="9525" cap="flat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828" name="Freeform 324"/>
                <p:cNvSpPr>
                  <a:spLocks noChangeArrowheads="1"/>
                </p:cNvSpPr>
                <p:nvPr/>
              </p:nvSpPr>
              <p:spPr bwMode="auto">
                <a:xfrm>
                  <a:off x="4390" y="3490"/>
                  <a:ext cx="13" cy="3"/>
                </a:xfrm>
                <a:custGeom>
                  <a:avLst/>
                  <a:gdLst>
                    <a:gd name="G0" fmla="+- 0 0 0"/>
                    <a:gd name="G1" fmla="+- 1 0 0"/>
                    <a:gd name="G2" fmla="+- 1 0 0"/>
                    <a:gd name="G3" fmla="+- 9 0 0"/>
                    <a:gd name="G4" fmla="+- 0 0 0"/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w 194"/>
                    <a:gd name="T11" fmla="*/ 0 h 63"/>
                    <a:gd name="T12" fmla="*/ 194 w 194"/>
                    <a:gd name="T13" fmla="*/ 63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T10" t="T11" r="T12" b="T13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 w="9525" cap="flat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1829" name="Freeform 325"/>
              <p:cNvSpPr>
                <a:spLocks noChangeArrowheads="1"/>
              </p:cNvSpPr>
              <p:nvPr/>
            </p:nvSpPr>
            <p:spPr bwMode="auto">
              <a:xfrm>
                <a:off x="4465" y="3476"/>
                <a:ext cx="66" cy="50"/>
              </a:xfrm>
              <a:custGeom>
                <a:avLst/>
                <a:gdLst>
                  <a:gd name="G0" fmla="+- 0 0 0"/>
                  <a:gd name="G1" fmla="+- 1 0 0"/>
                  <a:gd name="G2" fmla="+- 1 0 0"/>
                  <a:gd name="G3" fmla="+- 792 0 0"/>
                  <a:gd name="G4" fmla="+- 0 0 0"/>
                  <a:gd name="T0" fmla="*/ 1 w 990"/>
                  <a:gd name="T1" fmla="*/ 3 h 792"/>
                  <a:gd name="T2" fmla="*/ 2 w 990"/>
                  <a:gd name="T3" fmla="*/ 0 h 792"/>
                  <a:gd name="T4" fmla="*/ 2 w 990"/>
                  <a:gd name="T5" fmla="*/ 1 h 792"/>
                  <a:gd name="T6" fmla="*/ 0 w 990"/>
                  <a:gd name="T7" fmla="*/ 3 h 792"/>
                  <a:gd name="T8" fmla="*/ 1 w 990"/>
                  <a:gd name="T9" fmla="*/ 3 h 792"/>
                  <a:gd name="T10" fmla="*/ 0 w 990"/>
                  <a:gd name="T11" fmla="*/ 0 h 792"/>
                  <a:gd name="T12" fmla="*/ 990 w 990"/>
                  <a:gd name="T13" fmla="*/ 792 h 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T10" t="T11" r="T12" b="T13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830" name="Freeform 326"/>
              <p:cNvSpPr>
                <a:spLocks noChangeArrowheads="1"/>
              </p:cNvSpPr>
              <p:nvPr/>
            </p:nvSpPr>
            <p:spPr bwMode="auto">
              <a:xfrm>
                <a:off x="4294" y="3480"/>
                <a:ext cx="170" cy="45"/>
              </a:xfrm>
              <a:custGeom>
                <a:avLst/>
                <a:gdLst>
                  <a:gd name="G0" fmla="+- 0 0 0"/>
                  <a:gd name="G1" fmla="+- 0 0 0"/>
                  <a:gd name="G2" fmla="+- 1 0 0"/>
                  <a:gd name="G3" fmla="+- 1 0 0"/>
                  <a:gd name="G4" fmla="+- 1 0 0"/>
                  <a:gd name="G5" fmla="+- 1 0 0"/>
                  <a:gd name="G6" fmla="+- 24 0 0"/>
                  <a:gd name="G7" fmla="+- 0 0 0"/>
                  <a:gd name="T0" fmla="*/ 1 w 2532"/>
                  <a:gd name="T1" fmla="*/ 0 h 723"/>
                  <a:gd name="T2" fmla="*/ 1 w 2532"/>
                  <a:gd name="T3" fmla="*/ 0 h 723"/>
                  <a:gd name="T4" fmla="*/ 6 w 2532"/>
                  <a:gd name="T5" fmla="*/ 3 h 723"/>
                  <a:gd name="T6" fmla="*/ 6 w 2532"/>
                  <a:gd name="T7" fmla="*/ 3 h 723"/>
                  <a:gd name="T8" fmla="*/ 0 w 2532"/>
                  <a:gd name="T9" fmla="*/ 1 h 723"/>
                  <a:gd name="T10" fmla="*/ 1 w 2532"/>
                  <a:gd name="T11" fmla="*/ 0 h 723"/>
                  <a:gd name="T12" fmla="*/ 0 w 2532"/>
                  <a:gd name="T13" fmla="*/ 0 h 723"/>
                  <a:gd name="T14" fmla="*/ 2532 w 2532"/>
                  <a:gd name="T15" fmla="*/ 723 h 7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831" name="Freeform 327"/>
              <p:cNvSpPr>
                <a:spLocks noChangeArrowheads="1"/>
              </p:cNvSpPr>
              <p:nvPr/>
            </p:nvSpPr>
            <p:spPr bwMode="auto">
              <a:xfrm>
                <a:off x="4295" y="3471"/>
                <a:ext cx="1" cy="8"/>
              </a:xfrm>
              <a:custGeom>
                <a:avLst/>
                <a:gdLst>
                  <a:gd name="G0" fmla="+- 1 0 0"/>
                  <a:gd name="G1" fmla="+- 1 0 0"/>
                  <a:gd name="G2" fmla="+- 144 0 0"/>
                  <a:gd name="G3" fmla="+- 0 0 0"/>
                  <a:gd name="G4" fmla="+- 1 0 0"/>
                  <a:gd name="T0" fmla="*/ 1 w 26"/>
                  <a:gd name="T1" fmla="*/ 1 h 147"/>
                  <a:gd name="T2" fmla="*/ 1 w 26"/>
                  <a:gd name="T3" fmla="*/ 1 h 147"/>
                  <a:gd name="T4" fmla="*/ 0 w 26"/>
                  <a:gd name="T5" fmla="*/ 1 h 147"/>
                  <a:gd name="T6" fmla="*/ 1 w 26"/>
                  <a:gd name="T7" fmla="*/ 0 h 147"/>
                  <a:gd name="T8" fmla="*/ 1 w 26"/>
                  <a:gd name="T9" fmla="*/ 1 h 147"/>
                  <a:gd name="T10" fmla="*/ 0 w 26"/>
                  <a:gd name="T11" fmla="*/ 0 h 147"/>
                  <a:gd name="T12" fmla="*/ 26 w 26"/>
                  <a:gd name="T13" fmla="*/ 147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T10" t="T11" r="T12" b="T13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832" name="Freeform 328"/>
              <p:cNvSpPr>
                <a:spLocks noChangeArrowheads="1"/>
              </p:cNvSpPr>
              <p:nvPr/>
            </p:nvSpPr>
            <p:spPr bwMode="auto">
              <a:xfrm>
                <a:off x="4295" y="3433"/>
                <a:ext cx="78" cy="38"/>
              </a:xfrm>
              <a:custGeom>
                <a:avLst/>
                <a:gdLst>
                  <a:gd name="G0" fmla="+- 1 0 0"/>
                  <a:gd name="G1" fmla="+- 597 0 0"/>
                  <a:gd name="G2" fmla="+- 1 0 0"/>
                  <a:gd name="G3" fmla="+- 1 0 0"/>
                  <a:gd name="G4" fmla="+- 1 0 0"/>
                  <a:gd name="T0" fmla="*/ 2 w 1176"/>
                  <a:gd name="T1" fmla="*/ 0 h 606"/>
                  <a:gd name="T2" fmla="*/ 0 w 1176"/>
                  <a:gd name="T3" fmla="*/ 2 h 606"/>
                  <a:gd name="T4" fmla="*/ 1 w 1176"/>
                  <a:gd name="T5" fmla="*/ 2 h 606"/>
                  <a:gd name="T6" fmla="*/ 2 w 1176"/>
                  <a:gd name="T7" fmla="*/ 1 h 606"/>
                  <a:gd name="T8" fmla="*/ 2 w 1176"/>
                  <a:gd name="T9" fmla="*/ 0 h 606"/>
                  <a:gd name="T10" fmla="*/ 0 w 1176"/>
                  <a:gd name="T11" fmla="*/ 0 h 606"/>
                  <a:gd name="T12" fmla="*/ 1176 w 1176"/>
                  <a:gd name="T13" fmla="*/ 606 h 6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T10" t="T11" r="T12" b="T13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833" name="Freeform 329"/>
              <p:cNvSpPr>
                <a:spLocks noChangeArrowheads="1"/>
              </p:cNvSpPr>
              <p:nvPr/>
            </p:nvSpPr>
            <p:spPr bwMode="auto">
              <a:xfrm>
                <a:off x="4300" y="3473"/>
                <a:ext cx="161" cy="44"/>
              </a:xfrm>
              <a:custGeom>
                <a:avLst/>
                <a:gdLst>
                  <a:gd name="G0" fmla="+- 0 0 0"/>
                  <a:gd name="G1" fmla="+- 0 0 0"/>
                  <a:gd name="G2" fmla="+- 1 0 0"/>
                  <a:gd name="G3" fmla="+- 1 0 0"/>
                  <a:gd name="G4" fmla="+- 1 0 0"/>
                  <a:gd name="G5" fmla="+- 1 0 0"/>
                  <a:gd name="G6" fmla="+- 24 0 0"/>
                  <a:gd name="G7" fmla="+- 0 0 0"/>
                  <a:gd name="T0" fmla="*/ 1 w 2532"/>
                  <a:gd name="T1" fmla="*/ 0 h 723"/>
                  <a:gd name="T2" fmla="*/ 1 w 2532"/>
                  <a:gd name="T3" fmla="*/ 0 h 723"/>
                  <a:gd name="T4" fmla="*/ 2 w 2532"/>
                  <a:gd name="T5" fmla="*/ 1 h 723"/>
                  <a:gd name="T6" fmla="*/ 2 w 2532"/>
                  <a:gd name="T7" fmla="*/ 1 h 723"/>
                  <a:gd name="T8" fmla="*/ 0 w 2532"/>
                  <a:gd name="T9" fmla="*/ 1 h 723"/>
                  <a:gd name="T10" fmla="*/ 1 w 2532"/>
                  <a:gd name="T11" fmla="*/ 0 h 723"/>
                  <a:gd name="T12" fmla="*/ 0 w 2532"/>
                  <a:gd name="T13" fmla="*/ 0 h 723"/>
                  <a:gd name="T14" fmla="*/ 2532 w 2532"/>
                  <a:gd name="T15" fmla="*/ 723 h 7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834" name="Freeform 330"/>
              <p:cNvSpPr>
                <a:spLocks noChangeArrowheads="1"/>
              </p:cNvSpPr>
              <p:nvPr/>
            </p:nvSpPr>
            <p:spPr bwMode="auto">
              <a:xfrm flipV="1">
                <a:off x="4462" y="3470"/>
                <a:ext cx="65" cy="45"/>
              </a:xfrm>
              <a:custGeom>
                <a:avLst/>
                <a:gdLst>
                  <a:gd name="G0" fmla="+- 0 0 0"/>
                  <a:gd name="G1" fmla="+- 0 0 0"/>
                  <a:gd name="G2" fmla="+- 1 0 0"/>
                  <a:gd name="G3" fmla="+- 1 0 0"/>
                  <a:gd name="G4" fmla="+- 1 0 0"/>
                  <a:gd name="G5" fmla="+- 1 0 0"/>
                  <a:gd name="G6" fmla="+- 24 0 0"/>
                  <a:gd name="G7" fmla="+- 0 0 0"/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3 h 723"/>
                  <a:gd name="T6" fmla="*/ 0 w 2532"/>
                  <a:gd name="T7" fmla="*/ 3 h 723"/>
                  <a:gd name="T8" fmla="*/ 0 w 2532"/>
                  <a:gd name="T9" fmla="*/ 1 h 723"/>
                  <a:gd name="T10" fmla="*/ 0 w 2532"/>
                  <a:gd name="T11" fmla="*/ 0 h 723"/>
                  <a:gd name="T12" fmla="*/ 0 w 2532"/>
                  <a:gd name="T13" fmla="*/ 0 h 723"/>
                  <a:gd name="T14" fmla="*/ 2532 w 2532"/>
                  <a:gd name="T15" fmla="*/ 723 h 7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1835" name="Group 331"/>
            <p:cNvGrpSpPr>
              <a:grpSpLocks/>
            </p:cNvGrpSpPr>
            <p:nvPr/>
          </p:nvGrpSpPr>
          <p:grpSpPr bwMode="auto">
            <a:xfrm>
              <a:off x="3454" y="1734"/>
              <a:ext cx="279" cy="260"/>
              <a:chOff x="3454" y="1734"/>
              <a:chExt cx="279" cy="260"/>
            </a:xfrm>
          </p:grpSpPr>
          <p:pic>
            <p:nvPicPr>
              <p:cNvPr id="21836" name="Picture 332"/>
              <p:cNvPicPr>
                <a:picLocks noChangeAspect="1" noChangeArrowheads="1"/>
              </p:cNvPicPr>
              <p:nvPr/>
            </p:nvPicPr>
            <p:blipFill>
              <a:blip r:embed="rId20"/>
              <a:srcRect/>
              <a:stretch>
                <a:fillRect/>
              </a:stretch>
            </p:blipFill>
            <p:spPr bwMode="auto">
              <a:xfrm>
                <a:off x="3454" y="1734"/>
                <a:ext cx="277" cy="140"/>
              </a:xfrm>
              <a:prstGeom prst="rect">
                <a:avLst/>
              </a:prstGeom>
              <a:noFill/>
              <a:ln w="9525" cap="flat">
                <a:noFill/>
                <a:round/>
                <a:headEnd/>
                <a:tailEnd/>
              </a:ln>
              <a:effectLst/>
            </p:spPr>
          </p:pic>
          <p:pic>
            <p:nvPicPr>
              <p:cNvPr id="21837" name="Picture 333"/>
              <p:cNvPicPr>
                <a:picLocks noChangeAspect="1" noChangeArrowheads="1"/>
              </p:cNvPicPr>
              <p:nvPr/>
            </p:nvPicPr>
            <p:blipFill>
              <a:blip r:embed="rId21"/>
              <a:srcRect/>
              <a:stretch>
                <a:fillRect/>
              </a:stretch>
            </p:blipFill>
            <p:spPr bwMode="auto">
              <a:xfrm rot="120000">
                <a:off x="3468" y="1890"/>
                <a:ext cx="228" cy="99"/>
              </a:xfrm>
              <a:prstGeom prst="rect">
                <a:avLst/>
              </a:prstGeom>
              <a:noFill/>
              <a:ln w="9525" cap="flat">
                <a:noFill/>
                <a:round/>
                <a:headEnd/>
                <a:tailEnd/>
              </a:ln>
              <a:effectLst/>
            </p:spPr>
          </p:pic>
          <p:sp>
            <p:nvSpPr>
              <p:cNvPr id="21838" name="Freeform 334"/>
              <p:cNvSpPr>
                <a:spLocks noChangeArrowheads="1"/>
              </p:cNvSpPr>
              <p:nvPr/>
            </p:nvSpPr>
            <p:spPr bwMode="auto">
              <a:xfrm>
                <a:off x="3543" y="1793"/>
                <a:ext cx="183" cy="130"/>
              </a:xfrm>
              <a:custGeom>
                <a:avLst/>
                <a:gdLst>
                  <a:gd name="G0" fmla="+- 1 0 0"/>
                  <a:gd name="G1" fmla="+- 1734 0 0"/>
                  <a:gd name="G2" fmla="+- 1 0 0"/>
                  <a:gd name="G3" fmla="+- 1 0 0"/>
                  <a:gd name="G4" fmla="+- 1 0 0"/>
                  <a:gd name="T0" fmla="*/ 1 w 2982"/>
                  <a:gd name="T1" fmla="*/ 0 h 2442"/>
                  <a:gd name="T2" fmla="*/ 0 w 2982"/>
                  <a:gd name="T3" fmla="*/ 1 h 2442"/>
                  <a:gd name="T4" fmla="*/ 4 w 2982"/>
                  <a:gd name="T5" fmla="*/ 1 h 2442"/>
                  <a:gd name="T6" fmla="*/ 4 w 2982"/>
                  <a:gd name="T7" fmla="*/ 1 h 2442"/>
                  <a:gd name="T8" fmla="*/ 1 w 2982"/>
                  <a:gd name="T9" fmla="*/ 0 h 2442"/>
                  <a:gd name="T10" fmla="*/ 0 w 2982"/>
                  <a:gd name="T11" fmla="*/ 0 h 2442"/>
                  <a:gd name="T12" fmla="*/ 2982 w 2982"/>
                  <a:gd name="T13" fmla="*/ 2442 h 24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T10" t="T11" r="T12" b="T13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360" cap="sq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21839" name="Picture 335"/>
              <p:cNvPicPr>
                <a:picLocks noChangeAspect="1" noChangeArrowheads="1"/>
              </p:cNvPicPr>
              <p:nvPr/>
            </p:nvPicPr>
            <p:blipFill>
              <a:blip r:embed="rId22"/>
              <a:srcRect/>
              <a:stretch>
                <a:fillRect/>
              </a:stretch>
            </p:blipFill>
            <p:spPr bwMode="auto">
              <a:xfrm>
                <a:off x="3552" y="1796"/>
                <a:ext cx="166" cy="118"/>
              </a:xfrm>
              <a:prstGeom prst="rect">
                <a:avLst/>
              </a:prstGeom>
              <a:noFill/>
              <a:ln w="9525" cap="flat">
                <a:noFill/>
                <a:round/>
                <a:headEnd/>
                <a:tailEnd/>
              </a:ln>
              <a:effectLst/>
            </p:spPr>
          </p:pic>
          <p:sp>
            <p:nvSpPr>
              <p:cNvPr id="21840" name="Freeform 336"/>
              <p:cNvSpPr>
                <a:spLocks noChangeArrowheads="1"/>
              </p:cNvSpPr>
              <p:nvPr/>
            </p:nvSpPr>
            <p:spPr bwMode="auto">
              <a:xfrm>
                <a:off x="3577" y="1789"/>
                <a:ext cx="155" cy="23"/>
              </a:xfrm>
              <a:custGeom>
                <a:avLst/>
                <a:gdLst>
                  <a:gd name="G0" fmla="+- 1 0 0"/>
                  <a:gd name="G1" fmla="+- 1 0 0"/>
                  <a:gd name="G2" fmla="+- 1 0 0"/>
                  <a:gd name="G3" fmla="+- 86 0 0"/>
                  <a:gd name="G4" fmla="+- 1 0 0"/>
                  <a:gd name="T0" fmla="*/ 1 w 2528"/>
                  <a:gd name="T1" fmla="*/ 0 h 455"/>
                  <a:gd name="T2" fmla="*/ 4 w 2528"/>
                  <a:gd name="T3" fmla="*/ 1 h 455"/>
                  <a:gd name="T4" fmla="*/ 4 w 2528"/>
                  <a:gd name="T5" fmla="*/ 1 h 455"/>
                  <a:gd name="T6" fmla="*/ 0 w 2528"/>
                  <a:gd name="T7" fmla="*/ 1 h 455"/>
                  <a:gd name="T8" fmla="*/ 1 w 2528"/>
                  <a:gd name="T9" fmla="*/ 0 h 455"/>
                  <a:gd name="T10" fmla="*/ 0 w 2528"/>
                  <a:gd name="T11" fmla="*/ 0 h 455"/>
                  <a:gd name="T12" fmla="*/ 2528 w 2528"/>
                  <a:gd name="T13" fmla="*/ 455 h 4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T10" t="T11" r="T12" b="T13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841" name="Freeform 337"/>
              <p:cNvSpPr>
                <a:spLocks noChangeArrowheads="1"/>
              </p:cNvSpPr>
              <p:nvPr/>
            </p:nvSpPr>
            <p:spPr bwMode="auto">
              <a:xfrm>
                <a:off x="3541" y="1789"/>
                <a:ext cx="42" cy="101"/>
              </a:xfrm>
              <a:custGeom>
                <a:avLst/>
                <a:gdLst>
                  <a:gd name="G0" fmla="+- 1 0 0"/>
                  <a:gd name="G1" fmla="+- 1869 0 0"/>
                  <a:gd name="G2" fmla="+- 1 0 0"/>
                  <a:gd name="G3" fmla="+- 1 0 0"/>
                  <a:gd name="G4" fmla="+- 1 0 0"/>
                  <a:gd name="T0" fmla="*/ 1 w 702"/>
                  <a:gd name="T1" fmla="*/ 0 h 1893"/>
                  <a:gd name="T2" fmla="*/ 0 w 702"/>
                  <a:gd name="T3" fmla="*/ 1 h 1893"/>
                  <a:gd name="T4" fmla="*/ 1 w 702"/>
                  <a:gd name="T5" fmla="*/ 1 h 1893"/>
                  <a:gd name="T6" fmla="*/ 1 w 702"/>
                  <a:gd name="T7" fmla="*/ 1 h 1893"/>
                  <a:gd name="T8" fmla="*/ 1 w 702"/>
                  <a:gd name="T9" fmla="*/ 0 h 1893"/>
                  <a:gd name="T10" fmla="*/ 0 w 702"/>
                  <a:gd name="T11" fmla="*/ 0 h 1893"/>
                  <a:gd name="T12" fmla="*/ 702 w 702"/>
                  <a:gd name="T13" fmla="*/ 1893 h 18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T10" t="T11" r="T12" b="T13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842" name="Freeform 338"/>
              <p:cNvSpPr>
                <a:spLocks noChangeArrowheads="1"/>
              </p:cNvSpPr>
              <p:nvPr/>
            </p:nvSpPr>
            <p:spPr bwMode="auto">
              <a:xfrm>
                <a:off x="3685" y="1807"/>
                <a:ext cx="46" cy="116"/>
              </a:xfrm>
              <a:custGeom>
                <a:avLst/>
                <a:gdLst>
                  <a:gd name="G0" fmla="+- 1 0 0"/>
                  <a:gd name="G1" fmla="+- 1 0 0"/>
                  <a:gd name="G2" fmla="+- 2148 0 0"/>
                  <a:gd name="G3" fmla="+- 1 0 0"/>
                  <a:gd name="G4" fmla="+- 1 0 0"/>
                  <a:gd name="T0" fmla="*/ 1 w 756"/>
                  <a:gd name="T1" fmla="*/ 0 h 2184"/>
                  <a:gd name="T2" fmla="*/ 1 w 756"/>
                  <a:gd name="T3" fmla="*/ 1 h 2184"/>
                  <a:gd name="T4" fmla="*/ 0 w 756"/>
                  <a:gd name="T5" fmla="*/ 1 h 2184"/>
                  <a:gd name="T6" fmla="*/ 1 w 756"/>
                  <a:gd name="T7" fmla="*/ 1 h 2184"/>
                  <a:gd name="T8" fmla="*/ 1 w 756"/>
                  <a:gd name="T9" fmla="*/ 0 h 2184"/>
                  <a:gd name="T10" fmla="*/ 0 w 756"/>
                  <a:gd name="T11" fmla="*/ 0 h 2184"/>
                  <a:gd name="T12" fmla="*/ 756 w 756"/>
                  <a:gd name="T13" fmla="*/ 2184 h 2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T10" t="T11" r="T12" b="T13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DDDDDD"/>
                  </a:gs>
                  <a:gs pos="100000">
                    <a:srgbClr val="FFFFFF"/>
                  </a:gs>
                </a:gsLst>
                <a:lin ang="5400000" scaled="1"/>
              </a:gra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843" name="Freeform 339"/>
              <p:cNvSpPr>
                <a:spLocks noChangeArrowheads="1"/>
              </p:cNvSpPr>
              <p:nvPr/>
            </p:nvSpPr>
            <p:spPr bwMode="auto">
              <a:xfrm>
                <a:off x="3541" y="1885"/>
                <a:ext cx="170" cy="38"/>
              </a:xfrm>
              <a:custGeom>
                <a:avLst/>
                <a:gdLst>
                  <a:gd name="G0" fmla="+- 1 0 0"/>
                  <a:gd name="G1" fmla="+- 99 0 0"/>
                  <a:gd name="G2" fmla="+- 1 0 0"/>
                  <a:gd name="G3" fmla="+- 1 0 0"/>
                  <a:gd name="G4" fmla="+- 1 0 0"/>
                  <a:gd name="G5" fmla="+- 1 0 0"/>
                  <a:gd name="G6" fmla="+- 1 0 0"/>
                  <a:gd name="T0" fmla="*/ 1 w 2773"/>
                  <a:gd name="T1" fmla="*/ 0 h 738"/>
                  <a:gd name="T2" fmla="*/ 0 w 2773"/>
                  <a:gd name="T3" fmla="*/ 1 h 738"/>
                  <a:gd name="T4" fmla="*/ 4 w 2773"/>
                  <a:gd name="T5" fmla="*/ 1 h 738"/>
                  <a:gd name="T6" fmla="*/ 4 w 2773"/>
                  <a:gd name="T7" fmla="*/ 1 h 738"/>
                  <a:gd name="T8" fmla="*/ 1 w 2773"/>
                  <a:gd name="T9" fmla="*/ 0 h 738"/>
                  <a:gd name="T10" fmla="*/ 0 w 2773"/>
                  <a:gd name="T11" fmla="*/ 0 h 738"/>
                  <a:gd name="T12" fmla="*/ 2773 w 2773"/>
                  <a:gd name="T13" fmla="*/ 738 h 7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T10" t="T11" r="T12" b="T13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00CC"/>
                  </a:gs>
                  <a:gs pos="100000">
                    <a:srgbClr val="FFFFFF"/>
                  </a:gs>
                </a:gsLst>
                <a:lin ang="0" scaled="1"/>
              </a:gra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844" name="Freeform 340"/>
              <p:cNvSpPr>
                <a:spLocks noChangeArrowheads="1"/>
              </p:cNvSpPr>
              <p:nvPr/>
            </p:nvSpPr>
            <p:spPr bwMode="auto">
              <a:xfrm>
                <a:off x="3690" y="1808"/>
                <a:ext cx="43" cy="117"/>
              </a:xfrm>
              <a:custGeom>
                <a:avLst/>
                <a:gdLst>
                  <a:gd name="G0" fmla="+- 1 0 0"/>
                  <a:gd name="G1" fmla="+- 1 0 0"/>
                  <a:gd name="G2" fmla="+- 1 0 0"/>
                  <a:gd name="G3" fmla="+- 1647 0 0"/>
                  <a:gd name="G4" fmla="+- 1 0 0"/>
                  <a:gd name="T0" fmla="*/ 3 w 637"/>
                  <a:gd name="T1" fmla="*/ 0 h 1659"/>
                  <a:gd name="T2" fmla="*/ 3 w 637"/>
                  <a:gd name="T3" fmla="*/ 0 h 1659"/>
                  <a:gd name="T4" fmla="*/ 1 w 637"/>
                  <a:gd name="T5" fmla="*/ 21 h 1659"/>
                  <a:gd name="T6" fmla="*/ 0 w 637"/>
                  <a:gd name="T7" fmla="*/ 21 h 1659"/>
                  <a:gd name="T8" fmla="*/ 3 w 637"/>
                  <a:gd name="T9" fmla="*/ 0 h 1659"/>
                  <a:gd name="T10" fmla="*/ 0 w 637"/>
                  <a:gd name="T11" fmla="*/ 0 h 1659"/>
                  <a:gd name="T12" fmla="*/ 637 w 637"/>
                  <a:gd name="T13" fmla="*/ 1659 h 16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T10" t="T11" r="T12" b="T13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845" name="Freeform 341"/>
              <p:cNvSpPr>
                <a:spLocks noChangeArrowheads="1"/>
              </p:cNvSpPr>
              <p:nvPr/>
            </p:nvSpPr>
            <p:spPr bwMode="auto">
              <a:xfrm>
                <a:off x="3541" y="1891"/>
                <a:ext cx="151" cy="38"/>
              </a:xfrm>
              <a:custGeom>
                <a:avLst/>
                <a:gdLst>
                  <a:gd name="G0" fmla="+- 1 0 0"/>
                  <a:gd name="T0" fmla="*/ 57 256 1"/>
                  <a:gd name="T1" fmla="*/ 0 256 1"/>
                  <a:gd name="G1" fmla="+- 0 T0 T1"/>
                  <a:gd name="G2" fmla="sin 0 G1"/>
                  <a:gd name="G3" fmla="+- 1 0 0"/>
                  <a:gd name="G4" fmla="+- 1 0 0"/>
                  <a:gd name="G5" fmla="+- 1 0 0"/>
                  <a:gd name="T2" fmla="*/ 0 w 2216"/>
                  <a:gd name="T3" fmla="*/ 0 h 550"/>
                  <a:gd name="T4" fmla="*/ 1 w 2216"/>
                  <a:gd name="T5" fmla="*/ 1 h 550"/>
                  <a:gd name="T6" fmla="*/ 13 w 2216"/>
                  <a:gd name="T7" fmla="*/ 7 h 550"/>
                  <a:gd name="T8" fmla="*/ 13 w 2216"/>
                  <a:gd name="T9" fmla="*/ 6 h 550"/>
                  <a:gd name="T10" fmla="*/ 0 w 2216"/>
                  <a:gd name="T11" fmla="*/ 0 h 550"/>
                  <a:gd name="T12" fmla="*/ 0 w 2216"/>
                  <a:gd name="T13" fmla="*/ 0 h 550"/>
                  <a:gd name="T14" fmla="*/ 2216 w 2216"/>
                  <a:gd name="T15" fmla="*/ 550 h 550"/>
                </a:gdLst>
                <a:ahLst/>
                <a:cxnLst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1846" name="Group 342"/>
              <p:cNvGrpSpPr>
                <a:grpSpLocks/>
              </p:cNvGrpSpPr>
              <p:nvPr/>
            </p:nvGrpSpPr>
            <p:grpSpPr bwMode="auto">
              <a:xfrm>
                <a:off x="3539" y="1933"/>
                <a:ext cx="51" cy="22"/>
                <a:chOff x="3539" y="1933"/>
                <a:chExt cx="51" cy="22"/>
              </a:xfrm>
            </p:grpSpPr>
            <p:sp>
              <p:nvSpPr>
                <p:cNvPr id="21847" name="Freeform 343"/>
                <p:cNvSpPr>
                  <a:spLocks noChangeArrowheads="1"/>
                </p:cNvSpPr>
                <p:nvPr/>
              </p:nvSpPr>
              <p:spPr bwMode="auto">
                <a:xfrm>
                  <a:off x="3539" y="1933"/>
                  <a:ext cx="51" cy="22"/>
                </a:xfrm>
                <a:custGeom>
                  <a:avLst/>
                  <a:gdLst>
                    <a:gd name="G0" fmla="+- 1 0 0"/>
                    <a:gd name="G1" fmla="+- 1 0 0"/>
                    <a:gd name="G2" fmla="+- 1 0 0"/>
                    <a:gd name="G3" fmla="+- 183 0 0"/>
                    <a:gd name="G4" fmla="+- 1 0 0"/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w 752"/>
                    <a:gd name="T11" fmla="*/ 0 h 327"/>
                    <a:gd name="T12" fmla="*/ 752 w 752"/>
                    <a:gd name="T13" fmla="*/ 327 h 3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T10" t="T11" r="T12" b="T13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 w="9525" cap="flat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848" name="Freeform 344"/>
                <p:cNvSpPr>
                  <a:spLocks noChangeArrowheads="1"/>
                </p:cNvSpPr>
                <p:nvPr/>
              </p:nvSpPr>
              <p:spPr bwMode="auto">
                <a:xfrm>
                  <a:off x="3540" y="1933"/>
                  <a:ext cx="49" cy="21"/>
                </a:xfrm>
                <a:custGeom>
                  <a:avLst/>
                  <a:gdLst>
                    <a:gd name="G0" fmla="+- 1 0 0"/>
                    <a:gd name="G1" fmla="+- 1 0 0"/>
                    <a:gd name="G2" fmla="+- 1 0 0"/>
                    <a:gd name="G3" fmla="+- 173 0 0"/>
                    <a:gd name="G4" fmla="+- 1 0 0"/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w 726"/>
                    <a:gd name="T11" fmla="*/ 0 h 311"/>
                    <a:gd name="T12" fmla="*/ 726 w 726"/>
                    <a:gd name="T13" fmla="*/ 311 h 3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T10" t="T11" r="T12" b="T13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 w="9525" cap="flat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849" name="Freeform 345"/>
                <p:cNvSpPr>
                  <a:spLocks noChangeArrowheads="1"/>
                </p:cNvSpPr>
                <p:nvPr/>
              </p:nvSpPr>
              <p:spPr bwMode="auto">
                <a:xfrm>
                  <a:off x="3543" y="1942"/>
                  <a:ext cx="17" cy="6"/>
                </a:xfrm>
                <a:custGeom>
                  <a:avLst/>
                  <a:gdLst>
                    <a:gd name="G0" fmla="+- 44 0 0"/>
                    <a:gd name="G1" fmla="+- 1 0 0"/>
                    <a:gd name="G2" fmla="+- 25 0 0"/>
                    <a:gd name="G3" fmla="+- 1 0 0"/>
                    <a:gd name="G4" fmla="+- 44 0 0"/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w 258"/>
                    <a:gd name="T11" fmla="*/ 0 h 100"/>
                    <a:gd name="T12" fmla="*/ 258 w 258"/>
                    <a:gd name="T13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T10" t="T11" r="T12" b="T13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00CC99"/>
                </a:solidFill>
                <a:ln w="9525" cap="flat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850" name="Freeform 346"/>
                <p:cNvSpPr>
                  <a:spLocks noChangeArrowheads="1"/>
                </p:cNvSpPr>
                <p:nvPr/>
              </p:nvSpPr>
              <p:spPr bwMode="auto">
                <a:xfrm>
                  <a:off x="3543" y="1945"/>
                  <a:ext cx="12" cy="3"/>
                </a:xfrm>
                <a:custGeom>
                  <a:avLst/>
                  <a:gdLst>
                    <a:gd name="G0" fmla="+- 0 0 0"/>
                    <a:gd name="G1" fmla="+- 1 0 0"/>
                    <a:gd name="G2" fmla="+- 1 0 0"/>
                    <a:gd name="G3" fmla="+- 9 0 0"/>
                    <a:gd name="G4" fmla="+- 0 0 0"/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w 194"/>
                    <a:gd name="T11" fmla="*/ 0 h 63"/>
                    <a:gd name="T12" fmla="*/ 194 w 194"/>
                    <a:gd name="T13" fmla="*/ 63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T10" t="T11" r="T12" b="T13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 w="9525" cap="flat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851" name="Freeform 347"/>
                <p:cNvSpPr>
                  <a:spLocks noChangeArrowheads="1"/>
                </p:cNvSpPr>
                <p:nvPr/>
              </p:nvSpPr>
              <p:spPr bwMode="auto">
                <a:xfrm>
                  <a:off x="3558" y="1946"/>
                  <a:ext cx="17" cy="6"/>
                </a:xfrm>
                <a:custGeom>
                  <a:avLst/>
                  <a:gdLst>
                    <a:gd name="G0" fmla="+- 46 0 0"/>
                    <a:gd name="G1" fmla="+- 1 0 0"/>
                    <a:gd name="G2" fmla="+- 26 0 0"/>
                    <a:gd name="G3" fmla="+- 1 0 0"/>
                    <a:gd name="G4" fmla="+- 46 0 0"/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w 258"/>
                    <a:gd name="T11" fmla="*/ 0 h 102"/>
                    <a:gd name="T12" fmla="*/ 258 w 258"/>
                    <a:gd name="T13" fmla="*/ 102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T10" t="T11" r="T12" b="T13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rgbClr val="00CC99"/>
                </a:solidFill>
                <a:ln w="9525" cap="flat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852" name="Freeform 348"/>
                <p:cNvSpPr>
                  <a:spLocks noChangeArrowheads="1"/>
                </p:cNvSpPr>
                <p:nvPr/>
              </p:nvSpPr>
              <p:spPr bwMode="auto">
                <a:xfrm>
                  <a:off x="3557" y="1950"/>
                  <a:ext cx="12" cy="3"/>
                </a:xfrm>
                <a:custGeom>
                  <a:avLst/>
                  <a:gdLst>
                    <a:gd name="G0" fmla="+- 0 0 0"/>
                    <a:gd name="G1" fmla="+- 1 0 0"/>
                    <a:gd name="G2" fmla="+- 1 0 0"/>
                    <a:gd name="G3" fmla="+- 9 0 0"/>
                    <a:gd name="G4" fmla="+- 0 0 0"/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w 194"/>
                    <a:gd name="T11" fmla="*/ 0 h 63"/>
                    <a:gd name="T12" fmla="*/ 194 w 194"/>
                    <a:gd name="T13" fmla="*/ 63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T10" t="T11" r="T12" b="T13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 w="9525" cap="flat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1853" name="Freeform 349"/>
              <p:cNvSpPr>
                <a:spLocks noChangeArrowheads="1"/>
              </p:cNvSpPr>
              <p:nvPr/>
            </p:nvSpPr>
            <p:spPr bwMode="auto">
              <a:xfrm>
                <a:off x="3627" y="1936"/>
                <a:ext cx="62" cy="50"/>
              </a:xfrm>
              <a:custGeom>
                <a:avLst/>
                <a:gdLst>
                  <a:gd name="G0" fmla="+- 0 0 0"/>
                  <a:gd name="G1" fmla="+- 1 0 0"/>
                  <a:gd name="G2" fmla="+- 1 0 0"/>
                  <a:gd name="G3" fmla="+- 792 0 0"/>
                  <a:gd name="G4" fmla="+- 0 0 0"/>
                  <a:gd name="T0" fmla="*/ 1 w 990"/>
                  <a:gd name="T1" fmla="*/ 3 h 792"/>
                  <a:gd name="T2" fmla="*/ 2 w 990"/>
                  <a:gd name="T3" fmla="*/ 0 h 792"/>
                  <a:gd name="T4" fmla="*/ 2 w 990"/>
                  <a:gd name="T5" fmla="*/ 1 h 792"/>
                  <a:gd name="T6" fmla="*/ 0 w 990"/>
                  <a:gd name="T7" fmla="*/ 3 h 792"/>
                  <a:gd name="T8" fmla="*/ 1 w 990"/>
                  <a:gd name="T9" fmla="*/ 3 h 792"/>
                  <a:gd name="T10" fmla="*/ 0 w 990"/>
                  <a:gd name="T11" fmla="*/ 0 h 792"/>
                  <a:gd name="T12" fmla="*/ 990 w 990"/>
                  <a:gd name="T13" fmla="*/ 792 h 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T10" t="T11" r="T12" b="T13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854" name="Freeform 350"/>
              <p:cNvSpPr>
                <a:spLocks noChangeArrowheads="1"/>
              </p:cNvSpPr>
              <p:nvPr/>
            </p:nvSpPr>
            <p:spPr bwMode="auto">
              <a:xfrm>
                <a:off x="3467" y="1940"/>
                <a:ext cx="159" cy="45"/>
              </a:xfrm>
              <a:custGeom>
                <a:avLst/>
                <a:gdLst>
                  <a:gd name="G0" fmla="+- 0 0 0"/>
                  <a:gd name="G1" fmla="+- 0 0 0"/>
                  <a:gd name="G2" fmla="+- 1 0 0"/>
                  <a:gd name="G3" fmla="+- 1 0 0"/>
                  <a:gd name="G4" fmla="+- 1 0 0"/>
                  <a:gd name="G5" fmla="+- 1 0 0"/>
                  <a:gd name="G6" fmla="+- 24 0 0"/>
                  <a:gd name="G7" fmla="+- 0 0 0"/>
                  <a:gd name="T0" fmla="*/ 1 w 2532"/>
                  <a:gd name="T1" fmla="*/ 0 h 723"/>
                  <a:gd name="T2" fmla="*/ 1 w 2532"/>
                  <a:gd name="T3" fmla="*/ 0 h 723"/>
                  <a:gd name="T4" fmla="*/ 6 w 2532"/>
                  <a:gd name="T5" fmla="*/ 3 h 723"/>
                  <a:gd name="T6" fmla="*/ 6 w 2532"/>
                  <a:gd name="T7" fmla="*/ 3 h 723"/>
                  <a:gd name="T8" fmla="*/ 0 w 2532"/>
                  <a:gd name="T9" fmla="*/ 1 h 723"/>
                  <a:gd name="T10" fmla="*/ 1 w 2532"/>
                  <a:gd name="T11" fmla="*/ 0 h 723"/>
                  <a:gd name="T12" fmla="*/ 0 w 2532"/>
                  <a:gd name="T13" fmla="*/ 0 h 723"/>
                  <a:gd name="T14" fmla="*/ 2532 w 2532"/>
                  <a:gd name="T15" fmla="*/ 723 h 7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855" name="Freeform 351"/>
              <p:cNvSpPr>
                <a:spLocks noChangeArrowheads="1"/>
              </p:cNvSpPr>
              <p:nvPr/>
            </p:nvSpPr>
            <p:spPr bwMode="auto">
              <a:xfrm>
                <a:off x="3468" y="1931"/>
                <a:ext cx="1" cy="8"/>
              </a:xfrm>
              <a:custGeom>
                <a:avLst/>
                <a:gdLst>
                  <a:gd name="G0" fmla="+- 1 0 0"/>
                  <a:gd name="G1" fmla="+- 1 0 0"/>
                  <a:gd name="G2" fmla="+- 144 0 0"/>
                  <a:gd name="G3" fmla="+- 0 0 0"/>
                  <a:gd name="G4" fmla="+- 1 0 0"/>
                  <a:gd name="T0" fmla="*/ 1 w 26"/>
                  <a:gd name="T1" fmla="*/ 1 h 147"/>
                  <a:gd name="T2" fmla="*/ 1 w 26"/>
                  <a:gd name="T3" fmla="*/ 1 h 147"/>
                  <a:gd name="T4" fmla="*/ 0 w 26"/>
                  <a:gd name="T5" fmla="*/ 1 h 147"/>
                  <a:gd name="T6" fmla="*/ 1 w 26"/>
                  <a:gd name="T7" fmla="*/ 0 h 147"/>
                  <a:gd name="T8" fmla="*/ 1 w 26"/>
                  <a:gd name="T9" fmla="*/ 1 h 147"/>
                  <a:gd name="T10" fmla="*/ 0 w 26"/>
                  <a:gd name="T11" fmla="*/ 0 h 147"/>
                  <a:gd name="T12" fmla="*/ 26 w 26"/>
                  <a:gd name="T13" fmla="*/ 147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T10" t="T11" r="T12" b="T13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856" name="Freeform 352"/>
              <p:cNvSpPr>
                <a:spLocks noChangeArrowheads="1"/>
              </p:cNvSpPr>
              <p:nvPr/>
            </p:nvSpPr>
            <p:spPr bwMode="auto">
              <a:xfrm>
                <a:off x="3468" y="1893"/>
                <a:ext cx="73" cy="38"/>
              </a:xfrm>
              <a:custGeom>
                <a:avLst/>
                <a:gdLst>
                  <a:gd name="G0" fmla="+- 1 0 0"/>
                  <a:gd name="G1" fmla="+- 597 0 0"/>
                  <a:gd name="G2" fmla="+- 1 0 0"/>
                  <a:gd name="G3" fmla="+- 1 0 0"/>
                  <a:gd name="G4" fmla="+- 1 0 0"/>
                  <a:gd name="T0" fmla="*/ 2 w 1176"/>
                  <a:gd name="T1" fmla="*/ 0 h 606"/>
                  <a:gd name="T2" fmla="*/ 0 w 1176"/>
                  <a:gd name="T3" fmla="*/ 2 h 606"/>
                  <a:gd name="T4" fmla="*/ 1 w 1176"/>
                  <a:gd name="T5" fmla="*/ 2 h 606"/>
                  <a:gd name="T6" fmla="*/ 2 w 1176"/>
                  <a:gd name="T7" fmla="*/ 1 h 606"/>
                  <a:gd name="T8" fmla="*/ 2 w 1176"/>
                  <a:gd name="T9" fmla="*/ 0 h 606"/>
                  <a:gd name="T10" fmla="*/ 0 w 1176"/>
                  <a:gd name="T11" fmla="*/ 0 h 606"/>
                  <a:gd name="T12" fmla="*/ 1176 w 1176"/>
                  <a:gd name="T13" fmla="*/ 606 h 6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T10" t="T11" r="T12" b="T13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857" name="Freeform 353"/>
              <p:cNvSpPr>
                <a:spLocks noChangeArrowheads="1"/>
              </p:cNvSpPr>
              <p:nvPr/>
            </p:nvSpPr>
            <p:spPr bwMode="auto">
              <a:xfrm>
                <a:off x="3473" y="1933"/>
                <a:ext cx="151" cy="44"/>
              </a:xfrm>
              <a:custGeom>
                <a:avLst/>
                <a:gdLst>
                  <a:gd name="G0" fmla="+- 0 0 0"/>
                  <a:gd name="G1" fmla="+- 0 0 0"/>
                  <a:gd name="G2" fmla="+- 1 0 0"/>
                  <a:gd name="G3" fmla="+- 1 0 0"/>
                  <a:gd name="G4" fmla="+- 1 0 0"/>
                  <a:gd name="G5" fmla="+- 1 0 0"/>
                  <a:gd name="G6" fmla="+- 24 0 0"/>
                  <a:gd name="G7" fmla="+- 0 0 0"/>
                  <a:gd name="T0" fmla="*/ 1 w 2532"/>
                  <a:gd name="T1" fmla="*/ 0 h 723"/>
                  <a:gd name="T2" fmla="*/ 1 w 2532"/>
                  <a:gd name="T3" fmla="*/ 0 h 723"/>
                  <a:gd name="T4" fmla="*/ 2 w 2532"/>
                  <a:gd name="T5" fmla="*/ 1 h 723"/>
                  <a:gd name="T6" fmla="*/ 2 w 2532"/>
                  <a:gd name="T7" fmla="*/ 1 h 723"/>
                  <a:gd name="T8" fmla="*/ 0 w 2532"/>
                  <a:gd name="T9" fmla="*/ 1 h 723"/>
                  <a:gd name="T10" fmla="*/ 1 w 2532"/>
                  <a:gd name="T11" fmla="*/ 0 h 723"/>
                  <a:gd name="T12" fmla="*/ 0 w 2532"/>
                  <a:gd name="T13" fmla="*/ 0 h 723"/>
                  <a:gd name="T14" fmla="*/ 2532 w 2532"/>
                  <a:gd name="T15" fmla="*/ 723 h 7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858" name="Freeform 354"/>
              <p:cNvSpPr>
                <a:spLocks noChangeArrowheads="1"/>
              </p:cNvSpPr>
              <p:nvPr/>
            </p:nvSpPr>
            <p:spPr bwMode="auto">
              <a:xfrm flipV="1">
                <a:off x="3624" y="1930"/>
                <a:ext cx="61" cy="45"/>
              </a:xfrm>
              <a:custGeom>
                <a:avLst/>
                <a:gdLst>
                  <a:gd name="G0" fmla="+- 0 0 0"/>
                  <a:gd name="G1" fmla="+- 0 0 0"/>
                  <a:gd name="G2" fmla="+- 1 0 0"/>
                  <a:gd name="G3" fmla="+- 1 0 0"/>
                  <a:gd name="G4" fmla="+- 1 0 0"/>
                  <a:gd name="G5" fmla="+- 1 0 0"/>
                  <a:gd name="G6" fmla="+- 24 0 0"/>
                  <a:gd name="G7" fmla="+- 0 0 0"/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3 h 723"/>
                  <a:gd name="T6" fmla="*/ 0 w 2532"/>
                  <a:gd name="T7" fmla="*/ 3 h 723"/>
                  <a:gd name="T8" fmla="*/ 0 w 2532"/>
                  <a:gd name="T9" fmla="*/ 1 h 723"/>
                  <a:gd name="T10" fmla="*/ 0 w 2532"/>
                  <a:gd name="T11" fmla="*/ 0 h 723"/>
                  <a:gd name="T12" fmla="*/ 0 w 2532"/>
                  <a:gd name="T13" fmla="*/ 0 h 723"/>
                  <a:gd name="T14" fmla="*/ 2532 w 2532"/>
                  <a:gd name="T15" fmla="*/ 723 h 7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1859" name="Group 355"/>
            <p:cNvGrpSpPr>
              <a:grpSpLocks/>
            </p:cNvGrpSpPr>
            <p:nvPr/>
          </p:nvGrpSpPr>
          <p:grpSpPr bwMode="auto">
            <a:xfrm>
              <a:off x="3693" y="1848"/>
              <a:ext cx="260" cy="234"/>
              <a:chOff x="3693" y="1848"/>
              <a:chExt cx="260" cy="234"/>
            </a:xfrm>
          </p:grpSpPr>
          <p:pic>
            <p:nvPicPr>
              <p:cNvPr id="21860" name="Picture 356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3693" y="1848"/>
                <a:ext cx="260" cy="234"/>
              </a:xfrm>
              <a:prstGeom prst="rect">
                <a:avLst/>
              </a:prstGeom>
              <a:noFill/>
              <a:ln w="9525" cap="flat">
                <a:noFill/>
                <a:round/>
                <a:headEnd/>
                <a:tailEnd/>
              </a:ln>
              <a:effectLst/>
            </p:spPr>
          </p:pic>
          <p:sp>
            <p:nvSpPr>
              <p:cNvPr id="21861" name="Freeform 357"/>
              <p:cNvSpPr>
                <a:spLocks noChangeArrowheads="1"/>
              </p:cNvSpPr>
              <p:nvPr/>
            </p:nvSpPr>
            <p:spPr bwMode="auto">
              <a:xfrm flipH="1">
                <a:off x="3804" y="1871"/>
                <a:ext cx="122" cy="107"/>
              </a:xfrm>
              <a:custGeom>
                <a:avLst/>
                <a:gdLst>
                  <a:gd name="G0" fmla="+- 1 0 0"/>
                  <a:gd name="G1" fmla="+- 1 0 0"/>
                  <a:gd name="G2" fmla="+- 1 0 0"/>
                  <a:gd name="G3" fmla="+- 1 0 0"/>
                  <a:gd name="G4" fmla="+- 1 0 0"/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w 356"/>
                  <a:gd name="T11" fmla="*/ 0 h 368"/>
                  <a:gd name="T12" fmla="*/ 356 w 356"/>
                  <a:gd name="T13" fmla="*/ 368 h 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T10" t="T11" r="T12" b="T13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0099"/>
                  </a:gs>
                  <a:gs pos="100000">
                    <a:srgbClr val="FFFFFF"/>
                  </a:gs>
                </a:gsLst>
                <a:lin ang="2700000" scaled="1"/>
              </a:gra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1862" name="Group 358"/>
            <p:cNvGrpSpPr>
              <a:grpSpLocks/>
            </p:cNvGrpSpPr>
            <p:nvPr/>
          </p:nvGrpSpPr>
          <p:grpSpPr bwMode="auto">
            <a:xfrm>
              <a:off x="4554" y="3234"/>
              <a:ext cx="298" cy="260"/>
              <a:chOff x="4554" y="3234"/>
              <a:chExt cx="298" cy="260"/>
            </a:xfrm>
          </p:grpSpPr>
          <p:pic>
            <p:nvPicPr>
              <p:cNvPr id="21863" name="Picture 359"/>
              <p:cNvPicPr>
                <a:picLocks noChangeAspect="1" noChangeArrowheads="1"/>
              </p:cNvPicPr>
              <p:nvPr/>
            </p:nvPicPr>
            <p:blipFill>
              <a:blip r:embed="rId17"/>
              <a:srcRect/>
              <a:stretch>
                <a:fillRect/>
              </a:stretch>
            </p:blipFill>
            <p:spPr bwMode="auto">
              <a:xfrm>
                <a:off x="4554" y="3234"/>
                <a:ext cx="296" cy="140"/>
              </a:xfrm>
              <a:prstGeom prst="rect">
                <a:avLst/>
              </a:prstGeom>
              <a:noFill/>
              <a:ln w="9525" cap="flat">
                <a:noFill/>
                <a:round/>
                <a:headEnd/>
                <a:tailEnd/>
              </a:ln>
              <a:effectLst/>
            </p:spPr>
          </p:pic>
          <p:pic>
            <p:nvPicPr>
              <p:cNvPr id="21864" name="Picture 360"/>
              <p:cNvPicPr>
                <a:picLocks noChangeAspect="1" noChangeArrowheads="1"/>
              </p:cNvPicPr>
              <p:nvPr/>
            </p:nvPicPr>
            <p:blipFill>
              <a:blip r:embed="rId18" cstate="print"/>
              <a:srcRect/>
              <a:stretch>
                <a:fillRect/>
              </a:stretch>
            </p:blipFill>
            <p:spPr bwMode="auto">
              <a:xfrm rot="120000">
                <a:off x="4569" y="3390"/>
                <a:ext cx="243" cy="99"/>
              </a:xfrm>
              <a:prstGeom prst="rect">
                <a:avLst/>
              </a:prstGeom>
              <a:noFill/>
              <a:ln w="9525" cap="flat">
                <a:noFill/>
                <a:round/>
                <a:headEnd/>
                <a:tailEnd/>
              </a:ln>
              <a:effectLst/>
            </p:spPr>
          </p:pic>
          <p:sp>
            <p:nvSpPr>
              <p:cNvPr id="21865" name="Freeform 361"/>
              <p:cNvSpPr>
                <a:spLocks noChangeArrowheads="1"/>
              </p:cNvSpPr>
              <p:nvPr/>
            </p:nvSpPr>
            <p:spPr bwMode="auto">
              <a:xfrm>
                <a:off x="4649" y="3293"/>
                <a:ext cx="196" cy="130"/>
              </a:xfrm>
              <a:custGeom>
                <a:avLst/>
                <a:gdLst>
                  <a:gd name="G0" fmla="+- 1 0 0"/>
                  <a:gd name="G1" fmla="+- 1734 0 0"/>
                  <a:gd name="G2" fmla="+- 1 0 0"/>
                  <a:gd name="G3" fmla="+- 1 0 0"/>
                  <a:gd name="G4" fmla="+- 1 0 0"/>
                  <a:gd name="T0" fmla="*/ 1 w 2982"/>
                  <a:gd name="T1" fmla="*/ 0 h 2442"/>
                  <a:gd name="T2" fmla="*/ 0 w 2982"/>
                  <a:gd name="T3" fmla="*/ 1 h 2442"/>
                  <a:gd name="T4" fmla="*/ 4 w 2982"/>
                  <a:gd name="T5" fmla="*/ 1 h 2442"/>
                  <a:gd name="T6" fmla="*/ 4 w 2982"/>
                  <a:gd name="T7" fmla="*/ 1 h 2442"/>
                  <a:gd name="T8" fmla="*/ 1 w 2982"/>
                  <a:gd name="T9" fmla="*/ 0 h 2442"/>
                  <a:gd name="T10" fmla="*/ 0 w 2982"/>
                  <a:gd name="T11" fmla="*/ 0 h 2442"/>
                  <a:gd name="T12" fmla="*/ 2982 w 2982"/>
                  <a:gd name="T13" fmla="*/ 2442 h 24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T10" t="T11" r="T12" b="T13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360" cap="sq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21866" name="Picture 362"/>
              <p:cNvPicPr>
                <a:picLocks noChangeAspect="1" noChangeArrowheads="1"/>
              </p:cNvPicPr>
              <p:nvPr/>
            </p:nvPicPr>
            <p:blipFill>
              <a:blip r:embed="rId19"/>
              <a:srcRect/>
              <a:stretch>
                <a:fillRect/>
              </a:stretch>
            </p:blipFill>
            <p:spPr bwMode="auto">
              <a:xfrm>
                <a:off x="4659" y="3297"/>
                <a:ext cx="178" cy="118"/>
              </a:xfrm>
              <a:prstGeom prst="rect">
                <a:avLst/>
              </a:prstGeom>
              <a:noFill/>
              <a:ln w="9525" cap="flat">
                <a:noFill/>
                <a:round/>
                <a:headEnd/>
                <a:tailEnd/>
              </a:ln>
              <a:effectLst/>
            </p:spPr>
          </p:pic>
          <p:sp>
            <p:nvSpPr>
              <p:cNvPr id="21867" name="Freeform 363"/>
              <p:cNvSpPr>
                <a:spLocks noChangeArrowheads="1"/>
              </p:cNvSpPr>
              <p:nvPr/>
            </p:nvSpPr>
            <p:spPr bwMode="auto">
              <a:xfrm>
                <a:off x="4685" y="3289"/>
                <a:ext cx="166" cy="23"/>
              </a:xfrm>
              <a:custGeom>
                <a:avLst/>
                <a:gdLst>
                  <a:gd name="G0" fmla="+- 1 0 0"/>
                  <a:gd name="G1" fmla="+- 1 0 0"/>
                  <a:gd name="G2" fmla="+- 1 0 0"/>
                  <a:gd name="G3" fmla="+- 86 0 0"/>
                  <a:gd name="G4" fmla="+- 1 0 0"/>
                  <a:gd name="T0" fmla="*/ 1 w 2528"/>
                  <a:gd name="T1" fmla="*/ 0 h 455"/>
                  <a:gd name="T2" fmla="*/ 4 w 2528"/>
                  <a:gd name="T3" fmla="*/ 1 h 455"/>
                  <a:gd name="T4" fmla="*/ 4 w 2528"/>
                  <a:gd name="T5" fmla="*/ 1 h 455"/>
                  <a:gd name="T6" fmla="*/ 0 w 2528"/>
                  <a:gd name="T7" fmla="*/ 1 h 455"/>
                  <a:gd name="T8" fmla="*/ 1 w 2528"/>
                  <a:gd name="T9" fmla="*/ 0 h 455"/>
                  <a:gd name="T10" fmla="*/ 0 w 2528"/>
                  <a:gd name="T11" fmla="*/ 0 h 455"/>
                  <a:gd name="T12" fmla="*/ 2528 w 2528"/>
                  <a:gd name="T13" fmla="*/ 455 h 4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T10" t="T11" r="T12" b="T13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868" name="Freeform 364"/>
              <p:cNvSpPr>
                <a:spLocks noChangeArrowheads="1"/>
              </p:cNvSpPr>
              <p:nvPr/>
            </p:nvSpPr>
            <p:spPr bwMode="auto">
              <a:xfrm>
                <a:off x="4647" y="3289"/>
                <a:ext cx="45" cy="101"/>
              </a:xfrm>
              <a:custGeom>
                <a:avLst/>
                <a:gdLst>
                  <a:gd name="G0" fmla="+- 1 0 0"/>
                  <a:gd name="G1" fmla="+- 1869 0 0"/>
                  <a:gd name="G2" fmla="+- 1 0 0"/>
                  <a:gd name="G3" fmla="+- 1 0 0"/>
                  <a:gd name="G4" fmla="+- 1 0 0"/>
                  <a:gd name="T0" fmla="*/ 1 w 702"/>
                  <a:gd name="T1" fmla="*/ 0 h 1893"/>
                  <a:gd name="T2" fmla="*/ 0 w 702"/>
                  <a:gd name="T3" fmla="*/ 1 h 1893"/>
                  <a:gd name="T4" fmla="*/ 1 w 702"/>
                  <a:gd name="T5" fmla="*/ 1 h 1893"/>
                  <a:gd name="T6" fmla="*/ 1 w 702"/>
                  <a:gd name="T7" fmla="*/ 1 h 1893"/>
                  <a:gd name="T8" fmla="*/ 1 w 702"/>
                  <a:gd name="T9" fmla="*/ 0 h 1893"/>
                  <a:gd name="T10" fmla="*/ 0 w 702"/>
                  <a:gd name="T11" fmla="*/ 0 h 1893"/>
                  <a:gd name="T12" fmla="*/ 702 w 702"/>
                  <a:gd name="T13" fmla="*/ 1893 h 18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T10" t="T11" r="T12" b="T13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869" name="Freeform 365"/>
              <p:cNvSpPr>
                <a:spLocks noChangeArrowheads="1"/>
              </p:cNvSpPr>
              <p:nvPr/>
            </p:nvSpPr>
            <p:spPr bwMode="auto">
              <a:xfrm>
                <a:off x="4801" y="3307"/>
                <a:ext cx="49" cy="116"/>
              </a:xfrm>
              <a:custGeom>
                <a:avLst/>
                <a:gdLst>
                  <a:gd name="G0" fmla="+- 1 0 0"/>
                  <a:gd name="G1" fmla="+- 1 0 0"/>
                  <a:gd name="G2" fmla="+- 2148 0 0"/>
                  <a:gd name="G3" fmla="+- 1 0 0"/>
                  <a:gd name="G4" fmla="+- 1 0 0"/>
                  <a:gd name="T0" fmla="*/ 1 w 756"/>
                  <a:gd name="T1" fmla="*/ 0 h 2184"/>
                  <a:gd name="T2" fmla="*/ 1 w 756"/>
                  <a:gd name="T3" fmla="*/ 1 h 2184"/>
                  <a:gd name="T4" fmla="*/ 0 w 756"/>
                  <a:gd name="T5" fmla="*/ 1 h 2184"/>
                  <a:gd name="T6" fmla="*/ 1 w 756"/>
                  <a:gd name="T7" fmla="*/ 1 h 2184"/>
                  <a:gd name="T8" fmla="*/ 1 w 756"/>
                  <a:gd name="T9" fmla="*/ 0 h 2184"/>
                  <a:gd name="T10" fmla="*/ 0 w 756"/>
                  <a:gd name="T11" fmla="*/ 0 h 2184"/>
                  <a:gd name="T12" fmla="*/ 756 w 756"/>
                  <a:gd name="T13" fmla="*/ 2184 h 2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T10" t="T11" r="T12" b="T13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DDDDDD"/>
                  </a:gs>
                  <a:gs pos="100000">
                    <a:srgbClr val="FFFFFF"/>
                  </a:gs>
                </a:gsLst>
                <a:lin ang="5400000" scaled="1"/>
              </a:gra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870" name="Freeform 366"/>
              <p:cNvSpPr>
                <a:spLocks noChangeArrowheads="1"/>
              </p:cNvSpPr>
              <p:nvPr/>
            </p:nvSpPr>
            <p:spPr bwMode="auto">
              <a:xfrm>
                <a:off x="4647" y="3385"/>
                <a:ext cx="182" cy="38"/>
              </a:xfrm>
              <a:custGeom>
                <a:avLst/>
                <a:gdLst>
                  <a:gd name="G0" fmla="+- 1 0 0"/>
                  <a:gd name="G1" fmla="+- 99 0 0"/>
                  <a:gd name="G2" fmla="+- 1 0 0"/>
                  <a:gd name="G3" fmla="+- 1 0 0"/>
                  <a:gd name="G4" fmla="+- 1 0 0"/>
                  <a:gd name="G5" fmla="+- 1 0 0"/>
                  <a:gd name="G6" fmla="+- 1 0 0"/>
                  <a:gd name="T0" fmla="*/ 1 w 2773"/>
                  <a:gd name="T1" fmla="*/ 0 h 738"/>
                  <a:gd name="T2" fmla="*/ 0 w 2773"/>
                  <a:gd name="T3" fmla="*/ 1 h 738"/>
                  <a:gd name="T4" fmla="*/ 4 w 2773"/>
                  <a:gd name="T5" fmla="*/ 1 h 738"/>
                  <a:gd name="T6" fmla="*/ 4 w 2773"/>
                  <a:gd name="T7" fmla="*/ 1 h 738"/>
                  <a:gd name="T8" fmla="*/ 1 w 2773"/>
                  <a:gd name="T9" fmla="*/ 0 h 738"/>
                  <a:gd name="T10" fmla="*/ 0 w 2773"/>
                  <a:gd name="T11" fmla="*/ 0 h 738"/>
                  <a:gd name="T12" fmla="*/ 2773 w 2773"/>
                  <a:gd name="T13" fmla="*/ 738 h 7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T10" t="T11" r="T12" b="T13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00CC"/>
                  </a:gs>
                  <a:gs pos="100000">
                    <a:srgbClr val="FFFFFF"/>
                  </a:gs>
                </a:gsLst>
                <a:lin ang="0" scaled="1"/>
              </a:gra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871" name="Freeform 367"/>
              <p:cNvSpPr>
                <a:spLocks noChangeArrowheads="1"/>
              </p:cNvSpPr>
              <p:nvPr/>
            </p:nvSpPr>
            <p:spPr bwMode="auto">
              <a:xfrm>
                <a:off x="4806" y="3308"/>
                <a:ext cx="45" cy="117"/>
              </a:xfrm>
              <a:custGeom>
                <a:avLst/>
                <a:gdLst>
                  <a:gd name="G0" fmla="+- 1 0 0"/>
                  <a:gd name="G1" fmla="+- 1 0 0"/>
                  <a:gd name="G2" fmla="+- 1 0 0"/>
                  <a:gd name="G3" fmla="+- 1647 0 0"/>
                  <a:gd name="G4" fmla="+- 1 0 0"/>
                  <a:gd name="T0" fmla="*/ 3 w 637"/>
                  <a:gd name="T1" fmla="*/ 0 h 1659"/>
                  <a:gd name="T2" fmla="*/ 3 w 637"/>
                  <a:gd name="T3" fmla="*/ 0 h 1659"/>
                  <a:gd name="T4" fmla="*/ 1 w 637"/>
                  <a:gd name="T5" fmla="*/ 21 h 1659"/>
                  <a:gd name="T6" fmla="*/ 0 w 637"/>
                  <a:gd name="T7" fmla="*/ 21 h 1659"/>
                  <a:gd name="T8" fmla="*/ 3 w 637"/>
                  <a:gd name="T9" fmla="*/ 0 h 1659"/>
                  <a:gd name="T10" fmla="*/ 0 w 637"/>
                  <a:gd name="T11" fmla="*/ 0 h 1659"/>
                  <a:gd name="T12" fmla="*/ 637 w 637"/>
                  <a:gd name="T13" fmla="*/ 1659 h 16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T10" t="T11" r="T12" b="T13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872" name="Freeform 368"/>
              <p:cNvSpPr>
                <a:spLocks noChangeArrowheads="1"/>
              </p:cNvSpPr>
              <p:nvPr/>
            </p:nvSpPr>
            <p:spPr bwMode="auto">
              <a:xfrm>
                <a:off x="4647" y="3391"/>
                <a:ext cx="162" cy="38"/>
              </a:xfrm>
              <a:custGeom>
                <a:avLst/>
                <a:gdLst>
                  <a:gd name="G0" fmla="+- 1 0 0"/>
                  <a:gd name="T0" fmla="*/ 57 256 1"/>
                  <a:gd name="T1" fmla="*/ 0 256 1"/>
                  <a:gd name="G1" fmla="+- 0 T0 T1"/>
                  <a:gd name="G2" fmla="sin 0 G1"/>
                  <a:gd name="G3" fmla="+- 1 0 0"/>
                  <a:gd name="G4" fmla="+- 1 0 0"/>
                  <a:gd name="G5" fmla="+- 1 0 0"/>
                  <a:gd name="T2" fmla="*/ 0 w 2216"/>
                  <a:gd name="T3" fmla="*/ 0 h 550"/>
                  <a:gd name="T4" fmla="*/ 1 w 2216"/>
                  <a:gd name="T5" fmla="*/ 1 h 550"/>
                  <a:gd name="T6" fmla="*/ 13 w 2216"/>
                  <a:gd name="T7" fmla="*/ 7 h 550"/>
                  <a:gd name="T8" fmla="*/ 13 w 2216"/>
                  <a:gd name="T9" fmla="*/ 6 h 550"/>
                  <a:gd name="T10" fmla="*/ 0 w 2216"/>
                  <a:gd name="T11" fmla="*/ 0 h 550"/>
                  <a:gd name="T12" fmla="*/ 0 w 2216"/>
                  <a:gd name="T13" fmla="*/ 0 h 550"/>
                  <a:gd name="T14" fmla="*/ 2216 w 2216"/>
                  <a:gd name="T15" fmla="*/ 550 h 550"/>
                </a:gdLst>
                <a:ahLst/>
                <a:cxnLst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1873" name="Group 369"/>
              <p:cNvGrpSpPr>
                <a:grpSpLocks/>
              </p:cNvGrpSpPr>
              <p:nvPr/>
            </p:nvGrpSpPr>
            <p:grpSpPr bwMode="auto">
              <a:xfrm>
                <a:off x="4645" y="3433"/>
                <a:ext cx="54" cy="22"/>
                <a:chOff x="4645" y="3433"/>
                <a:chExt cx="54" cy="22"/>
              </a:xfrm>
            </p:grpSpPr>
            <p:sp>
              <p:nvSpPr>
                <p:cNvPr id="21874" name="Freeform 370"/>
                <p:cNvSpPr>
                  <a:spLocks noChangeArrowheads="1"/>
                </p:cNvSpPr>
                <p:nvPr/>
              </p:nvSpPr>
              <p:spPr bwMode="auto">
                <a:xfrm>
                  <a:off x="4645" y="3433"/>
                  <a:ext cx="54" cy="22"/>
                </a:xfrm>
                <a:custGeom>
                  <a:avLst/>
                  <a:gdLst>
                    <a:gd name="G0" fmla="+- 1 0 0"/>
                    <a:gd name="G1" fmla="+- 1 0 0"/>
                    <a:gd name="G2" fmla="+- 1 0 0"/>
                    <a:gd name="G3" fmla="+- 183 0 0"/>
                    <a:gd name="G4" fmla="+- 1 0 0"/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w 752"/>
                    <a:gd name="T11" fmla="*/ 0 h 327"/>
                    <a:gd name="T12" fmla="*/ 752 w 752"/>
                    <a:gd name="T13" fmla="*/ 327 h 3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T10" t="T11" r="T12" b="T13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 w="9525" cap="flat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875" name="Freeform 371"/>
                <p:cNvSpPr>
                  <a:spLocks noChangeArrowheads="1"/>
                </p:cNvSpPr>
                <p:nvPr/>
              </p:nvSpPr>
              <p:spPr bwMode="auto">
                <a:xfrm>
                  <a:off x="4645" y="3433"/>
                  <a:ext cx="52" cy="21"/>
                </a:xfrm>
                <a:custGeom>
                  <a:avLst/>
                  <a:gdLst>
                    <a:gd name="G0" fmla="+- 1 0 0"/>
                    <a:gd name="G1" fmla="+- 1 0 0"/>
                    <a:gd name="G2" fmla="+- 1 0 0"/>
                    <a:gd name="G3" fmla="+- 173 0 0"/>
                    <a:gd name="G4" fmla="+- 1 0 0"/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w 726"/>
                    <a:gd name="T11" fmla="*/ 0 h 311"/>
                    <a:gd name="T12" fmla="*/ 726 w 726"/>
                    <a:gd name="T13" fmla="*/ 311 h 3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T10" t="T11" r="T12" b="T13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 w="9525" cap="flat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876" name="Freeform 372"/>
                <p:cNvSpPr>
                  <a:spLocks noChangeArrowheads="1"/>
                </p:cNvSpPr>
                <p:nvPr/>
              </p:nvSpPr>
              <p:spPr bwMode="auto">
                <a:xfrm>
                  <a:off x="4649" y="3442"/>
                  <a:ext cx="18" cy="6"/>
                </a:xfrm>
                <a:custGeom>
                  <a:avLst/>
                  <a:gdLst>
                    <a:gd name="G0" fmla="+- 44 0 0"/>
                    <a:gd name="G1" fmla="+- 1 0 0"/>
                    <a:gd name="G2" fmla="+- 25 0 0"/>
                    <a:gd name="G3" fmla="+- 1 0 0"/>
                    <a:gd name="G4" fmla="+- 44 0 0"/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w 258"/>
                    <a:gd name="T11" fmla="*/ 0 h 100"/>
                    <a:gd name="T12" fmla="*/ 258 w 258"/>
                    <a:gd name="T13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T10" t="T11" r="T12" b="T13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00CC99"/>
                </a:solidFill>
                <a:ln w="9525" cap="flat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877" name="Freeform 373"/>
                <p:cNvSpPr>
                  <a:spLocks noChangeArrowheads="1"/>
                </p:cNvSpPr>
                <p:nvPr/>
              </p:nvSpPr>
              <p:spPr bwMode="auto">
                <a:xfrm>
                  <a:off x="4649" y="3445"/>
                  <a:ext cx="13" cy="3"/>
                </a:xfrm>
                <a:custGeom>
                  <a:avLst/>
                  <a:gdLst>
                    <a:gd name="G0" fmla="+- 0 0 0"/>
                    <a:gd name="G1" fmla="+- 1 0 0"/>
                    <a:gd name="G2" fmla="+- 1 0 0"/>
                    <a:gd name="G3" fmla="+- 9 0 0"/>
                    <a:gd name="G4" fmla="+- 0 0 0"/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w 194"/>
                    <a:gd name="T11" fmla="*/ 0 h 63"/>
                    <a:gd name="T12" fmla="*/ 194 w 194"/>
                    <a:gd name="T13" fmla="*/ 63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T10" t="T11" r="T12" b="T13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 w="9525" cap="flat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878" name="Freeform 374"/>
                <p:cNvSpPr>
                  <a:spLocks noChangeArrowheads="1"/>
                </p:cNvSpPr>
                <p:nvPr/>
              </p:nvSpPr>
              <p:spPr bwMode="auto">
                <a:xfrm>
                  <a:off x="4665" y="3446"/>
                  <a:ext cx="18" cy="6"/>
                </a:xfrm>
                <a:custGeom>
                  <a:avLst/>
                  <a:gdLst>
                    <a:gd name="G0" fmla="+- 46 0 0"/>
                    <a:gd name="G1" fmla="+- 1 0 0"/>
                    <a:gd name="G2" fmla="+- 26 0 0"/>
                    <a:gd name="G3" fmla="+- 1 0 0"/>
                    <a:gd name="G4" fmla="+- 46 0 0"/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w 258"/>
                    <a:gd name="T11" fmla="*/ 0 h 102"/>
                    <a:gd name="T12" fmla="*/ 258 w 258"/>
                    <a:gd name="T13" fmla="*/ 102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T10" t="T11" r="T12" b="T13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rgbClr val="00CC99"/>
                </a:solidFill>
                <a:ln w="9525" cap="flat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879" name="Freeform 375"/>
                <p:cNvSpPr>
                  <a:spLocks noChangeArrowheads="1"/>
                </p:cNvSpPr>
                <p:nvPr/>
              </p:nvSpPr>
              <p:spPr bwMode="auto">
                <a:xfrm>
                  <a:off x="4664" y="3450"/>
                  <a:ext cx="13" cy="3"/>
                </a:xfrm>
                <a:custGeom>
                  <a:avLst/>
                  <a:gdLst>
                    <a:gd name="G0" fmla="+- 0 0 0"/>
                    <a:gd name="G1" fmla="+- 1 0 0"/>
                    <a:gd name="G2" fmla="+- 1 0 0"/>
                    <a:gd name="G3" fmla="+- 9 0 0"/>
                    <a:gd name="G4" fmla="+- 0 0 0"/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w 194"/>
                    <a:gd name="T11" fmla="*/ 0 h 63"/>
                    <a:gd name="T12" fmla="*/ 194 w 194"/>
                    <a:gd name="T13" fmla="*/ 63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T10" t="T11" r="T12" b="T13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 w="9525" cap="flat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1880" name="Freeform 376"/>
              <p:cNvSpPr>
                <a:spLocks noChangeArrowheads="1"/>
              </p:cNvSpPr>
              <p:nvPr/>
            </p:nvSpPr>
            <p:spPr bwMode="auto">
              <a:xfrm>
                <a:off x="4739" y="3436"/>
                <a:ext cx="66" cy="50"/>
              </a:xfrm>
              <a:custGeom>
                <a:avLst/>
                <a:gdLst>
                  <a:gd name="G0" fmla="+- 0 0 0"/>
                  <a:gd name="G1" fmla="+- 1 0 0"/>
                  <a:gd name="G2" fmla="+- 1 0 0"/>
                  <a:gd name="G3" fmla="+- 792 0 0"/>
                  <a:gd name="G4" fmla="+- 0 0 0"/>
                  <a:gd name="T0" fmla="*/ 1 w 990"/>
                  <a:gd name="T1" fmla="*/ 3 h 792"/>
                  <a:gd name="T2" fmla="*/ 2 w 990"/>
                  <a:gd name="T3" fmla="*/ 0 h 792"/>
                  <a:gd name="T4" fmla="*/ 2 w 990"/>
                  <a:gd name="T5" fmla="*/ 1 h 792"/>
                  <a:gd name="T6" fmla="*/ 0 w 990"/>
                  <a:gd name="T7" fmla="*/ 3 h 792"/>
                  <a:gd name="T8" fmla="*/ 1 w 990"/>
                  <a:gd name="T9" fmla="*/ 3 h 792"/>
                  <a:gd name="T10" fmla="*/ 0 w 990"/>
                  <a:gd name="T11" fmla="*/ 0 h 792"/>
                  <a:gd name="T12" fmla="*/ 990 w 990"/>
                  <a:gd name="T13" fmla="*/ 792 h 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T10" t="T11" r="T12" b="T13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881" name="Freeform 377"/>
              <p:cNvSpPr>
                <a:spLocks noChangeArrowheads="1"/>
              </p:cNvSpPr>
              <p:nvPr/>
            </p:nvSpPr>
            <p:spPr bwMode="auto">
              <a:xfrm>
                <a:off x="4568" y="3440"/>
                <a:ext cx="170" cy="45"/>
              </a:xfrm>
              <a:custGeom>
                <a:avLst/>
                <a:gdLst>
                  <a:gd name="G0" fmla="+- 0 0 0"/>
                  <a:gd name="G1" fmla="+- 0 0 0"/>
                  <a:gd name="G2" fmla="+- 1 0 0"/>
                  <a:gd name="G3" fmla="+- 1 0 0"/>
                  <a:gd name="G4" fmla="+- 1 0 0"/>
                  <a:gd name="G5" fmla="+- 1 0 0"/>
                  <a:gd name="G6" fmla="+- 24 0 0"/>
                  <a:gd name="G7" fmla="+- 0 0 0"/>
                  <a:gd name="T0" fmla="*/ 1 w 2532"/>
                  <a:gd name="T1" fmla="*/ 0 h 723"/>
                  <a:gd name="T2" fmla="*/ 1 w 2532"/>
                  <a:gd name="T3" fmla="*/ 0 h 723"/>
                  <a:gd name="T4" fmla="*/ 6 w 2532"/>
                  <a:gd name="T5" fmla="*/ 3 h 723"/>
                  <a:gd name="T6" fmla="*/ 6 w 2532"/>
                  <a:gd name="T7" fmla="*/ 3 h 723"/>
                  <a:gd name="T8" fmla="*/ 0 w 2532"/>
                  <a:gd name="T9" fmla="*/ 1 h 723"/>
                  <a:gd name="T10" fmla="*/ 1 w 2532"/>
                  <a:gd name="T11" fmla="*/ 0 h 723"/>
                  <a:gd name="T12" fmla="*/ 0 w 2532"/>
                  <a:gd name="T13" fmla="*/ 0 h 723"/>
                  <a:gd name="T14" fmla="*/ 2532 w 2532"/>
                  <a:gd name="T15" fmla="*/ 723 h 7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882" name="Freeform 378"/>
              <p:cNvSpPr>
                <a:spLocks noChangeArrowheads="1"/>
              </p:cNvSpPr>
              <p:nvPr/>
            </p:nvSpPr>
            <p:spPr bwMode="auto">
              <a:xfrm>
                <a:off x="4569" y="3432"/>
                <a:ext cx="1" cy="8"/>
              </a:xfrm>
              <a:custGeom>
                <a:avLst/>
                <a:gdLst>
                  <a:gd name="G0" fmla="+- 1 0 0"/>
                  <a:gd name="G1" fmla="+- 1 0 0"/>
                  <a:gd name="G2" fmla="+- 144 0 0"/>
                  <a:gd name="G3" fmla="+- 0 0 0"/>
                  <a:gd name="G4" fmla="+- 1 0 0"/>
                  <a:gd name="T0" fmla="*/ 1 w 26"/>
                  <a:gd name="T1" fmla="*/ 1 h 147"/>
                  <a:gd name="T2" fmla="*/ 1 w 26"/>
                  <a:gd name="T3" fmla="*/ 1 h 147"/>
                  <a:gd name="T4" fmla="*/ 0 w 26"/>
                  <a:gd name="T5" fmla="*/ 1 h 147"/>
                  <a:gd name="T6" fmla="*/ 1 w 26"/>
                  <a:gd name="T7" fmla="*/ 0 h 147"/>
                  <a:gd name="T8" fmla="*/ 1 w 26"/>
                  <a:gd name="T9" fmla="*/ 1 h 147"/>
                  <a:gd name="T10" fmla="*/ 0 w 26"/>
                  <a:gd name="T11" fmla="*/ 0 h 147"/>
                  <a:gd name="T12" fmla="*/ 26 w 26"/>
                  <a:gd name="T13" fmla="*/ 147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T10" t="T11" r="T12" b="T13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883" name="Freeform 379"/>
              <p:cNvSpPr>
                <a:spLocks noChangeArrowheads="1"/>
              </p:cNvSpPr>
              <p:nvPr/>
            </p:nvSpPr>
            <p:spPr bwMode="auto">
              <a:xfrm>
                <a:off x="4569" y="3393"/>
                <a:ext cx="78" cy="38"/>
              </a:xfrm>
              <a:custGeom>
                <a:avLst/>
                <a:gdLst>
                  <a:gd name="G0" fmla="+- 1 0 0"/>
                  <a:gd name="G1" fmla="+- 597 0 0"/>
                  <a:gd name="G2" fmla="+- 1 0 0"/>
                  <a:gd name="G3" fmla="+- 1 0 0"/>
                  <a:gd name="G4" fmla="+- 1 0 0"/>
                  <a:gd name="T0" fmla="*/ 2 w 1176"/>
                  <a:gd name="T1" fmla="*/ 0 h 606"/>
                  <a:gd name="T2" fmla="*/ 0 w 1176"/>
                  <a:gd name="T3" fmla="*/ 2 h 606"/>
                  <a:gd name="T4" fmla="*/ 1 w 1176"/>
                  <a:gd name="T5" fmla="*/ 2 h 606"/>
                  <a:gd name="T6" fmla="*/ 2 w 1176"/>
                  <a:gd name="T7" fmla="*/ 1 h 606"/>
                  <a:gd name="T8" fmla="*/ 2 w 1176"/>
                  <a:gd name="T9" fmla="*/ 0 h 606"/>
                  <a:gd name="T10" fmla="*/ 0 w 1176"/>
                  <a:gd name="T11" fmla="*/ 0 h 606"/>
                  <a:gd name="T12" fmla="*/ 1176 w 1176"/>
                  <a:gd name="T13" fmla="*/ 606 h 6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T10" t="T11" r="T12" b="T13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884" name="Freeform 380"/>
              <p:cNvSpPr>
                <a:spLocks noChangeArrowheads="1"/>
              </p:cNvSpPr>
              <p:nvPr/>
            </p:nvSpPr>
            <p:spPr bwMode="auto">
              <a:xfrm>
                <a:off x="4574" y="3434"/>
                <a:ext cx="161" cy="44"/>
              </a:xfrm>
              <a:custGeom>
                <a:avLst/>
                <a:gdLst>
                  <a:gd name="G0" fmla="+- 0 0 0"/>
                  <a:gd name="G1" fmla="+- 0 0 0"/>
                  <a:gd name="G2" fmla="+- 1 0 0"/>
                  <a:gd name="G3" fmla="+- 1 0 0"/>
                  <a:gd name="G4" fmla="+- 1 0 0"/>
                  <a:gd name="G5" fmla="+- 1 0 0"/>
                  <a:gd name="G6" fmla="+- 24 0 0"/>
                  <a:gd name="G7" fmla="+- 0 0 0"/>
                  <a:gd name="T0" fmla="*/ 1 w 2532"/>
                  <a:gd name="T1" fmla="*/ 0 h 723"/>
                  <a:gd name="T2" fmla="*/ 1 w 2532"/>
                  <a:gd name="T3" fmla="*/ 0 h 723"/>
                  <a:gd name="T4" fmla="*/ 2 w 2532"/>
                  <a:gd name="T5" fmla="*/ 1 h 723"/>
                  <a:gd name="T6" fmla="*/ 2 w 2532"/>
                  <a:gd name="T7" fmla="*/ 1 h 723"/>
                  <a:gd name="T8" fmla="*/ 0 w 2532"/>
                  <a:gd name="T9" fmla="*/ 1 h 723"/>
                  <a:gd name="T10" fmla="*/ 1 w 2532"/>
                  <a:gd name="T11" fmla="*/ 0 h 723"/>
                  <a:gd name="T12" fmla="*/ 0 w 2532"/>
                  <a:gd name="T13" fmla="*/ 0 h 723"/>
                  <a:gd name="T14" fmla="*/ 2532 w 2532"/>
                  <a:gd name="T15" fmla="*/ 723 h 7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885" name="Freeform 381"/>
              <p:cNvSpPr>
                <a:spLocks noChangeArrowheads="1"/>
              </p:cNvSpPr>
              <p:nvPr/>
            </p:nvSpPr>
            <p:spPr bwMode="auto">
              <a:xfrm flipV="1">
                <a:off x="4736" y="3430"/>
                <a:ext cx="65" cy="45"/>
              </a:xfrm>
              <a:custGeom>
                <a:avLst/>
                <a:gdLst>
                  <a:gd name="G0" fmla="+- 0 0 0"/>
                  <a:gd name="G1" fmla="+- 0 0 0"/>
                  <a:gd name="G2" fmla="+- 1 0 0"/>
                  <a:gd name="G3" fmla="+- 1 0 0"/>
                  <a:gd name="G4" fmla="+- 1 0 0"/>
                  <a:gd name="G5" fmla="+- 1 0 0"/>
                  <a:gd name="G6" fmla="+- 24 0 0"/>
                  <a:gd name="G7" fmla="+- 0 0 0"/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3 h 723"/>
                  <a:gd name="T6" fmla="*/ 0 w 2532"/>
                  <a:gd name="T7" fmla="*/ 3 h 723"/>
                  <a:gd name="T8" fmla="*/ 0 w 2532"/>
                  <a:gd name="T9" fmla="*/ 1 h 723"/>
                  <a:gd name="T10" fmla="*/ 0 w 2532"/>
                  <a:gd name="T11" fmla="*/ 0 h 723"/>
                  <a:gd name="T12" fmla="*/ 0 w 2532"/>
                  <a:gd name="T13" fmla="*/ 0 h 723"/>
                  <a:gd name="T14" fmla="*/ 2532 w 2532"/>
                  <a:gd name="T15" fmla="*/ 723 h 7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1886" name="Line 382"/>
          <p:cNvSpPr>
            <a:spLocks noChangeShapeType="1"/>
          </p:cNvSpPr>
          <p:nvPr/>
        </p:nvSpPr>
        <p:spPr bwMode="auto">
          <a:xfrm>
            <a:off x="6850063" y="3786188"/>
            <a:ext cx="1290637" cy="541337"/>
          </a:xfrm>
          <a:prstGeom prst="line">
            <a:avLst/>
          </a:prstGeom>
          <a:noFill/>
          <a:ln w="76320" cap="sq">
            <a:solidFill>
              <a:srgbClr val="CC0000"/>
            </a:solidFill>
            <a:miter lim="800000"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888" name="Line 384"/>
          <p:cNvSpPr>
            <a:spLocks noChangeShapeType="1"/>
          </p:cNvSpPr>
          <p:nvPr/>
        </p:nvSpPr>
        <p:spPr bwMode="auto">
          <a:xfrm>
            <a:off x="6945313" y="660400"/>
            <a:ext cx="1700212" cy="3386138"/>
          </a:xfrm>
          <a:prstGeom prst="line">
            <a:avLst/>
          </a:prstGeom>
          <a:noFill/>
          <a:ln w="76320" cap="sq">
            <a:solidFill>
              <a:srgbClr val="CC0000"/>
            </a:solidFill>
            <a:miter lim="800000"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889" name="Text Box 385"/>
          <p:cNvSpPr txBox="1">
            <a:spLocks noChangeArrowheads="1"/>
          </p:cNvSpPr>
          <p:nvPr/>
        </p:nvSpPr>
        <p:spPr bwMode="auto">
          <a:xfrm>
            <a:off x="295275" y="0"/>
            <a:ext cx="8382000" cy="10414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anchor="ctr"/>
          <a:lstStyle/>
          <a:p>
            <a:pPr>
              <a:spcBef>
                <a:spcPct val="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Creating a 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Network App</a:t>
            </a:r>
            <a:endParaRPr lang="en-US" sz="3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890" name="Text Box 386"/>
          <p:cNvSpPr txBox="1">
            <a:spLocks noChangeArrowheads="1"/>
          </p:cNvSpPr>
          <p:nvPr/>
        </p:nvSpPr>
        <p:spPr bwMode="auto">
          <a:xfrm>
            <a:off x="523875" y="1116013"/>
            <a:ext cx="4191000" cy="51149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/>
          <a:lstStyle/>
          <a:p>
            <a:pPr marL="342900" indent="-341313" algn="just">
              <a:lnSpc>
                <a:spcPct val="85000"/>
              </a:lnSpc>
              <a:spcBef>
                <a:spcPts val="600"/>
              </a:spcBef>
              <a:buClrTx/>
              <a:buSzPct val="65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240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2400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rite </a:t>
            </a:r>
            <a:r>
              <a:rPr lang="en-US" sz="240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programs that:</a:t>
            </a:r>
          </a:p>
          <a:p>
            <a:pPr marL="341313" indent="-339725" algn="just">
              <a:lnSpc>
                <a:spcPct val="85000"/>
              </a:lnSpc>
              <a:spcBef>
                <a:spcPts val="600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run on (different) </a:t>
            </a:r>
            <a:r>
              <a:rPr lang="en-US" sz="24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end systems</a:t>
            </a:r>
          </a:p>
          <a:p>
            <a:pPr marL="341313" indent="-339725" algn="just">
              <a:lnSpc>
                <a:spcPct val="85000"/>
              </a:lnSpc>
              <a:spcBef>
                <a:spcPts val="600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communicate over network</a:t>
            </a:r>
          </a:p>
          <a:p>
            <a:pPr marL="341313" indent="-339725" algn="just">
              <a:lnSpc>
                <a:spcPct val="85000"/>
              </a:lnSpc>
              <a:spcBef>
                <a:spcPts val="600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e.g., web server software communicates with browser software</a:t>
            </a:r>
          </a:p>
          <a:p>
            <a:pPr marL="342900" indent="-341313" algn="just">
              <a:lnSpc>
                <a:spcPct val="85000"/>
              </a:lnSpc>
              <a:spcBef>
                <a:spcPts val="2400"/>
              </a:spcBef>
              <a:buClrTx/>
              <a:buSzPct val="65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240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400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o </a:t>
            </a:r>
            <a:r>
              <a:rPr lang="en-US" sz="240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need to write software for network-core devices</a:t>
            </a:r>
          </a:p>
          <a:p>
            <a:pPr marL="341313" indent="-339725" algn="just">
              <a:lnSpc>
                <a:spcPct val="85000"/>
              </a:lnSpc>
              <a:spcBef>
                <a:spcPts val="600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etwork-core 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devices do not run user applications </a:t>
            </a:r>
          </a:p>
          <a:p>
            <a:pPr marL="341313" indent="-339725" algn="just">
              <a:lnSpc>
                <a:spcPct val="85000"/>
              </a:lnSpc>
              <a:spcBef>
                <a:spcPts val="600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pplications 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on end systems  allows for rapid app development, 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propagation</a:t>
            </a:r>
            <a:endParaRPr lang="en-US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1891" name="Group 387"/>
          <p:cNvGrpSpPr>
            <a:grpSpLocks/>
          </p:cNvGrpSpPr>
          <p:nvPr/>
        </p:nvGrpSpPr>
        <p:grpSpPr bwMode="auto">
          <a:xfrm>
            <a:off x="5857875" y="503238"/>
            <a:ext cx="1042988" cy="963612"/>
            <a:chOff x="3690" y="317"/>
            <a:chExt cx="657" cy="607"/>
          </a:xfrm>
        </p:grpSpPr>
        <p:sp>
          <p:nvSpPr>
            <p:cNvPr id="21892" name="Rectangle 388"/>
            <p:cNvSpPr>
              <a:spLocks noChangeArrowheads="1"/>
            </p:cNvSpPr>
            <p:nvPr/>
          </p:nvSpPr>
          <p:spPr bwMode="auto">
            <a:xfrm>
              <a:off x="3909" y="317"/>
              <a:ext cx="425" cy="488"/>
            </a:xfrm>
            <a:prstGeom prst="rect">
              <a:avLst/>
            </a:prstGeom>
            <a:solidFill>
              <a:srgbClr val="3333CC"/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893" name="Rectangle 389"/>
            <p:cNvSpPr>
              <a:spLocks noChangeArrowheads="1"/>
            </p:cNvSpPr>
            <p:nvPr/>
          </p:nvSpPr>
          <p:spPr bwMode="auto">
            <a:xfrm>
              <a:off x="3888" y="332"/>
              <a:ext cx="434" cy="503"/>
            </a:xfrm>
            <a:prstGeom prst="rect">
              <a:avLst/>
            </a:prstGeom>
            <a:solidFill>
              <a:srgbClr val="FFFFFF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894" name="Rectangle 390"/>
            <p:cNvSpPr>
              <a:spLocks noChangeArrowheads="1"/>
            </p:cNvSpPr>
            <p:nvPr/>
          </p:nvSpPr>
          <p:spPr bwMode="auto">
            <a:xfrm>
              <a:off x="3894" y="335"/>
              <a:ext cx="425" cy="125"/>
            </a:xfrm>
            <a:prstGeom prst="rect">
              <a:avLst/>
            </a:prstGeom>
            <a:solidFill>
              <a:srgbClr val="CC0000"/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895" name="Text Box 391"/>
            <p:cNvSpPr txBox="1">
              <a:spLocks noChangeArrowheads="1"/>
            </p:cNvSpPr>
            <p:nvPr/>
          </p:nvSpPr>
          <p:spPr bwMode="auto">
            <a:xfrm>
              <a:off x="3835" y="317"/>
              <a:ext cx="512" cy="538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 algn="ctr">
                <a:spcBef>
                  <a:spcPct val="0"/>
                </a:spcBef>
                <a:buClrTx/>
                <a:buSzPct val="85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000">
                  <a:solidFill>
                    <a:srgbClr val="FFFFFF"/>
                  </a:solidFill>
                </a:rPr>
                <a:t>application</a:t>
              </a:r>
            </a:p>
            <a:p>
              <a:pPr algn="ctr">
                <a:spcBef>
                  <a:spcPct val="0"/>
                </a:spcBef>
                <a:buClrTx/>
                <a:buSzPct val="85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000">
                  <a:solidFill>
                    <a:srgbClr val="000000"/>
                  </a:solidFill>
                </a:rPr>
                <a:t>transport</a:t>
              </a:r>
            </a:p>
            <a:p>
              <a:pPr algn="ctr">
                <a:spcBef>
                  <a:spcPct val="0"/>
                </a:spcBef>
                <a:buClrTx/>
                <a:buSzPct val="85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000">
                  <a:solidFill>
                    <a:srgbClr val="000000"/>
                  </a:solidFill>
                </a:rPr>
                <a:t>network</a:t>
              </a:r>
            </a:p>
            <a:p>
              <a:pPr algn="ctr">
                <a:spcBef>
                  <a:spcPct val="0"/>
                </a:spcBef>
                <a:buClrTx/>
                <a:buSzPct val="85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000">
                  <a:solidFill>
                    <a:srgbClr val="000000"/>
                  </a:solidFill>
                </a:rPr>
                <a:t>data link</a:t>
              </a:r>
            </a:p>
            <a:p>
              <a:pPr algn="ctr">
                <a:spcBef>
                  <a:spcPct val="0"/>
                </a:spcBef>
                <a:buClrTx/>
                <a:buSzPct val="85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000">
                  <a:solidFill>
                    <a:srgbClr val="000000"/>
                  </a:solidFill>
                </a:rPr>
                <a:t>physical</a:t>
              </a:r>
            </a:p>
          </p:txBody>
        </p:sp>
        <p:sp>
          <p:nvSpPr>
            <p:cNvPr id="21896" name="Line 392"/>
            <p:cNvSpPr>
              <a:spLocks noChangeShapeType="1"/>
            </p:cNvSpPr>
            <p:nvPr/>
          </p:nvSpPr>
          <p:spPr bwMode="auto">
            <a:xfrm>
              <a:off x="3888" y="548"/>
              <a:ext cx="434" cy="2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897" name="Line 393"/>
            <p:cNvSpPr>
              <a:spLocks noChangeShapeType="1"/>
            </p:cNvSpPr>
            <p:nvPr/>
          </p:nvSpPr>
          <p:spPr bwMode="auto">
            <a:xfrm>
              <a:off x="3894" y="635"/>
              <a:ext cx="434" cy="2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898" name="Line 394"/>
            <p:cNvSpPr>
              <a:spLocks noChangeShapeType="1"/>
            </p:cNvSpPr>
            <p:nvPr/>
          </p:nvSpPr>
          <p:spPr bwMode="auto">
            <a:xfrm>
              <a:off x="3894" y="722"/>
              <a:ext cx="434" cy="2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899" name="Freeform 395"/>
            <p:cNvSpPr>
              <a:spLocks noChangeArrowheads="1"/>
            </p:cNvSpPr>
            <p:nvPr/>
          </p:nvSpPr>
          <p:spPr bwMode="auto">
            <a:xfrm>
              <a:off x="3690" y="331"/>
              <a:ext cx="191" cy="593"/>
            </a:xfrm>
            <a:custGeom>
              <a:avLst/>
              <a:gdLst>
                <a:gd name="G0" fmla="+- 594 0 0"/>
                <a:gd name="G1" fmla="+- 1 0 0"/>
                <a:gd name="G2" fmla="+- 1 0 0"/>
                <a:gd name="G3" fmla="+- 594 0 0"/>
                <a:gd name="T0" fmla="*/ 0 w 192"/>
                <a:gd name="T1" fmla="*/ 594 h 594"/>
                <a:gd name="T2" fmla="*/ 192 w 192"/>
                <a:gd name="T3" fmla="*/ 0 h 594"/>
                <a:gd name="T4" fmla="*/ 192 w 192"/>
                <a:gd name="T5" fmla="*/ 515 h 594"/>
                <a:gd name="T6" fmla="*/ 0 w 192"/>
                <a:gd name="T7" fmla="*/ 594 h 594"/>
                <a:gd name="T8" fmla="*/ 0 w 192"/>
                <a:gd name="T9" fmla="*/ 0 h 594"/>
                <a:gd name="T10" fmla="*/ 192 w 192"/>
                <a:gd name="T11" fmla="*/ 594 h 5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192" h="594">
                  <a:moveTo>
                    <a:pt x="0" y="594"/>
                  </a:moveTo>
                  <a:lnTo>
                    <a:pt x="192" y="0"/>
                  </a:lnTo>
                  <a:lnTo>
                    <a:pt x="192" y="515"/>
                  </a:lnTo>
                  <a:lnTo>
                    <a:pt x="0" y="594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CC0000"/>
                </a:gs>
              </a:gsLst>
              <a:lin ang="0" scaled="1"/>
            </a:gra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1900" name="Group 396"/>
          <p:cNvGrpSpPr>
            <a:grpSpLocks/>
          </p:cNvGrpSpPr>
          <p:nvPr/>
        </p:nvGrpSpPr>
        <p:grpSpPr bwMode="auto">
          <a:xfrm>
            <a:off x="7956550" y="4087813"/>
            <a:ext cx="1042988" cy="963612"/>
            <a:chOff x="5012" y="2575"/>
            <a:chExt cx="657" cy="607"/>
          </a:xfrm>
        </p:grpSpPr>
        <p:sp>
          <p:nvSpPr>
            <p:cNvPr id="21901" name="Rectangle 397"/>
            <p:cNvSpPr>
              <a:spLocks noChangeArrowheads="1"/>
            </p:cNvSpPr>
            <p:nvPr/>
          </p:nvSpPr>
          <p:spPr bwMode="auto">
            <a:xfrm>
              <a:off x="5231" y="2575"/>
              <a:ext cx="425" cy="488"/>
            </a:xfrm>
            <a:prstGeom prst="rect">
              <a:avLst/>
            </a:prstGeom>
            <a:solidFill>
              <a:srgbClr val="3333CC"/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902" name="Rectangle 398"/>
            <p:cNvSpPr>
              <a:spLocks noChangeArrowheads="1"/>
            </p:cNvSpPr>
            <p:nvPr/>
          </p:nvSpPr>
          <p:spPr bwMode="auto">
            <a:xfrm>
              <a:off x="5210" y="2590"/>
              <a:ext cx="434" cy="503"/>
            </a:xfrm>
            <a:prstGeom prst="rect">
              <a:avLst/>
            </a:prstGeom>
            <a:solidFill>
              <a:srgbClr val="FFFFFF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903" name="Rectangle 399"/>
            <p:cNvSpPr>
              <a:spLocks noChangeArrowheads="1"/>
            </p:cNvSpPr>
            <p:nvPr/>
          </p:nvSpPr>
          <p:spPr bwMode="auto">
            <a:xfrm>
              <a:off x="5216" y="2593"/>
              <a:ext cx="425" cy="125"/>
            </a:xfrm>
            <a:prstGeom prst="rect">
              <a:avLst/>
            </a:prstGeom>
            <a:solidFill>
              <a:srgbClr val="CC0000"/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904" name="Text Box 400"/>
            <p:cNvSpPr txBox="1">
              <a:spLocks noChangeArrowheads="1"/>
            </p:cNvSpPr>
            <p:nvPr/>
          </p:nvSpPr>
          <p:spPr bwMode="auto">
            <a:xfrm>
              <a:off x="5157" y="2575"/>
              <a:ext cx="512" cy="538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 algn="ctr">
                <a:spcBef>
                  <a:spcPct val="0"/>
                </a:spcBef>
                <a:buClrTx/>
                <a:buSzPct val="85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000">
                  <a:solidFill>
                    <a:srgbClr val="FFFFFF"/>
                  </a:solidFill>
                </a:rPr>
                <a:t>application</a:t>
              </a:r>
            </a:p>
            <a:p>
              <a:pPr algn="ctr">
                <a:spcBef>
                  <a:spcPct val="0"/>
                </a:spcBef>
                <a:buClrTx/>
                <a:buSzPct val="85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000">
                  <a:solidFill>
                    <a:srgbClr val="000000"/>
                  </a:solidFill>
                </a:rPr>
                <a:t>transport</a:t>
              </a:r>
            </a:p>
            <a:p>
              <a:pPr algn="ctr">
                <a:spcBef>
                  <a:spcPct val="0"/>
                </a:spcBef>
                <a:buClrTx/>
                <a:buSzPct val="85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000">
                  <a:solidFill>
                    <a:srgbClr val="000000"/>
                  </a:solidFill>
                </a:rPr>
                <a:t>network</a:t>
              </a:r>
            </a:p>
            <a:p>
              <a:pPr algn="ctr">
                <a:spcBef>
                  <a:spcPct val="0"/>
                </a:spcBef>
                <a:buClrTx/>
                <a:buSzPct val="85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000">
                  <a:solidFill>
                    <a:srgbClr val="000000"/>
                  </a:solidFill>
                </a:rPr>
                <a:t>data link</a:t>
              </a:r>
            </a:p>
            <a:p>
              <a:pPr algn="ctr">
                <a:spcBef>
                  <a:spcPct val="0"/>
                </a:spcBef>
                <a:buClrTx/>
                <a:buSzPct val="85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000">
                  <a:solidFill>
                    <a:srgbClr val="000000"/>
                  </a:solidFill>
                </a:rPr>
                <a:t>physical</a:t>
              </a:r>
            </a:p>
          </p:txBody>
        </p:sp>
        <p:sp>
          <p:nvSpPr>
            <p:cNvPr id="21905" name="Line 401"/>
            <p:cNvSpPr>
              <a:spLocks noChangeShapeType="1"/>
            </p:cNvSpPr>
            <p:nvPr/>
          </p:nvSpPr>
          <p:spPr bwMode="auto">
            <a:xfrm>
              <a:off x="5210" y="2806"/>
              <a:ext cx="434" cy="2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906" name="Line 402"/>
            <p:cNvSpPr>
              <a:spLocks noChangeShapeType="1"/>
            </p:cNvSpPr>
            <p:nvPr/>
          </p:nvSpPr>
          <p:spPr bwMode="auto">
            <a:xfrm>
              <a:off x="5216" y="2893"/>
              <a:ext cx="434" cy="2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907" name="Line 403"/>
            <p:cNvSpPr>
              <a:spLocks noChangeShapeType="1"/>
            </p:cNvSpPr>
            <p:nvPr/>
          </p:nvSpPr>
          <p:spPr bwMode="auto">
            <a:xfrm>
              <a:off x="5216" y="2980"/>
              <a:ext cx="434" cy="2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908" name="Freeform 404"/>
            <p:cNvSpPr>
              <a:spLocks noChangeArrowheads="1"/>
            </p:cNvSpPr>
            <p:nvPr/>
          </p:nvSpPr>
          <p:spPr bwMode="auto">
            <a:xfrm>
              <a:off x="5012" y="2589"/>
              <a:ext cx="191" cy="593"/>
            </a:xfrm>
            <a:custGeom>
              <a:avLst/>
              <a:gdLst>
                <a:gd name="G0" fmla="+- 594 0 0"/>
                <a:gd name="G1" fmla="+- 1 0 0"/>
                <a:gd name="G2" fmla="+- 1 0 0"/>
                <a:gd name="G3" fmla="+- 594 0 0"/>
                <a:gd name="T0" fmla="*/ 0 w 192"/>
                <a:gd name="T1" fmla="*/ 594 h 594"/>
                <a:gd name="T2" fmla="*/ 192 w 192"/>
                <a:gd name="T3" fmla="*/ 0 h 594"/>
                <a:gd name="T4" fmla="*/ 192 w 192"/>
                <a:gd name="T5" fmla="*/ 515 h 594"/>
                <a:gd name="T6" fmla="*/ 0 w 192"/>
                <a:gd name="T7" fmla="*/ 594 h 594"/>
                <a:gd name="T8" fmla="*/ 0 w 192"/>
                <a:gd name="T9" fmla="*/ 0 h 594"/>
                <a:gd name="T10" fmla="*/ 192 w 192"/>
                <a:gd name="T11" fmla="*/ 594 h 5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192" h="594">
                  <a:moveTo>
                    <a:pt x="0" y="594"/>
                  </a:moveTo>
                  <a:lnTo>
                    <a:pt x="192" y="0"/>
                  </a:lnTo>
                  <a:lnTo>
                    <a:pt x="192" y="515"/>
                  </a:lnTo>
                  <a:lnTo>
                    <a:pt x="0" y="594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CC0000"/>
                </a:gs>
              </a:gsLst>
              <a:lin ang="0" scaled="1"/>
            </a:gra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1909" name="Group 405"/>
          <p:cNvGrpSpPr>
            <a:grpSpLocks/>
          </p:cNvGrpSpPr>
          <p:nvPr/>
        </p:nvGrpSpPr>
        <p:grpSpPr bwMode="auto">
          <a:xfrm>
            <a:off x="5815013" y="3651250"/>
            <a:ext cx="1042987" cy="963613"/>
            <a:chOff x="3663" y="2300"/>
            <a:chExt cx="657" cy="607"/>
          </a:xfrm>
        </p:grpSpPr>
        <p:sp>
          <p:nvSpPr>
            <p:cNvPr id="21910" name="Rectangle 406"/>
            <p:cNvSpPr>
              <a:spLocks noChangeArrowheads="1"/>
            </p:cNvSpPr>
            <p:nvPr/>
          </p:nvSpPr>
          <p:spPr bwMode="auto">
            <a:xfrm>
              <a:off x="3882" y="2300"/>
              <a:ext cx="425" cy="488"/>
            </a:xfrm>
            <a:prstGeom prst="rect">
              <a:avLst/>
            </a:prstGeom>
            <a:solidFill>
              <a:srgbClr val="3333CC"/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911" name="Rectangle 407"/>
            <p:cNvSpPr>
              <a:spLocks noChangeArrowheads="1"/>
            </p:cNvSpPr>
            <p:nvPr/>
          </p:nvSpPr>
          <p:spPr bwMode="auto">
            <a:xfrm>
              <a:off x="3861" y="2315"/>
              <a:ext cx="434" cy="503"/>
            </a:xfrm>
            <a:prstGeom prst="rect">
              <a:avLst/>
            </a:prstGeom>
            <a:solidFill>
              <a:srgbClr val="FFFFFF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912" name="Rectangle 408"/>
            <p:cNvSpPr>
              <a:spLocks noChangeArrowheads="1"/>
            </p:cNvSpPr>
            <p:nvPr/>
          </p:nvSpPr>
          <p:spPr bwMode="auto">
            <a:xfrm>
              <a:off x="3867" y="2318"/>
              <a:ext cx="425" cy="125"/>
            </a:xfrm>
            <a:prstGeom prst="rect">
              <a:avLst/>
            </a:prstGeom>
            <a:solidFill>
              <a:srgbClr val="CC0000"/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913" name="Text Box 409"/>
            <p:cNvSpPr txBox="1">
              <a:spLocks noChangeArrowheads="1"/>
            </p:cNvSpPr>
            <p:nvPr/>
          </p:nvSpPr>
          <p:spPr bwMode="auto">
            <a:xfrm>
              <a:off x="3808" y="2300"/>
              <a:ext cx="512" cy="538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 algn="ctr">
                <a:spcBef>
                  <a:spcPct val="0"/>
                </a:spcBef>
                <a:buClrTx/>
                <a:buSzPct val="85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000">
                  <a:solidFill>
                    <a:srgbClr val="FFFFFF"/>
                  </a:solidFill>
                </a:rPr>
                <a:t>application</a:t>
              </a:r>
            </a:p>
            <a:p>
              <a:pPr algn="ctr">
                <a:spcBef>
                  <a:spcPct val="0"/>
                </a:spcBef>
                <a:buClrTx/>
                <a:buSzPct val="85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000">
                  <a:solidFill>
                    <a:srgbClr val="000000"/>
                  </a:solidFill>
                </a:rPr>
                <a:t>transport</a:t>
              </a:r>
            </a:p>
            <a:p>
              <a:pPr algn="ctr">
                <a:spcBef>
                  <a:spcPct val="0"/>
                </a:spcBef>
                <a:buClrTx/>
                <a:buSzPct val="85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000">
                  <a:solidFill>
                    <a:srgbClr val="000000"/>
                  </a:solidFill>
                </a:rPr>
                <a:t>network</a:t>
              </a:r>
            </a:p>
            <a:p>
              <a:pPr algn="ctr">
                <a:spcBef>
                  <a:spcPct val="0"/>
                </a:spcBef>
                <a:buClrTx/>
                <a:buSzPct val="85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000">
                  <a:solidFill>
                    <a:srgbClr val="000000"/>
                  </a:solidFill>
                </a:rPr>
                <a:t>data link</a:t>
              </a:r>
            </a:p>
            <a:p>
              <a:pPr algn="ctr">
                <a:spcBef>
                  <a:spcPct val="0"/>
                </a:spcBef>
                <a:buClrTx/>
                <a:buSzPct val="85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000">
                  <a:solidFill>
                    <a:srgbClr val="000000"/>
                  </a:solidFill>
                </a:rPr>
                <a:t>physical</a:t>
              </a:r>
            </a:p>
          </p:txBody>
        </p:sp>
        <p:sp>
          <p:nvSpPr>
            <p:cNvPr id="21914" name="Line 410"/>
            <p:cNvSpPr>
              <a:spLocks noChangeShapeType="1"/>
            </p:cNvSpPr>
            <p:nvPr/>
          </p:nvSpPr>
          <p:spPr bwMode="auto">
            <a:xfrm>
              <a:off x="3861" y="2531"/>
              <a:ext cx="434" cy="2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915" name="Line 411"/>
            <p:cNvSpPr>
              <a:spLocks noChangeShapeType="1"/>
            </p:cNvSpPr>
            <p:nvPr/>
          </p:nvSpPr>
          <p:spPr bwMode="auto">
            <a:xfrm>
              <a:off x="3867" y="2618"/>
              <a:ext cx="434" cy="2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916" name="Line 412"/>
            <p:cNvSpPr>
              <a:spLocks noChangeShapeType="1"/>
            </p:cNvSpPr>
            <p:nvPr/>
          </p:nvSpPr>
          <p:spPr bwMode="auto">
            <a:xfrm>
              <a:off x="3867" y="2705"/>
              <a:ext cx="434" cy="2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917" name="Freeform 413"/>
            <p:cNvSpPr>
              <a:spLocks noChangeArrowheads="1"/>
            </p:cNvSpPr>
            <p:nvPr/>
          </p:nvSpPr>
          <p:spPr bwMode="auto">
            <a:xfrm>
              <a:off x="3663" y="2314"/>
              <a:ext cx="191" cy="593"/>
            </a:xfrm>
            <a:custGeom>
              <a:avLst/>
              <a:gdLst>
                <a:gd name="G0" fmla="+- 594 0 0"/>
                <a:gd name="G1" fmla="+- 1 0 0"/>
                <a:gd name="G2" fmla="+- 1 0 0"/>
                <a:gd name="G3" fmla="+- 594 0 0"/>
                <a:gd name="T0" fmla="*/ 0 w 192"/>
                <a:gd name="T1" fmla="*/ 594 h 594"/>
                <a:gd name="T2" fmla="*/ 192 w 192"/>
                <a:gd name="T3" fmla="*/ 0 h 594"/>
                <a:gd name="T4" fmla="*/ 192 w 192"/>
                <a:gd name="T5" fmla="*/ 515 h 594"/>
                <a:gd name="T6" fmla="*/ 0 w 192"/>
                <a:gd name="T7" fmla="*/ 594 h 594"/>
                <a:gd name="T8" fmla="*/ 0 w 192"/>
                <a:gd name="T9" fmla="*/ 0 h 594"/>
                <a:gd name="T10" fmla="*/ 192 w 192"/>
                <a:gd name="T11" fmla="*/ 594 h 5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192" h="594">
                  <a:moveTo>
                    <a:pt x="0" y="594"/>
                  </a:moveTo>
                  <a:lnTo>
                    <a:pt x="192" y="0"/>
                  </a:lnTo>
                  <a:lnTo>
                    <a:pt x="192" y="515"/>
                  </a:lnTo>
                  <a:lnTo>
                    <a:pt x="0" y="594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CC0000"/>
                </a:gs>
              </a:gsLst>
              <a:lin ang="0" scaled="1"/>
            </a:gra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7" dur="1000"/>
                                        <p:tgtEl>
                                          <p:spTgt spid="21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0" dur="1000"/>
                                        <p:tgtEl>
                                          <p:spTgt spid="21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3" dur="1000"/>
                                        <p:tgtEl>
                                          <p:spTgt spid="21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Effect">
                      <p:stCondLst>
                        <p:cond delay="indefinite"/>
                      </p:stCondLst>
                      <p:childTnLst>
                        <p:par>
                          <p:cTn id="15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8" dur="500"/>
                                        <p:tgtEl>
                                          <p:spTgt spid="21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1" dur="500"/>
                                        <p:tgtEl>
                                          <p:spTgt spid="21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886" grpId="0" animBg="1"/>
      <p:bldP spid="21888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773114" y="1273176"/>
            <a:ext cx="3552825" cy="3132136"/>
            <a:chOff x="487" y="802"/>
            <a:chExt cx="2238" cy="1973"/>
          </a:xfrm>
        </p:grpSpPr>
        <p:sp>
          <p:nvSpPr>
            <p:cNvPr id="124930" name="Freeform 2"/>
            <p:cNvSpPr>
              <a:spLocks noChangeArrowheads="1"/>
            </p:cNvSpPr>
            <p:nvPr/>
          </p:nvSpPr>
          <p:spPr bwMode="auto">
            <a:xfrm>
              <a:off x="487" y="802"/>
              <a:ext cx="2238" cy="1734"/>
            </a:xfrm>
            <a:custGeom>
              <a:avLst/>
              <a:gdLst>
                <a:gd name="G0" fmla="+- 1 0 0"/>
                <a:gd name="G1" fmla="+- 1 0 0"/>
                <a:gd name="G2" fmla="+- 1 0 0"/>
                <a:gd name="G3" fmla="+- 1 0 0"/>
                <a:gd name="G4" fmla="+- 1 0 0"/>
                <a:gd name="G5" fmla="+- 1 0 0"/>
                <a:gd name="G6" fmla="+- 1 0 0"/>
                <a:gd name="G7" fmla="+- 1 0 0"/>
                <a:gd name="T0" fmla="*/ 0 256 1"/>
                <a:gd name="T1" fmla="*/ 0 256 1"/>
                <a:gd name="G8" fmla="+- 0 T0 T1"/>
                <a:gd name="G9" fmla="sin 54736 G8"/>
                <a:gd name="T2" fmla="*/ 0 256 1"/>
                <a:gd name="T3" fmla="*/ 0 256 1"/>
                <a:gd name="G10" fmla="+- 0 T2 T3"/>
                <a:gd name="G11" fmla="cos 54820 G10"/>
                <a:gd name="G12" fmla="+- G9 0 G11"/>
                <a:gd name="G13" fmla="*/ G12 65535 1"/>
                <a:gd name="G14" fmla="+- G13 10800 0"/>
                <a:gd name="G15" fmla="+- 1 0 0"/>
                <a:gd name="G16" fmla="+- 0 0 0"/>
                <a:gd name="G17" fmla="+- 1 0 0"/>
                <a:gd name="G18" fmla="+- 1 0 0"/>
                <a:gd name="G19" fmla="+- 1 0 0"/>
                <a:gd name="G20" fmla="+- 1 0 0"/>
                <a:gd name="G21" fmla="+- 1 0 0"/>
                <a:gd name="G22" fmla="+- 612 0 0"/>
                <a:gd name="G23" fmla="+- 1 0 0"/>
                <a:gd name="G24" fmla="+- 1 0 0"/>
                <a:gd name="G25" fmla="+- 1 0 0"/>
                <a:gd name="G26" fmla="+- 1 0 0"/>
                <a:gd name="G27" fmla="+- 1 0 0"/>
                <a:gd name="G28" fmla="+- 1 0 0"/>
                <a:gd name="G29" fmla="+- 1 0 0"/>
                <a:gd name="G30" fmla="+- 1 0 0"/>
                <a:gd name="G31" fmla="+- 1 0 0"/>
                <a:gd name="G32" fmla="+- 1 0 0"/>
                <a:gd name="G33" fmla="+- 1 0 0"/>
                <a:gd name="G34" fmla="+- 1 0 0"/>
                <a:gd name="G35" fmla="+- 1 0 0"/>
                <a:gd name="G36" fmla="+- 1 0 0"/>
                <a:gd name="G37" fmla="+- 1 0 0"/>
                <a:gd name="G38" fmla="+- 1 0 0"/>
                <a:gd name="G39" fmla="+- 1 0 0"/>
                <a:gd name="G40" fmla="+- 1 0 0"/>
                <a:gd name="G41" fmla="+- 1 0 0"/>
                <a:gd name="G42" fmla="+- 1 0 0"/>
                <a:gd name="T4" fmla="*/ 2147483647 w 2406"/>
                <a:gd name="T5" fmla="*/ 2147483647 h 958"/>
                <a:gd name="T6" fmla="*/ 2147483647 w 2406"/>
                <a:gd name="T7" fmla="*/ 2147483647 h 958"/>
                <a:gd name="T8" fmla="*/ 2147483647 w 2406"/>
                <a:gd name="T9" fmla="*/ 2147483647 h 958"/>
                <a:gd name="T10" fmla="*/ 2147483647 w 2406"/>
                <a:gd name="T11" fmla="*/ 2147483647 h 958"/>
                <a:gd name="T12" fmla="*/ 2147483647 w 2406"/>
                <a:gd name="T13" fmla="*/ 2147483647 h 958"/>
                <a:gd name="T14" fmla="*/ 2147483647 w 2406"/>
                <a:gd name="T15" fmla="*/ 2147483647 h 958"/>
                <a:gd name="T16" fmla="*/ 2147483647 w 2406"/>
                <a:gd name="T17" fmla="*/ 2147483647 h 958"/>
                <a:gd name="T18" fmla="*/ 2147483647 w 2406"/>
                <a:gd name="T19" fmla="*/ 2147483647 h 958"/>
                <a:gd name="T20" fmla="*/ 2147483647 w 2406"/>
                <a:gd name="T21" fmla="*/ 2147483647 h 958"/>
                <a:gd name="T22" fmla="*/ 2147483647 w 2406"/>
                <a:gd name="T23" fmla="*/ 2147483647 h 958"/>
                <a:gd name="T24" fmla="*/ 2147483647 w 2406"/>
                <a:gd name="T25" fmla="*/ 2147483647 h 958"/>
                <a:gd name="T26" fmla="*/ 2147483647 w 2406"/>
                <a:gd name="T27" fmla="*/ 2147483647 h 958"/>
                <a:gd name="T28" fmla="*/ 2147483647 w 2406"/>
                <a:gd name="T29" fmla="*/ 2147483647 h 958"/>
                <a:gd name="T30" fmla="*/ 0 w 2406"/>
                <a:gd name="T31" fmla="*/ 0 h 958"/>
                <a:gd name="T32" fmla="*/ 2406 w 2406"/>
                <a:gd name="T33" fmla="*/ 958 h 958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T30" t="T31" r="T32" b="T33"/>
              <a:pathLst>
                <a:path w="2406" h="958">
                  <a:moveTo>
                    <a:pt x="2192" y="274"/>
                  </a:moveTo>
                  <a:cubicBezTo>
                    <a:pt x="1978" y="94"/>
                    <a:pt x="1990" y="122"/>
                    <a:pt x="1857" y="77"/>
                  </a:cubicBezTo>
                  <a:cubicBezTo>
                    <a:pt x="1724" y="32"/>
                    <a:pt x="1584" y="0"/>
                    <a:pt x="1393" y="7"/>
                  </a:cubicBezTo>
                  <a:cubicBezTo>
                    <a:pt x="1202" y="14"/>
                    <a:pt x="898" y="84"/>
                    <a:pt x="713" y="122"/>
                  </a:cubicBezTo>
                  <a:cubicBezTo>
                    <a:pt x="528" y="160"/>
                    <a:pt x="395" y="168"/>
                    <a:pt x="280" y="234"/>
                  </a:cubicBezTo>
                  <a:cubicBezTo>
                    <a:pt x="166" y="301"/>
                    <a:pt x="52" y="432"/>
                    <a:pt x="26" y="522"/>
                  </a:cubicBezTo>
                  <a:cubicBezTo>
                    <a:pt x="0" y="612"/>
                    <a:pt x="81" y="711"/>
                    <a:pt x="122" y="773"/>
                  </a:cubicBezTo>
                  <a:cubicBezTo>
                    <a:pt x="163" y="835"/>
                    <a:pt x="99" y="877"/>
                    <a:pt x="273" y="894"/>
                  </a:cubicBezTo>
                  <a:cubicBezTo>
                    <a:pt x="447" y="911"/>
                    <a:pt x="938" y="866"/>
                    <a:pt x="1169" y="876"/>
                  </a:cubicBezTo>
                  <a:cubicBezTo>
                    <a:pt x="1400" y="886"/>
                    <a:pt x="1499" y="950"/>
                    <a:pt x="1659" y="954"/>
                  </a:cubicBezTo>
                  <a:cubicBezTo>
                    <a:pt x="1819" y="958"/>
                    <a:pt x="2014" y="958"/>
                    <a:pt x="2129" y="897"/>
                  </a:cubicBezTo>
                  <a:cubicBezTo>
                    <a:pt x="2244" y="836"/>
                    <a:pt x="2327" y="856"/>
                    <a:pt x="2350" y="591"/>
                  </a:cubicBezTo>
                  <a:cubicBezTo>
                    <a:pt x="2373" y="326"/>
                    <a:pt x="2406" y="454"/>
                    <a:pt x="2192" y="274"/>
                  </a:cubicBezTo>
                  <a:close/>
                </a:path>
              </a:pathLst>
            </a:custGeom>
            <a:solidFill>
              <a:srgbClr val="00CCFF"/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931" name="Line 3"/>
            <p:cNvSpPr>
              <a:spLocks noChangeShapeType="1"/>
            </p:cNvSpPr>
            <p:nvPr/>
          </p:nvSpPr>
          <p:spPr bwMode="auto">
            <a:xfrm flipV="1">
              <a:off x="2378" y="1476"/>
              <a:ext cx="97" cy="91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4932" name="Line 4"/>
            <p:cNvSpPr>
              <a:spLocks noChangeShapeType="1"/>
            </p:cNvSpPr>
            <p:nvPr/>
          </p:nvSpPr>
          <p:spPr bwMode="auto">
            <a:xfrm>
              <a:off x="1679" y="1586"/>
              <a:ext cx="437" cy="0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4933" name="Line 5"/>
            <p:cNvSpPr>
              <a:spLocks noChangeShapeType="1"/>
            </p:cNvSpPr>
            <p:nvPr/>
          </p:nvSpPr>
          <p:spPr bwMode="auto">
            <a:xfrm flipV="1">
              <a:off x="2472" y="1386"/>
              <a:ext cx="86" cy="91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prstDash val="dash"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4934" name="Line 6"/>
            <p:cNvSpPr>
              <a:spLocks noChangeShapeType="1"/>
            </p:cNvSpPr>
            <p:nvPr/>
          </p:nvSpPr>
          <p:spPr bwMode="auto">
            <a:xfrm flipV="1">
              <a:off x="2066" y="1723"/>
              <a:ext cx="322" cy="387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4935" name="Text Box 7"/>
            <p:cNvSpPr txBox="1">
              <a:spLocks noChangeArrowheads="1"/>
            </p:cNvSpPr>
            <p:nvPr/>
          </p:nvSpPr>
          <p:spPr bwMode="auto">
            <a:xfrm>
              <a:off x="1616" y="2404"/>
              <a:ext cx="761" cy="371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tabLst>
                  <a:tab pos="0" algn="l"/>
                  <a:tab pos="914305" algn="l"/>
                  <a:tab pos="1828610" algn="l"/>
                  <a:tab pos="2742915" algn="l"/>
                  <a:tab pos="3657220" algn="l"/>
                  <a:tab pos="4571526" algn="l"/>
                  <a:tab pos="5485831" algn="l"/>
                  <a:tab pos="6400137" algn="l"/>
                  <a:tab pos="7314442" algn="l"/>
                  <a:tab pos="8228747" algn="l"/>
                  <a:tab pos="9143052" algn="l"/>
                  <a:tab pos="10057357" algn="l"/>
                </a:tabLst>
              </a:pPr>
              <a:r>
                <a:rPr lang="en-US" sz="1400" dirty="0">
                  <a:solidFill>
                    <a:srgbClr val="000000"/>
                  </a:solidFill>
                  <a:cs typeface="Arial" charset="0"/>
                </a:rPr>
                <a:t>router</a:t>
              </a:r>
            </a:p>
            <a:p>
              <a:pPr>
                <a:tabLst>
                  <a:tab pos="0" algn="l"/>
                  <a:tab pos="914305" algn="l"/>
                  <a:tab pos="1828610" algn="l"/>
                  <a:tab pos="2742915" algn="l"/>
                  <a:tab pos="3657220" algn="l"/>
                  <a:tab pos="4571526" algn="l"/>
                  <a:tab pos="5485831" algn="l"/>
                  <a:tab pos="6400137" algn="l"/>
                  <a:tab pos="7314442" algn="l"/>
                  <a:tab pos="8228747" algn="l"/>
                  <a:tab pos="9143052" algn="l"/>
                  <a:tab pos="10057357" algn="l"/>
                </a:tabLst>
              </a:pPr>
              <a:r>
                <a:rPr lang="en-US" sz="1400" dirty="0">
                  <a:solidFill>
                    <a:srgbClr val="000000"/>
                  </a:solidFill>
                  <a:cs typeface="Arial" charset="0"/>
                </a:rPr>
                <a:t>(runs DHCP)</a:t>
              </a:r>
            </a:p>
          </p:txBody>
        </p:sp>
        <p:grpSp>
          <p:nvGrpSpPr>
            <p:cNvPr id="3" name="Group 8"/>
            <p:cNvGrpSpPr>
              <a:grpSpLocks/>
            </p:cNvGrpSpPr>
            <p:nvPr/>
          </p:nvGrpSpPr>
          <p:grpSpPr bwMode="auto">
            <a:xfrm>
              <a:off x="1042" y="1249"/>
              <a:ext cx="530" cy="512"/>
              <a:chOff x="1042" y="1249"/>
              <a:chExt cx="530" cy="512"/>
            </a:xfrm>
          </p:grpSpPr>
          <p:pic>
            <p:nvPicPr>
              <p:cNvPr id="124937" name="Picture 9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042" y="1365"/>
                <a:ext cx="530" cy="396"/>
              </a:xfrm>
              <a:prstGeom prst="rect">
                <a:avLst/>
              </a:prstGeom>
              <a:noFill/>
              <a:ln w="9525" cap="flat">
                <a:noFill/>
                <a:round/>
                <a:headEnd/>
                <a:tailEnd/>
              </a:ln>
              <a:effectLst/>
            </p:spPr>
          </p:pic>
          <p:pic>
            <p:nvPicPr>
              <p:cNvPr id="124938" name="Picture 10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1051" y="1249"/>
                <a:ext cx="512" cy="328"/>
              </a:xfrm>
              <a:prstGeom prst="rect">
                <a:avLst/>
              </a:prstGeom>
              <a:noFill/>
              <a:ln w="9525" cap="flat">
                <a:noFill/>
                <a:round/>
                <a:headEnd/>
                <a:tailEnd/>
              </a:ln>
              <a:effectLst/>
            </p:spPr>
          </p:pic>
        </p:grpSp>
        <p:pic>
          <p:nvPicPr>
            <p:cNvPr id="124939" name="Picture 11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102" y="1527"/>
              <a:ext cx="553" cy="219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</p:pic>
        <p:sp>
          <p:nvSpPr>
            <p:cNvPr id="124940" name="Rectangle 12"/>
            <p:cNvSpPr>
              <a:spLocks noChangeArrowheads="1"/>
            </p:cNvSpPr>
            <p:nvPr/>
          </p:nvSpPr>
          <p:spPr bwMode="auto">
            <a:xfrm rot="16200000" flipH="1">
              <a:off x="2261" y="2237"/>
              <a:ext cx="65" cy="153"/>
            </a:xfrm>
            <a:prstGeom prst="rect">
              <a:avLst/>
            </a:prstGeom>
            <a:gradFill rotWithShape="0">
              <a:gsLst>
                <a:gs pos="0">
                  <a:srgbClr val="008000"/>
                </a:gs>
                <a:gs pos="50000">
                  <a:srgbClr val="FFFFFF"/>
                </a:gs>
                <a:gs pos="100000">
                  <a:srgbClr val="008000"/>
                </a:gs>
              </a:gsLst>
              <a:lin ang="5400000" scaled="1"/>
            </a:gradFill>
            <a:ln w="9360" cap="sq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941" name="Rectangle 13"/>
            <p:cNvSpPr>
              <a:spLocks noChangeArrowheads="1"/>
            </p:cNvSpPr>
            <p:nvPr/>
          </p:nvSpPr>
          <p:spPr bwMode="auto">
            <a:xfrm rot="2460000">
              <a:off x="2020" y="2063"/>
              <a:ext cx="51" cy="155"/>
            </a:xfrm>
            <a:prstGeom prst="rect">
              <a:avLst/>
            </a:prstGeom>
            <a:gradFill rotWithShape="0">
              <a:gsLst>
                <a:gs pos="0">
                  <a:srgbClr val="008000"/>
                </a:gs>
                <a:gs pos="50000">
                  <a:srgbClr val="FFFFFF"/>
                </a:gs>
                <a:gs pos="100000">
                  <a:srgbClr val="008000"/>
                </a:gs>
              </a:gsLst>
              <a:lin ang="2460000" scaled="1"/>
            </a:gradFill>
            <a:ln w="9360" cap="sq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942" name="Rectangle 14"/>
            <p:cNvSpPr>
              <a:spLocks noChangeArrowheads="1"/>
            </p:cNvSpPr>
            <p:nvPr/>
          </p:nvSpPr>
          <p:spPr bwMode="auto">
            <a:xfrm rot="16200000">
              <a:off x="1573" y="1505"/>
              <a:ext cx="69" cy="186"/>
            </a:xfrm>
            <a:prstGeom prst="rect">
              <a:avLst/>
            </a:prstGeom>
            <a:gradFill rotWithShape="0">
              <a:gsLst>
                <a:gs pos="0">
                  <a:srgbClr val="008000"/>
                </a:gs>
                <a:gs pos="50000">
                  <a:srgbClr val="FFFFFF"/>
                </a:gs>
                <a:gs pos="100000">
                  <a:srgbClr val="008000"/>
                </a:gs>
              </a:gsLst>
              <a:lin ang="16205999" scaled="1"/>
            </a:gradFill>
            <a:ln w="9360" cap="sq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" name="Group 15"/>
            <p:cNvGrpSpPr>
              <a:grpSpLocks/>
            </p:cNvGrpSpPr>
            <p:nvPr/>
          </p:nvGrpSpPr>
          <p:grpSpPr bwMode="auto">
            <a:xfrm>
              <a:off x="1636" y="2022"/>
              <a:ext cx="208" cy="365"/>
              <a:chOff x="1636" y="2022"/>
              <a:chExt cx="208" cy="365"/>
            </a:xfrm>
          </p:grpSpPr>
          <p:sp>
            <p:nvSpPr>
              <p:cNvPr id="124944" name="Freeform 16"/>
              <p:cNvSpPr>
                <a:spLocks noChangeArrowheads="1"/>
              </p:cNvSpPr>
              <p:nvPr/>
            </p:nvSpPr>
            <p:spPr bwMode="auto">
              <a:xfrm>
                <a:off x="1801" y="2023"/>
                <a:ext cx="40" cy="346"/>
              </a:xfrm>
              <a:custGeom>
                <a:avLst/>
                <a:gdLst>
                  <a:gd name="G0" fmla="+- 1 0 0"/>
                  <a:gd name="G1" fmla="+- 1 0 0"/>
                  <a:gd name="G2" fmla="+- 1 0 0"/>
                  <a:gd name="G3" fmla="+- 2742 0 0"/>
                  <a:gd name="G4" fmla="+- 1 0 0"/>
                  <a:gd name="T0" fmla="*/ 21 w 354"/>
                  <a:gd name="T1" fmla="*/ 0 h 2742"/>
                  <a:gd name="T2" fmla="*/ 116 w 354"/>
                  <a:gd name="T3" fmla="*/ 137 h 2742"/>
                  <a:gd name="T4" fmla="*/ 114 w 354"/>
                  <a:gd name="T5" fmla="*/ 1057 h 2742"/>
                  <a:gd name="T6" fmla="*/ 0 w 354"/>
                  <a:gd name="T7" fmla="*/ 1105 h 2742"/>
                  <a:gd name="T8" fmla="*/ 21 w 354"/>
                  <a:gd name="T9" fmla="*/ 0 h 27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945" name="Rectangle 17"/>
              <p:cNvSpPr>
                <a:spLocks noChangeArrowheads="1"/>
              </p:cNvSpPr>
              <p:nvPr/>
            </p:nvSpPr>
            <p:spPr bwMode="auto">
              <a:xfrm>
                <a:off x="1646" y="2022"/>
                <a:ext cx="153" cy="346"/>
              </a:xfrm>
              <a:prstGeom prst="rect">
                <a:avLst/>
              </a:prstGeom>
              <a:gradFill rotWithShape="0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946" name="Freeform 18"/>
              <p:cNvSpPr>
                <a:spLocks noChangeArrowheads="1"/>
              </p:cNvSpPr>
              <p:nvPr/>
            </p:nvSpPr>
            <p:spPr bwMode="auto">
              <a:xfrm>
                <a:off x="1809" y="2044"/>
                <a:ext cx="24" cy="319"/>
              </a:xfrm>
              <a:custGeom>
                <a:avLst/>
                <a:gdLst>
                  <a:gd name="G0" fmla="+- 0 0 0"/>
                  <a:gd name="G1" fmla="+- 0 0 0"/>
                  <a:gd name="G2" fmla="+- 1 0 0"/>
                  <a:gd name="G3" fmla="+- 1 0 0"/>
                  <a:gd name="G4" fmla="+- 1229 0 0"/>
                  <a:gd name="G5" fmla="+- 1 0 0"/>
                  <a:gd name="G6" fmla="+- 2501 0 0"/>
                  <a:gd name="G7" fmla="+- 0 0 0"/>
                  <a:gd name="T0" fmla="*/ 2 w 211"/>
                  <a:gd name="T1" fmla="*/ 0 h 2537"/>
                  <a:gd name="T2" fmla="*/ 70 w 211"/>
                  <a:gd name="T3" fmla="*/ 88 h 2537"/>
                  <a:gd name="T4" fmla="*/ 2 w 211"/>
                  <a:gd name="T5" fmla="*/ 1007 h 2537"/>
                  <a:gd name="T6" fmla="*/ 2 w 211"/>
                  <a:gd name="T7" fmla="*/ 0 h 25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947" name="Freeform 19"/>
              <p:cNvSpPr>
                <a:spLocks noChangeArrowheads="1"/>
              </p:cNvSpPr>
              <p:nvPr/>
            </p:nvSpPr>
            <p:spPr bwMode="auto">
              <a:xfrm>
                <a:off x="1804" y="2206"/>
                <a:ext cx="38" cy="28"/>
              </a:xfrm>
              <a:custGeom>
                <a:avLst/>
                <a:gdLst>
                  <a:gd name="G0" fmla="+- 0 0 0"/>
                  <a:gd name="G1" fmla="+- 1 0 0"/>
                  <a:gd name="G2" fmla="+- 1 0 0"/>
                  <a:gd name="G3" fmla="+- 1 0 0"/>
                  <a:gd name="G4" fmla="+- 1 0 0"/>
                  <a:gd name="G5" fmla="+- 1 0 0"/>
                  <a:gd name="G6" fmla="+- 1 0 0"/>
                  <a:gd name="G7" fmla="+- 1 0 0"/>
                  <a:gd name="G8" fmla="+- 1 0 0"/>
                  <a:gd name="G9" fmla="+- 100 0 0"/>
                  <a:gd name="G10" fmla="+- 48 0 0"/>
                  <a:gd name="G11" fmla="+- 0 0 0"/>
                  <a:gd name="G12" fmla="+- 0 0 0"/>
                  <a:gd name="T0" fmla="*/ 2 w 328"/>
                  <a:gd name="T1" fmla="*/ 0 h 226"/>
                  <a:gd name="T2" fmla="*/ 109 w 328"/>
                  <a:gd name="T3" fmla="*/ 52 h 226"/>
                  <a:gd name="T4" fmla="*/ 108 w 328"/>
                  <a:gd name="T5" fmla="*/ 92 h 226"/>
                  <a:gd name="T6" fmla="*/ 0 w 328"/>
                  <a:gd name="T7" fmla="*/ 41 h 226"/>
                  <a:gd name="T8" fmla="*/ 2 w 328"/>
                  <a:gd name="T9" fmla="*/ 0 h 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948" name="Rectangle 20"/>
              <p:cNvSpPr>
                <a:spLocks noChangeArrowheads="1"/>
              </p:cNvSpPr>
              <p:nvPr/>
            </p:nvSpPr>
            <p:spPr bwMode="auto">
              <a:xfrm>
                <a:off x="1647" y="2062"/>
                <a:ext cx="86" cy="7"/>
              </a:xfrm>
              <a:prstGeom prst="rect">
                <a:avLst/>
              </a:prstGeom>
              <a:solidFill>
                <a:srgbClr val="000000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5" name="Group 21"/>
              <p:cNvGrpSpPr>
                <a:grpSpLocks/>
              </p:cNvGrpSpPr>
              <p:nvPr/>
            </p:nvGrpSpPr>
            <p:grpSpPr bwMode="auto">
              <a:xfrm>
                <a:off x="1726" y="2059"/>
                <a:ext cx="84" cy="21"/>
                <a:chOff x="1726" y="2059"/>
                <a:chExt cx="84" cy="21"/>
              </a:xfrm>
            </p:grpSpPr>
            <p:sp>
              <p:nvSpPr>
                <p:cNvPr id="124950" name="AutoShape 22"/>
                <p:cNvSpPr>
                  <a:spLocks noChangeArrowheads="1"/>
                </p:cNvSpPr>
                <p:nvPr/>
              </p:nvSpPr>
              <p:spPr bwMode="auto">
                <a:xfrm>
                  <a:off x="1726" y="2059"/>
                  <a:ext cx="84" cy="2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00"/>
                </a:solidFill>
                <a:ln w="9525" cap="flat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4951" name="AutoShape 23"/>
                <p:cNvSpPr>
                  <a:spLocks noChangeArrowheads="1"/>
                </p:cNvSpPr>
                <p:nvPr/>
              </p:nvSpPr>
              <p:spPr bwMode="auto">
                <a:xfrm>
                  <a:off x="1727" y="2062"/>
                  <a:ext cx="80" cy="15"/>
                </a:xfrm>
                <a:prstGeom prst="roundRect">
                  <a:avLst>
                    <a:gd name="adj" fmla="val 50000"/>
                  </a:avLst>
                </a:prstGeom>
                <a:gradFill rotWithShape="0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 cap="flat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24952" name="Rectangle 24"/>
              <p:cNvSpPr>
                <a:spLocks noChangeArrowheads="1"/>
              </p:cNvSpPr>
              <p:nvPr/>
            </p:nvSpPr>
            <p:spPr bwMode="auto">
              <a:xfrm>
                <a:off x="1648" y="2111"/>
                <a:ext cx="87" cy="7"/>
              </a:xfrm>
              <a:prstGeom prst="rect">
                <a:avLst/>
              </a:prstGeom>
              <a:solidFill>
                <a:srgbClr val="000000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6" name="Group 25"/>
              <p:cNvGrpSpPr>
                <a:grpSpLocks/>
              </p:cNvGrpSpPr>
              <p:nvPr/>
            </p:nvGrpSpPr>
            <p:grpSpPr bwMode="auto">
              <a:xfrm>
                <a:off x="1725" y="2108"/>
                <a:ext cx="84" cy="19"/>
                <a:chOff x="1725" y="2108"/>
                <a:chExt cx="84" cy="19"/>
              </a:xfrm>
            </p:grpSpPr>
            <p:sp>
              <p:nvSpPr>
                <p:cNvPr id="124954" name="AutoShape 26"/>
                <p:cNvSpPr>
                  <a:spLocks noChangeArrowheads="1"/>
                </p:cNvSpPr>
                <p:nvPr/>
              </p:nvSpPr>
              <p:spPr bwMode="auto">
                <a:xfrm>
                  <a:off x="1725" y="2108"/>
                  <a:ext cx="84" cy="1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00"/>
                </a:solidFill>
                <a:ln w="9525" cap="flat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4955" name="AutoShape 27"/>
                <p:cNvSpPr>
                  <a:spLocks noChangeArrowheads="1"/>
                </p:cNvSpPr>
                <p:nvPr/>
              </p:nvSpPr>
              <p:spPr bwMode="auto">
                <a:xfrm>
                  <a:off x="1727" y="2110"/>
                  <a:ext cx="80" cy="15"/>
                </a:xfrm>
                <a:prstGeom prst="roundRect">
                  <a:avLst>
                    <a:gd name="adj" fmla="val 50000"/>
                  </a:avLst>
                </a:prstGeom>
                <a:gradFill rotWithShape="0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 cap="flat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24956" name="Rectangle 28"/>
              <p:cNvSpPr>
                <a:spLocks noChangeArrowheads="1"/>
              </p:cNvSpPr>
              <p:nvPr/>
            </p:nvSpPr>
            <p:spPr bwMode="auto">
              <a:xfrm>
                <a:off x="1647" y="2163"/>
                <a:ext cx="87" cy="6"/>
              </a:xfrm>
              <a:prstGeom prst="rect">
                <a:avLst/>
              </a:prstGeom>
              <a:solidFill>
                <a:srgbClr val="000000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957" name="Rectangle 29"/>
              <p:cNvSpPr>
                <a:spLocks noChangeArrowheads="1"/>
              </p:cNvSpPr>
              <p:nvPr/>
            </p:nvSpPr>
            <p:spPr bwMode="auto">
              <a:xfrm>
                <a:off x="1649" y="2209"/>
                <a:ext cx="87" cy="6"/>
              </a:xfrm>
              <a:prstGeom prst="rect">
                <a:avLst/>
              </a:prstGeom>
              <a:solidFill>
                <a:srgbClr val="000000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7" name="Group 30"/>
              <p:cNvGrpSpPr>
                <a:grpSpLocks/>
              </p:cNvGrpSpPr>
              <p:nvPr/>
            </p:nvGrpSpPr>
            <p:grpSpPr bwMode="auto">
              <a:xfrm>
                <a:off x="1723" y="2204"/>
                <a:ext cx="84" cy="22"/>
                <a:chOff x="1723" y="2204"/>
                <a:chExt cx="84" cy="22"/>
              </a:xfrm>
            </p:grpSpPr>
            <p:sp>
              <p:nvSpPr>
                <p:cNvPr id="124959" name="AutoShape 31"/>
                <p:cNvSpPr>
                  <a:spLocks noChangeArrowheads="1"/>
                </p:cNvSpPr>
                <p:nvPr/>
              </p:nvSpPr>
              <p:spPr bwMode="auto">
                <a:xfrm>
                  <a:off x="1723" y="2204"/>
                  <a:ext cx="84" cy="2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00"/>
                </a:solidFill>
                <a:ln w="9525" cap="flat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4960" name="AutoShape 32"/>
                <p:cNvSpPr>
                  <a:spLocks noChangeArrowheads="1"/>
                </p:cNvSpPr>
                <p:nvPr/>
              </p:nvSpPr>
              <p:spPr bwMode="auto">
                <a:xfrm>
                  <a:off x="1725" y="2207"/>
                  <a:ext cx="80" cy="16"/>
                </a:xfrm>
                <a:prstGeom prst="roundRect">
                  <a:avLst>
                    <a:gd name="adj" fmla="val 50000"/>
                  </a:avLst>
                </a:prstGeom>
                <a:gradFill rotWithShape="0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 cap="flat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24961" name="Freeform 33"/>
              <p:cNvSpPr>
                <a:spLocks noChangeArrowheads="1"/>
              </p:cNvSpPr>
              <p:nvPr/>
            </p:nvSpPr>
            <p:spPr bwMode="auto">
              <a:xfrm>
                <a:off x="1804" y="2163"/>
                <a:ext cx="37" cy="27"/>
              </a:xfrm>
              <a:custGeom>
                <a:avLst/>
                <a:gdLst>
                  <a:gd name="G0" fmla="+- 0 0 0"/>
                  <a:gd name="G1" fmla="+- 1 0 0"/>
                  <a:gd name="G2" fmla="+- 1 0 0"/>
                  <a:gd name="G3" fmla="+- 1 0 0"/>
                  <a:gd name="G4" fmla="+- 1 0 0"/>
                  <a:gd name="G5" fmla="+- 1 0 0"/>
                  <a:gd name="G6" fmla="+- 1 0 0"/>
                  <a:gd name="G7" fmla="+- 1 0 0"/>
                  <a:gd name="G8" fmla="+- 1 0 0"/>
                  <a:gd name="G9" fmla="+- 100 0 0"/>
                  <a:gd name="G10" fmla="+- 48 0 0"/>
                  <a:gd name="G11" fmla="+- 0 0 0"/>
                  <a:gd name="G12" fmla="+- 0 0 0"/>
                  <a:gd name="T0" fmla="*/ 2 w 328"/>
                  <a:gd name="T1" fmla="*/ 0 h 226"/>
                  <a:gd name="T2" fmla="*/ 109 w 328"/>
                  <a:gd name="T3" fmla="*/ 51 h 226"/>
                  <a:gd name="T4" fmla="*/ 108 w 328"/>
                  <a:gd name="T5" fmla="*/ 90 h 226"/>
                  <a:gd name="T6" fmla="*/ 0 w 328"/>
                  <a:gd name="T7" fmla="*/ 39 h 226"/>
                  <a:gd name="T8" fmla="*/ 2 w 328"/>
                  <a:gd name="T9" fmla="*/ 0 h 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8" name="Group 34"/>
              <p:cNvGrpSpPr>
                <a:grpSpLocks/>
              </p:cNvGrpSpPr>
              <p:nvPr/>
            </p:nvGrpSpPr>
            <p:grpSpPr bwMode="auto">
              <a:xfrm>
                <a:off x="1724" y="2159"/>
                <a:ext cx="84" cy="20"/>
                <a:chOff x="1724" y="2159"/>
                <a:chExt cx="84" cy="20"/>
              </a:xfrm>
            </p:grpSpPr>
            <p:sp>
              <p:nvSpPr>
                <p:cNvPr id="124963" name="AutoShape 35"/>
                <p:cNvSpPr>
                  <a:spLocks noChangeArrowheads="1"/>
                </p:cNvSpPr>
                <p:nvPr/>
              </p:nvSpPr>
              <p:spPr bwMode="auto">
                <a:xfrm>
                  <a:off x="1724" y="2159"/>
                  <a:ext cx="84" cy="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00"/>
                </a:solidFill>
                <a:ln w="9525" cap="flat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4964" name="AutoShape 36"/>
                <p:cNvSpPr>
                  <a:spLocks noChangeArrowheads="1"/>
                </p:cNvSpPr>
                <p:nvPr/>
              </p:nvSpPr>
              <p:spPr bwMode="auto">
                <a:xfrm>
                  <a:off x="1726" y="2161"/>
                  <a:ext cx="80" cy="15"/>
                </a:xfrm>
                <a:prstGeom prst="roundRect">
                  <a:avLst>
                    <a:gd name="adj" fmla="val 50000"/>
                  </a:avLst>
                </a:prstGeom>
                <a:gradFill rotWithShape="0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 cap="flat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24965" name="Rectangle 37"/>
              <p:cNvSpPr>
                <a:spLocks noChangeArrowheads="1"/>
              </p:cNvSpPr>
              <p:nvPr/>
            </p:nvSpPr>
            <p:spPr bwMode="auto">
              <a:xfrm>
                <a:off x="1800" y="2022"/>
                <a:ext cx="9" cy="347"/>
              </a:xfrm>
              <a:prstGeom prst="rect">
                <a:avLst/>
              </a:prstGeom>
              <a:gradFill rotWithShape="0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966" name="Freeform 38"/>
              <p:cNvSpPr>
                <a:spLocks noChangeArrowheads="1"/>
              </p:cNvSpPr>
              <p:nvPr/>
            </p:nvSpPr>
            <p:spPr bwMode="auto">
              <a:xfrm>
                <a:off x="1808" y="2110"/>
                <a:ext cx="34" cy="31"/>
              </a:xfrm>
              <a:custGeom>
                <a:avLst/>
                <a:gdLst>
                  <a:gd name="G0" fmla="+- 0 0 0"/>
                  <a:gd name="G1" fmla="+- 1 0 0"/>
                  <a:gd name="G2" fmla="+- 1 0 0"/>
                  <a:gd name="G3" fmla="+- 1 0 0"/>
                  <a:gd name="G4" fmla="+- 1 0 0"/>
                  <a:gd name="G5" fmla="+- 1 0 0"/>
                  <a:gd name="G6" fmla="+- 1 0 0"/>
                  <a:gd name="G7" fmla="+- 1 0 0"/>
                  <a:gd name="G8" fmla="+- 1 0 0"/>
                  <a:gd name="G9" fmla="+- 100 0 0"/>
                  <a:gd name="G10" fmla="+- 48 0 0"/>
                  <a:gd name="G11" fmla="+- 0 0 0"/>
                  <a:gd name="G12" fmla="+- 0 0 0"/>
                  <a:gd name="T0" fmla="*/ 2 w 296"/>
                  <a:gd name="T1" fmla="*/ 0 h 256"/>
                  <a:gd name="T2" fmla="*/ 96 w 296"/>
                  <a:gd name="T3" fmla="*/ 57 h 256"/>
                  <a:gd name="T4" fmla="*/ 98 w 296"/>
                  <a:gd name="T5" fmla="*/ 102 h 256"/>
                  <a:gd name="T6" fmla="*/ 0 w 296"/>
                  <a:gd name="T7" fmla="*/ 39 h 256"/>
                  <a:gd name="T8" fmla="*/ 2 w 296"/>
                  <a:gd name="T9" fmla="*/ 0 h 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967" name="Freeform 39"/>
              <p:cNvSpPr>
                <a:spLocks noChangeArrowheads="1"/>
              </p:cNvSpPr>
              <p:nvPr/>
            </p:nvSpPr>
            <p:spPr bwMode="auto">
              <a:xfrm>
                <a:off x="1809" y="2061"/>
                <a:ext cx="35" cy="35"/>
              </a:xfrm>
              <a:custGeom>
                <a:avLst/>
                <a:gdLst>
                  <a:gd name="G0" fmla="+- 1 0 0"/>
                  <a:gd name="G1" fmla="+- 1 0 0"/>
                  <a:gd name="G2" fmla="+- 1 0 0"/>
                  <a:gd name="G3" fmla="+- 1 0 0"/>
                  <a:gd name="G4" fmla="+- 1 0 0"/>
                  <a:gd name="G5" fmla="+- 1 0 0"/>
                  <a:gd name="G6" fmla="+- 1 0 0"/>
                  <a:gd name="G7" fmla="+- 1 0 0"/>
                  <a:gd name="G8" fmla="+- 1 0 0"/>
                  <a:gd name="G9" fmla="*/ 1 35987 45568"/>
                  <a:gd name="G10" fmla="*/ 1 35987 55552"/>
                  <a:gd name="G11" fmla="*/ G10 1 180"/>
                  <a:gd name="G12" fmla="*/ G9 1 G11"/>
                  <a:gd name="G13" fmla="*/ 1 35987 45568"/>
                  <a:gd name="G14" fmla="*/ 1 35987 55552"/>
                  <a:gd name="G15" fmla="*/ G14 1 180"/>
                  <a:gd name="G16" fmla="*/ G13 1 G15"/>
                  <a:gd name="G17" fmla="+- 17 0 0"/>
                  <a:gd name="G18" fmla="+- 1 0 0"/>
                  <a:gd name="T0" fmla="*/ 0 w 304"/>
                  <a:gd name="T1" fmla="*/ 0 h 288"/>
                  <a:gd name="T2" fmla="*/ 101 w 304"/>
                  <a:gd name="T3" fmla="*/ 66 h 288"/>
                  <a:gd name="T4" fmla="*/ 95 w 304"/>
                  <a:gd name="T5" fmla="*/ 116 h 288"/>
                  <a:gd name="T6" fmla="*/ 2 w 304"/>
                  <a:gd name="T7" fmla="*/ 50 h 288"/>
                  <a:gd name="T8" fmla="*/ 0 w 304"/>
                  <a:gd name="T9" fmla="*/ 0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968" name="Oval 40"/>
              <p:cNvSpPr>
                <a:spLocks noChangeArrowheads="1"/>
              </p:cNvSpPr>
              <p:nvPr/>
            </p:nvSpPr>
            <p:spPr bwMode="auto">
              <a:xfrm>
                <a:off x="1838" y="2354"/>
                <a:ext cx="6" cy="14"/>
              </a:xfrm>
              <a:prstGeom prst="ellipse">
                <a:avLst/>
              </a:prstGeom>
              <a:solidFill>
                <a:srgbClr val="333333"/>
              </a:soli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969" name="Freeform 41"/>
              <p:cNvSpPr>
                <a:spLocks noChangeArrowheads="1"/>
              </p:cNvSpPr>
              <p:nvPr/>
            </p:nvSpPr>
            <p:spPr bwMode="auto">
              <a:xfrm>
                <a:off x="1806" y="2354"/>
                <a:ext cx="35" cy="29"/>
              </a:xfrm>
              <a:custGeom>
                <a:avLst/>
                <a:gdLst>
                  <a:gd name="G0" fmla="+- 106 0 0"/>
                  <a:gd name="G1" fmla="+- 120 0 0"/>
                  <a:gd name="G2" fmla="+- 1 0 0"/>
                  <a:gd name="G3" fmla="+- 1 0 0"/>
                  <a:gd name="G4" fmla="+- 106 0 0"/>
                  <a:gd name="T0" fmla="*/ 0 w 306"/>
                  <a:gd name="T1" fmla="*/ 43 h 240"/>
                  <a:gd name="T2" fmla="*/ 2 w 306"/>
                  <a:gd name="T3" fmla="*/ 97 h 240"/>
                  <a:gd name="T4" fmla="*/ 101 w 306"/>
                  <a:gd name="T5" fmla="*/ 44 h 240"/>
                  <a:gd name="T6" fmla="*/ 98 w 306"/>
                  <a:gd name="T7" fmla="*/ 0 h 240"/>
                  <a:gd name="T8" fmla="*/ 0 w 306"/>
                  <a:gd name="T9" fmla="*/ 43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970" name="AutoShape 42"/>
              <p:cNvSpPr>
                <a:spLocks noChangeArrowheads="1"/>
              </p:cNvSpPr>
              <p:nvPr/>
            </p:nvSpPr>
            <p:spPr bwMode="auto">
              <a:xfrm>
                <a:off x="1636" y="2364"/>
                <a:ext cx="175" cy="24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971" name="AutoShape 43"/>
              <p:cNvSpPr>
                <a:spLocks noChangeArrowheads="1"/>
              </p:cNvSpPr>
              <p:nvPr/>
            </p:nvSpPr>
            <p:spPr bwMode="auto">
              <a:xfrm>
                <a:off x="1646" y="2370"/>
                <a:ext cx="155" cy="12"/>
              </a:xfrm>
              <a:prstGeom prst="roundRect">
                <a:avLst>
                  <a:gd name="adj" fmla="val 50000"/>
                </a:avLst>
              </a:prstGeom>
              <a:gradFill rotWithShape="0">
                <a:gsLst>
                  <a:gs pos="0">
                    <a:srgbClr val="000000"/>
                  </a:gs>
                  <a:gs pos="100000">
                    <a:srgbClr val="808080"/>
                  </a:gs>
                </a:gsLst>
                <a:lin ang="0" scaled="1"/>
              </a:gra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972" name="Oval 44"/>
              <p:cNvSpPr>
                <a:spLocks noChangeArrowheads="1"/>
              </p:cNvSpPr>
              <p:nvPr/>
            </p:nvSpPr>
            <p:spPr bwMode="auto">
              <a:xfrm>
                <a:off x="1661" y="2319"/>
                <a:ext cx="22" cy="21"/>
              </a:xfrm>
              <a:prstGeom prst="ellipse">
                <a:avLst/>
              </a:prstGeom>
              <a:solidFill>
                <a:srgbClr val="33CC33"/>
              </a:soli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973" name="Oval 45"/>
              <p:cNvSpPr>
                <a:spLocks noChangeArrowheads="1"/>
              </p:cNvSpPr>
              <p:nvPr/>
            </p:nvSpPr>
            <p:spPr bwMode="auto">
              <a:xfrm>
                <a:off x="1687" y="2319"/>
                <a:ext cx="23" cy="21"/>
              </a:xfrm>
              <a:prstGeom prst="ellipse">
                <a:avLst/>
              </a:prstGeom>
              <a:solidFill>
                <a:srgbClr val="FF0000"/>
              </a:soli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974" name="Oval 46"/>
              <p:cNvSpPr>
                <a:spLocks noChangeArrowheads="1"/>
              </p:cNvSpPr>
              <p:nvPr/>
            </p:nvSpPr>
            <p:spPr bwMode="auto">
              <a:xfrm>
                <a:off x="1713" y="2319"/>
                <a:ext cx="22" cy="21"/>
              </a:xfrm>
              <a:prstGeom prst="ellipse">
                <a:avLst/>
              </a:prstGeom>
              <a:solidFill>
                <a:srgbClr val="33CC33"/>
              </a:soli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975" name="Rectangle 47"/>
              <p:cNvSpPr>
                <a:spLocks noChangeArrowheads="1"/>
              </p:cNvSpPr>
              <p:nvPr/>
            </p:nvSpPr>
            <p:spPr bwMode="auto">
              <a:xfrm>
                <a:off x="1772" y="2236"/>
                <a:ext cx="11" cy="116"/>
              </a:xfrm>
              <a:prstGeom prst="rect">
                <a:avLst/>
              </a:prstGeom>
              <a:solidFill>
                <a:srgbClr val="292929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" name="Group 48"/>
            <p:cNvGrpSpPr>
              <a:grpSpLocks/>
            </p:cNvGrpSpPr>
            <p:nvPr/>
          </p:nvGrpSpPr>
          <p:grpSpPr bwMode="auto">
            <a:xfrm>
              <a:off x="1761" y="2183"/>
              <a:ext cx="462" cy="236"/>
              <a:chOff x="1761" y="2183"/>
              <a:chExt cx="462" cy="236"/>
            </a:xfrm>
          </p:grpSpPr>
          <p:sp>
            <p:nvSpPr>
              <p:cNvPr id="124977" name="Oval 49"/>
              <p:cNvSpPr>
                <a:spLocks noChangeArrowheads="1"/>
              </p:cNvSpPr>
              <p:nvPr/>
            </p:nvSpPr>
            <p:spPr bwMode="auto">
              <a:xfrm>
                <a:off x="1765" y="2289"/>
                <a:ext cx="458" cy="130"/>
              </a:xfrm>
              <a:prstGeom prst="ellipse">
                <a:avLst/>
              </a:prstGeom>
              <a:solidFill>
                <a:srgbClr val="CCCCFF"/>
              </a:solidFill>
              <a:ln w="1260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978" name="Line 50"/>
              <p:cNvSpPr>
                <a:spLocks noChangeShapeType="1"/>
              </p:cNvSpPr>
              <p:nvPr/>
            </p:nvSpPr>
            <p:spPr bwMode="auto">
              <a:xfrm>
                <a:off x="1765" y="2278"/>
                <a:ext cx="0" cy="80"/>
              </a:xfrm>
              <a:prstGeom prst="line">
                <a:avLst/>
              </a:prstGeom>
              <a:noFill/>
              <a:ln w="1260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979" name="Line 51"/>
              <p:cNvSpPr>
                <a:spLocks noChangeShapeType="1"/>
              </p:cNvSpPr>
              <p:nvPr/>
            </p:nvSpPr>
            <p:spPr bwMode="auto">
              <a:xfrm>
                <a:off x="2224" y="2278"/>
                <a:ext cx="0" cy="80"/>
              </a:xfrm>
              <a:prstGeom prst="line">
                <a:avLst/>
              </a:prstGeom>
              <a:noFill/>
              <a:ln w="1260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980" name="Rectangle 52"/>
              <p:cNvSpPr>
                <a:spLocks noChangeArrowheads="1"/>
              </p:cNvSpPr>
              <p:nvPr/>
            </p:nvSpPr>
            <p:spPr bwMode="auto">
              <a:xfrm>
                <a:off x="1765" y="2278"/>
                <a:ext cx="453" cy="79"/>
              </a:xfrm>
              <a:prstGeom prst="rect">
                <a:avLst/>
              </a:prstGeom>
              <a:solidFill>
                <a:srgbClr val="CCCCFF"/>
              </a:soli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981" name="Oval 53"/>
              <p:cNvSpPr>
                <a:spLocks noChangeArrowheads="1"/>
              </p:cNvSpPr>
              <p:nvPr/>
            </p:nvSpPr>
            <p:spPr bwMode="auto">
              <a:xfrm>
                <a:off x="1761" y="2183"/>
                <a:ext cx="458" cy="152"/>
              </a:xfrm>
              <a:prstGeom prst="ellipse">
                <a:avLst/>
              </a:prstGeom>
              <a:solidFill>
                <a:srgbClr val="CCCCFF"/>
              </a:solidFill>
              <a:ln w="1260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0" name="Group 54"/>
              <p:cNvGrpSpPr>
                <a:grpSpLocks/>
              </p:cNvGrpSpPr>
              <p:nvPr/>
            </p:nvGrpSpPr>
            <p:grpSpPr bwMode="auto">
              <a:xfrm>
                <a:off x="1872" y="2217"/>
                <a:ext cx="226" cy="89"/>
                <a:chOff x="1872" y="2217"/>
                <a:chExt cx="226" cy="89"/>
              </a:xfrm>
            </p:grpSpPr>
            <p:sp>
              <p:nvSpPr>
                <p:cNvPr id="124983" name="Line 55"/>
                <p:cNvSpPr>
                  <a:spLocks noChangeShapeType="1"/>
                </p:cNvSpPr>
                <p:nvPr/>
              </p:nvSpPr>
              <p:spPr bwMode="auto">
                <a:xfrm flipV="1">
                  <a:off x="1872" y="2216"/>
                  <a:ext cx="80" cy="3"/>
                </a:xfrm>
                <a:prstGeom prst="line">
                  <a:avLst/>
                </a:prstGeom>
                <a:noFill/>
                <a:ln w="2844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984" name="Line 56"/>
                <p:cNvSpPr>
                  <a:spLocks noChangeShapeType="1"/>
                </p:cNvSpPr>
                <p:nvPr/>
              </p:nvSpPr>
              <p:spPr bwMode="auto">
                <a:xfrm>
                  <a:off x="2027" y="2307"/>
                  <a:ext cx="70" cy="0"/>
                </a:xfrm>
                <a:prstGeom prst="line">
                  <a:avLst/>
                </a:prstGeom>
                <a:noFill/>
                <a:ln w="2844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985" name="Line 57"/>
                <p:cNvSpPr>
                  <a:spLocks noChangeShapeType="1"/>
                </p:cNvSpPr>
                <p:nvPr/>
              </p:nvSpPr>
              <p:spPr bwMode="auto">
                <a:xfrm>
                  <a:off x="1946" y="2219"/>
                  <a:ext cx="83" cy="87"/>
                </a:xfrm>
                <a:prstGeom prst="line">
                  <a:avLst/>
                </a:prstGeom>
                <a:noFill/>
                <a:ln w="2844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" name="Group 58"/>
              <p:cNvGrpSpPr>
                <a:grpSpLocks/>
              </p:cNvGrpSpPr>
              <p:nvPr/>
            </p:nvGrpSpPr>
            <p:grpSpPr bwMode="auto">
              <a:xfrm>
                <a:off x="1872" y="2216"/>
                <a:ext cx="226" cy="89"/>
                <a:chOff x="1872" y="2216"/>
                <a:chExt cx="226" cy="89"/>
              </a:xfrm>
            </p:grpSpPr>
            <p:sp>
              <p:nvSpPr>
                <p:cNvPr id="124987" name="Line 59"/>
                <p:cNvSpPr>
                  <a:spLocks noChangeShapeType="1"/>
                </p:cNvSpPr>
                <p:nvPr/>
              </p:nvSpPr>
              <p:spPr bwMode="auto">
                <a:xfrm>
                  <a:off x="1872" y="2303"/>
                  <a:ext cx="80" cy="1"/>
                </a:xfrm>
                <a:prstGeom prst="line">
                  <a:avLst/>
                </a:prstGeom>
                <a:noFill/>
                <a:ln w="2844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988" name="Line 60"/>
                <p:cNvSpPr>
                  <a:spLocks noChangeShapeType="1"/>
                </p:cNvSpPr>
                <p:nvPr/>
              </p:nvSpPr>
              <p:spPr bwMode="auto">
                <a:xfrm>
                  <a:off x="2027" y="2216"/>
                  <a:ext cx="70" cy="0"/>
                </a:xfrm>
                <a:prstGeom prst="line">
                  <a:avLst/>
                </a:prstGeom>
                <a:noFill/>
                <a:ln w="2844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989" name="Line 61"/>
                <p:cNvSpPr>
                  <a:spLocks noChangeShapeType="1"/>
                </p:cNvSpPr>
                <p:nvPr/>
              </p:nvSpPr>
              <p:spPr bwMode="auto">
                <a:xfrm flipV="1">
                  <a:off x="1946" y="2215"/>
                  <a:ext cx="83" cy="86"/>
                </a:xfrm>
                <a:prstGeom prst="line">
                  <a:avLst/>
                </a:prstGeom>
                <a:noFill/>
                <a:ln w="2844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124992" name="Freeform 64"/>
          <p:cNvSpPr>
            <a:spLocks noChangeArrowheads="1"/>
          </p:cNvSpPr>
          <p:nvPr/>
        </p:nvSpPr>
        <p:spPr bwMode="auto">
          <a:xfrm>
            <a:off x="4751388" y="706439"/>
            <a:ext cx="3759200" cy="2473325"/>
          </a:xfrm>
          <a:custGeom>
            <a:avLst/>
            <a:gdLst>
              <a:gd name="G0" fmla="+- 1 0 0"/>
              <a:gd name="G1" fmla="+- 1 0 0"/>
              <a:gd name="G2" fmla="+- 1 0 0"/>
              <a:gd name="G3" fmla="+- 0 0 0"/>
              <a:gd name="G4" fmla="+- 0 0 0"/>
              <a:gd name="G5" fmla="+- 949 0 0"/>
              <a:gd name="T0" fmla="*/ 1005 256 1"/>
              <a:gd name="T1" fmla="*/ 0 256 1"/>
              <a:gd name="G6" fmla="+- 0 T0 T1"/>
              <a:gd name="G7" fmla="sin 0 G6"/>
              <a:gd name="G8" fmla="+- 1 0 0"/>
              <a:gd name="G9" fmla="+- 1 0 0"/>
              <a:gd name="G10" fmla="+- 1 0 0"/>
              <a:gd name="G11" fmla="+- 1 0 0"/>
              <a:gd name="T2" fmla="*/ 0 256 1"/>
              <a:gd name="T3" fmla="*/ 0 256 1"/>
              <a:gd name="G12" fmla="+- 0 T2 T3"/>
              <a:gd name="G13" fmla="sin 54736 G12"/>
              <a:gd name="T4" fmla="*/ 0 256 1"/>
              <a:gd name="T5" fmla="*/ 0 256 1"/>
              <a:gd name="G14" fmla="+- 0 T4 T5"/>
              <a:gd name="G15" fmla="cos 56050 G14"/>
              <a:gd name="G16" fmla="+- G13 0 G15"/>
              <a:gd name="G17" fmla="*/ G16 65535 1"/>
              <a:gd name="G18" fmla="+- G17 10800 0"/>
              <a:gd name="G19" fmla="+- 1 0 0"/>
              <a:gd name="G20" fmla="+- 1 0 0"/>
              <a:gd name="G21" fmla="+- 1 0 0"/>
              <a:gd name="G22" fmla="+- 1 0 0"/>
              <a:gd name="G23" fmla="+- 1 0 0"/>
              <a:gd name="G24" fmla="+- 1 0 0"/>
              <a:gd name="G25" fmla="+- 1 0 0"/>
              <a:gd name="G26" fmla="+- 1 0 0"/>
              <a:gd name="G27" fmla="+- 1 0 0"/>
              <a:gd name="G28" fmla="+- 1 0 0"/>
              <a:gd name="G29" fmla="+- 1 0 0"/>
              <a:gd name="G30" fmla="+- 1 0 0"/>
              <a:gd name="G31" fmla="+- 1 0 0"/>
              <a:gd name="G32" fmla="+- 1 0 0"/>
              <a:gd name="G33" fmla="+- 0 0 0"/>
              <a:gd name="G34" fmla="+- 1 0 0"/>
              <a:gd name="G35" fmla="+- 1 0 0"/>
              <a:gd name="G36" fmla="+- 1 0 0"/>
              <a:gd name="G37" fmla="+- 1 0 0"/>
              <a:gd name="G38" fmla="+- 1 0 0"/>
              <a:gd name="G39" fmla="+- 1 0 0"/>
              <a:gd name="G40" fmla="+- 1 0 0"/>
              <a:gd name="G41" fmla="+- 1 0 0"/>
              <a:gd name="G42" fmla="+- 1 0 0"/>
              <a:gd name="G43" fmla="+- 1 0 0"/>
              <a:gd name="G44" fmla="+- 1 0 0"/>
              <a:gd name="G45" fmla="+- 1 0 0"/>
              <a:gd name="G46" fmla="+- 1 0 0"/>
              <a:gd name="G47" fmla="+- 1 0 0"/>
              <a:gd name="G48" fmla="+- 1 0 0"/>
              <a:gd name="G49" fmla="+- 1 0 0"/>
              <a:gd name="G50" fmla="*/ 1 35987 45568"/>
              <a:gd name="G51" fmla="*/ 1 35987 55552"/>
              <a:gd name="G52" fmla="*/ G51 1 180"/>
              <a:gd name="G53" fmla="*/ G50 1 G52"/>
              <a:gd name="G54" fmla="+- 1 0 0"/>
              <a:gd name="T6" fmla="*/ 0 256 1"/>
              <a:gd name="T7" fmla="*/ 0 256 1"/>
              <a:gd name="G55" fmla="+- 0 T6 T7"/>
              <a:gd name="G56" fmla="cos 54736 G55"/>
              <a:gd name="T8" fmla="*/ 0 256 1"/>
              <a:gd name="T9" fmla="*/ 0 256 1"/>
              <a:gd name="G57" fmla="+- 0 T8 T9"/>
              <a:gd name="G58" fmla="sin 55192 G57"/>
              <a:gd name="G59" fmla="+- G56 G58 0"/>
              <a:gd name="G60" fmla="+- G59 10800 0"/>
              <a:gd name="G61" fmla="+- 1 0 0"/>
              <a:gd name="G62" fmla="+- 1 0 0"/>
              <a:gd name="G63" fmla="+- 0 0 0"/>
              <a:gd name="G64" fmla="+- 1 0 0"/>
              <a:gd name="G65" fmla="+- 1 0 0"/>
              <a:gd name="G66" fmla="+- 1 0 0"/>
              <a:gd name="G67" fmla="+- 1 0 0"/>
              <a:gd name="G68" fmla="+- 1 0 0"/>
              <a:gd name="G69" fmla="+- 1 0 0"/>
              <a:gd name="G70" fmla="+- 1 0 0"/>
              <a:gd name="G71" fmla="+- 1 0 0"/>
              <a:gd name="G72" fmla="+- 1 0 0"/>
              <a:gd name="G73" fmla="+- 1 0 0"/>
              <a:gd name="G74" fmla="+- 1 0 0"/>
              <a:gd name="G75" fmla="+- 1 0 0"/>
              <a:gd name="G76" fmla="+- 1 0 0"/>
              <a:gd name="G77" fmla="+- 1 0 0"/>
              <a:gd name="G78" fmla="+- 1 0 0"/>
              <a:gd name="G79" fmla="+- 1 0 0"/>
              <a:gd name="G80" fmla="+- 1 0 0"/>
              <a:gd name="G81" fmla="+- 1 0 0"/>
              <a:gd name="T10" fmla="*/ 2147483647 w 2368"/>
              <a:gd name="T11" fmla="*/ 2147483647 h 1558"/>
              <a:gd name="T12" fmla="*/ 2147483647 w 2368"/>
              <a:gd name="T13" fmla="*/ 2147483647 h 1558"/>
              <a:gd name="T14" fmla="*/ 2147483647 w 2368"/>
              <a:gd name="T15" fmla="*/ 2147483647 h 1558"/>
              <a:gd name="T16" fmla="*/ 2147483647 w 2368"/>
              <a:gd name="T17" fmla="*/ 2147483647 h 1558"/>
              <a:gd name="T18" fmla="*/ 2147483647 w 2368"/>
              <a:gd name="T19" fmla="*/ 2147483647 h 1558"/>
              <a:gd name="T20" fmla="*/ 2147483647 w 2368"/>
              <a:gd name="T21" fmla="*/ 2147483647 h 1558"/>
              <a:gd name="T22" fmla="*/ 2147483647 w 2368"/>
              <a:gd name="T23" fmla="*/ 2147483647 h 1558"/>
              <a:gd name="T24" fmla="*/ 2147483647 w 2368"/>
              <a:gd name="T25" fmla="*/ 2147483647 h 1558"/>
              <a:gd name="T26" fmla="*/ 2147483647 w 2368"/>
              <a:gd name="T27" fmla="*/ 2147483647 h 1558"/>
              <a:gd name="T28" fmla="*/ 2147483647 w 2368"/>
              <a:gd name="T29" fmla="*/ 2147483647 h 1558"/>
              <a:gd name="T30" fmla="*/ 2147483647 w 2368"/>
              <a:gd name="T31" fmla="*/ 2147483647 h 1558"/>
              <a:gd name="T32" fmla="*/ 2147483647 w 2368"/>
              <a:gd name="T33" fmla="*/ 2147483647 h 1558"/>
              <a:gd name="T34" fmla="*/ 2147483647 w 2368"/>
              <a:gd name="T35" fmla="*/ 2147483647 h 1558"/>
              <a:gd name="T36" fmla="*/ 2147483647 w 2368"/>
              <a:gd name="T37" fmla="*/ 2147483647 h 1558"/>
              <a:gd name="T38" fmla="*/ 2147483647 w 2368"/>
              <a:gd name="T39" fmla="*/ 2147483647 h 1558"/>
              <a:gd name="T40" fmla="*/ 2147483647 w 2368"/>
              <a:gd name="T41" fmla="*/ 2147483647 h 1558"/>
              <a:gd name="T42" fmla="*/ 2147483647 w 2368"/>
              <a:gd name="T43" fmla="*/ 2147483647 h 1558"/>
              <a:gd name="T44" fmla="*/ 2147483647 w 2368"/>
              <a:gd name="T45" fmla="*/ 2147483647 h 1558"/>
              <a:gd name="T46" fmla="*/ 2147483647 w 2368"/>
              <a:gd name="T47" fmla="*/ 2147483647 h 1558"/>
              <a:gd name="T48" fmla="*/ 2147483647 w 2368"/>
              <a:gd name="T49" fmla="*/ 2147483647 h 1558"/>
              <a:gd name="T50" fmla="*/ 2147483647 w 2368"/>
              <a:gd name="T51" fmla="*/ 2147483647 h 1558"/>
              <a:gd name="T52" fmla="*/ 2147483647 w 2368"/>
              <a:gd name="T53" fmla="*/ 2147483647 h 1558"/>
              <a:gd name="T54" fmla="*/ 2147483647 w 2368"/>
              <a:gd name="T55" fmla="*/ 2147483647 h 1558"/>
            </a:gdLst>
            <a:ahLst/>
            <a:cxnLst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2368" h="1558">
                <a:moveTo>
                  <a:pt x="84" y="632"/>
                </a:moveTo>
                <a:cubicBezTo>
                  <a:pt x="51" y="704"/>
                  <a:pt x="28" y="747"/>
                  <a:pt x="16" y="809"/>
                </a:cubicBezTo>
                <a:cubicBezTo>
                  <a:pt x="4" y="871"/>
                  <a:pt x="0" y="949"/>
                  <a:pt x="9" y="1005"/>
                </a:cubicBezTo>
                <a:cubicBezTo>
                  <a:pt x="18" y="1061"/>
                  <a:pt x="44" y="1087"/>
                  <a:pt x="70" y="1147"/>
                </a:cubicBezTo>
                <a:cubicBezTo>
                  <a:pt x="96" y="1207"/>
                  <a:pt x="130" y="1314"/>
                  <a:pt x="165" y="1364"/>
                </a:cubicBezTo>
                <a:cubicBezTo>
                  <a:pt x="200" y="1414"/>
                  <a:pt x="223" y="1428"/>
                  <a:pt x="280" y="1446"/>
                </a:cubicBezTo>
                <a:cubicBezTo>
                  <a:pt x="337" y="1464"/>
                  <a:pt x="397" y="1472"/>
                  <a:pt x="510" y="1473"/>
                </a:cubicBezTo>
                <a:cubicBezTo>
                  <a:pt x="623" y="1474"/>
                  <a:pt x="854" y="1457"/>
                  <a:pt x="958" y="1452"/>
                </a:cubicBezTo>
                <a:cubicBezTo>
                  <a:pt x="1062" y="1447"/>
                  <a:pt x="1065" y="1440"/>
                  <a:pt x="1134" y="1446"/>
                </a:cubicBezTo>
                <a:cubicBezTo>
                  <a:pt x="1203" y="1452"/>
                  <a:pt x="1293" y="1468"/>
                  <a:pt x="1371" y="1486"/>
                </a:cubicBezTo>
                <a:cubicBezTo>
                  <a:pt x="1449" y="1504"/>
                  <a:pt x="1495" y="1550"/>
                  <a:pt x="1601" y="1554"/>
                </a:cubicBezTo>
                <a:cubicBezTo>
                  <a:pt x="1707" y="1558"/>
                  <a:pt x="1893" y="1556"/>
                  <a:pt x="2008" y="1513"/>
                </a:cubicBezTo>
                <a:cubicBezTo>
                  <a:pt x="2123" y="1470"/>
                  <a:pt x="2236" y="1409"/>
                  <a:pt x="2293" y="1297"/>
                </a:cubicBezTo>
                <a:cubicBezTo>
                  <a:pt x="2350" y="1185"/>
                  <a:pt x="2339" y="950"/>
                  <a:pt x="2347" y="843"/>
                </a:cubicBezTo>
                <a:cubicBezTo>
                  <a:pt x="2355" y="736"/>
                  <a:pt x="2368" y="717"/>
                  <a:pt x="2340" y="653"/>
                </a:cubicBezTo>
                <a:cubicBezTo>
                  <a:pt x="2312" y="589"/>
                  <a:pt x="2247" y="537"/>
                  <a:pt x="2177" y="456"/>
                </a:cubicBezTo>
                <a:cubicBezTo>
                  <a:pt x="2107" y="375"/>
                  <a:pt x="2016" y="235"/>
                  <a:pt x="1920" y="165"/>
                </a:cubicBezTo>
                <a:cubicBezTo>
                  <a:pt x="1824" y="95"/>
                  <a:pt x="1716" y="61"/>
                  <a:pt x="1601" y="36"/>
                </a:cubicBezTo>
                <a:cubicBezTo>
                  <a:pt x="1486" y="11"/>
                  <a:pt x="1343" y="0"/>
                  <a:pt x="1229" y="16"/>
                </a:cubicBezTo>
                <a:cubicBezTo>
                  <a:pt x="1115" y="32"/>
                  <a:pt x="1042" y="90"/>
                  <a:pt x="917" y="131"/>
                </a:cubicBezTo>
                <a:cubicBezTo>
                  <a:pt x="792" y="172"/>
                  <a:pt x="595" y="219"/>
                  <a:pt x="477" y="260"/>
                </a:cubicBezTo>
                <a:cubicBezTo>
                  <a:pt x="359" y="301"/>
                  <a:pt x="280" y="311"/>
                  <a:pt x="212" y="375"/>
                </a:cubicBezTo>
                <a:cubicBezTo>
                  <a:pt x="144" y="439"/>
                  <a:pt x="117" y="560"/>
                  <a:pt x="84" y="632"/>
                </a:cubicBezTo>
                <a:close/>
              </a:path>
            </a:pathLst>
          </a:custGeom>
          <a:solidFill>
            <a:srgbClr val="00CCFF"/>
          </a:solidFill>
          <a:ln w="9525" cap="flat">
            <a:noFill/>
            <a:round/>
            <a:headEnd/>
            <a:tailEnd/>
          </a:ln>
          <a:effectLst/>
        </p:spPr>
        <p:txBody>
          <a:bodyPr wrap="none" lIns="91430" tIns="45715" rIns="91430" bIns="45715" anchor="ctr"/>
          <a:lstStyle/>
          <a:p>
            <a:endParaRPr lang="en-US"/>
          </a:p>
        </p:txBody>
      </p:sp>
      <p:grpSp>
        <p:nvGrpSpPr>
          <p:cNvPr id="12" name="Group 65"/>
          <p:cNvGrpSpPr>
            <a:grpSpLocks/>
          </p:cNvGrpSpPr>
          <p:nvPr/>
        </p:nvGrpSpPr>
        <p:grpSpPr bwMode="auto">
          <a:xfrm>
            <a:off x="1195389" y="1081088"/>
            <a:ext cx="974725" cy="1889124"/>
            <a:chOff x="753" y="681"/>
            <a:chExt cx="614" cy="1190"/>
          </a:xfrm>
        </p:grpSpPr>
        <p:sp>
          <p:nvSpPr>
            <p:cNvPr id="124994" name="Freeform 66"/>
            <p:cNvSpPr>
              <a:spLocks noChangeArrowheads="1"/>
            </p:cNvSpPr>
            <p:nvPr/>
          </p:nvSpPr>
          <p:spPr bwMode="auto">
            <a:xfrm>
              <a:off x="764" y="698"/>
              <a:ext cx="603" cy="902"/>
            </a:xfrm>
            <a:custGeom>
              <a:avLst/>
              <a:gdLst>
                <a:gd name="G0" fmla="+- 1 0 0"/>
                <a:gd name="G1" fmla="+- 1 0 0"/>
                <a:gd name="G2" fmla="+- 788 0 0"/>
                <a:gd name="G3" fmla="+- 1 0 0"/>
                <a:gd name="G4" fmla="+- 1 0 0"/>
                <a:gd name="T0" fmla="*/ 496 w 604"/>
                <a:gd name="T1" fmla="*/ 0 h 903"/>
                <a:gd name="T2" fmla="*/ 604 w 604"/>
                <a:gd name="T3" fmla="*/ 903 h 903"/>
                <a:gd name="T4" fmla="*/ 0 w 604"/>
                <a:gd name="T5" fmla="*/ 788 h 903"/>
                <a:gd name="T6" fmla="*/ 456 w 604"/>
                <a:gd name="T7" fmla="*/ 750 h 903"/>
                <a:gd name="T8" fmla="*/ 496 w 604"/>
                <a:gd name="T9" fmla="*/ 0 h 9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4" h="903">
                  <a:moveTo>
                    <a:pt x="496" y="0"/>
                  </a:moveTo>
                  <a:lnTo>
                    <a:pt x="604" y="903"/>
                  </a:lnTo>
                  <a:lnTo>
                    <a:pt x="0" y="788"/>
                  </a:lnTo>
                  <a:lnTo>
                    <a:pt x="456" y="750"/>
                  </a:lnTo>
                  <a:lnTo>
                    <a:pt x="496" y="0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0000"/>
                </a:gs>
              </a:gsLst>
              <a:lin ang="2700000" scaled="1"/>
            </a:gra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3" name="Group 67"/>
            <p:cNvGrpSpPr>
              <a:grpSpLocks/>
            </p:cNvGrpSpPr>
            <p:nvPr/>
          </p:nvGrpSpPr>
          <p:grpSpPr bwMode="auto">
            <a:xfrm>
              <a:off x="753" y="681"/>
              <a:ext cx="528" cy="1190"/>
              <a:chOff x="753" y="681"/>
              <a:chExt cx="528" cy="1190"/>
            </a:xfrm>
          </p:grpSpPr>
          <p:sp>
            <p:nvSpPr>
              <p:cNvPr id="124996" name="Rectangle 68"/>
              <p:cNvSpPr>
                <a:spLocks noChangeArrowheads="1"/>
              </p:cNvSpPr>
              <p:nvPr/>
            </p:nvSpPr>
            <p:spPr bwMode="auto">
              <a:xfrm>
                <a:off x="760" y="700"/>
                <a:ext cx="492" cy="789"/>
              </a:xfrm>
              <a:prstGeom prst="rect">
                <a:avLst/>
              </a:prstGeom>
              <a:solidFill>
                <a:srgbClr val="FFFFFF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997" name="Text Box 69"/>
              <p:cNvSpPr txBox="1">
                <a:spLocks noChangeArrowheads="1"/>
              </p:cNvSpPr>
              <p:nvPr/>
            </p:nvSpPr>
            <p:spPr bwMode="auto">
              <a:xfrm>
                <a:off x="824" y="681"/>
                <a:ext cx="457" cy="1190"/>
              </a:xfrm>
              <a:prstGeom prst="rect">
                <a:avLst/>
              </a:prstGeom>
              <a:noFill/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spAutoFit/>
              </a:bodyPr>
              <a:lstStyle/>
              <a:p>
                <a:pPr algn="ctr">
                  <a:tabLst>
                    <a:tab pos="0" algn="l"/>
                    <a:tab pos="914305" algn="l"/>
                    <a:tab pos="1828610" algn="l"/>
                    <a:tab pos="2742915" algn="l"/>
                    <a:tab pos="3657220" algn="l"/>
                    <a:tab pos="4571526" algn="l"/>
                    <a:tab pos="5485831" algn="l"/>
                    <a:tab pos="6400137" algn="l"/>
                    <a:tab pos="7314442" algn="l"/>
                    <a:tab pos="8228747" algn="l"/>
                    <a:tab pos="9143052" algn="l"/>
                    <a:tab pos="10057357" algn="l"/>
                  </a:tabLst>
                </a:pPr>
                <a:r>
                  <a:rPr lang="en-US" dirty="0">
                    <a:solidFill>
                      <a:srgbClr val="000000"/>
                    </a:solidFill>
                    <a:latin typeface="Arial" charset="0"/>
                  </a:rPr>
                  <a:t>DNS</a:t>
                </a:r>
              </a:p>
              <a:p>
                <a:pPr algn="ctr">
                  <a:tabLst>
                    <a:tab pos="0" algn="l"/>
                    <a:tab pos="914305" algn="l"/>
                    <a:tab pos="1828610" algn="l"/>
                    <a:tab pos="2742915" algn="l"/>
                    <a:tab pos="3657220" algn="l"/>
                    <a:tab pos="4571526" algn="l"/>
                    <a:tab pos="5485831" algn="l"/>
                    <a:tab pos="6400137" algn="l"/>
                    <a:tab pos="7314442" algn="l"/>
                    <a:tab pos="8228747" algn="l"/>
                    <a:tab pos="9143052" algn="l"/>
                    <a:tab pos="10057357" algn="l"/>
                  </a:tabLst>
                </a:pPr>
                <a:r>
                  <a:rPr lang="en-US" dirty="0">
                    <a:solidFill>
                      <a:srgbClr val="000000"/>
                    </a:solidFill>
                    <a:latin typeface="Arial" charset="0"/>
                  </a:rPr>
                  <a:t>UDP</a:t>
                </a:r>
              </a:p>
              <a:p>
                <a:pPr algn="ctr">
                  <a:tabLst>
                    <a:tab pos="0" algn="l"/>
                    <a:tab pos="914305" algn="l"/>
                    <a:tab pos="1828610" algn="l"/>
                    <a:tab pos="2742915" algn="l"/>
                    <a:tab pos="3657220" algn="l"/>
                    <a:tab pos="4571526" algn="l"/>
                    <a:tab pos="5485831" algn="l"/>
                    <a:tab pos="6400137" algn="l"/>
                    <a:tab pos="7314442" algn="l"/>
                    <a:tab pos="8228747" algn="l"/>
                    <a:tab pos="9143052" algn="l"/>
                    <a:tab pos="10057357" algn="l"/>
                  </a:tabLst>
                </a:pPr>
                <a:r>
                  <a:rPr lang="en-US" dirty="0">
                    <a:solidFill>
                      <a:srgbClr val="000000"/>
                    </a:solidFill>
                    <a:latin typeface="Arial" charset="0"/>
                  </a:rPr>
                  <a:t>IP</a:t>
                </a:r>
              </a:p>
              <a:p>
                <a:pPr algn="ctr">
                  <a:tabLst>
                    <a:tab pos="0" algn="l"/>
                    <a:tab pos="914305" algn="l"/>
                    <a:tab pos="1828610" algn="l"/>
                    <a:tab pos="2742915" algn="l"/>
                    <a:tab pos="3657220" algn="l"/>
                    <a:tab pos="4571526" algn="l"/>
                    <a:tab pos="5485831" algn="l"/>
                    <a:tab pos="6400137" algn="l"/>
                    <a:tab pos="7314442" algn="l"/>
                    <a:tab pos="8228747" algn="l"/>
                    <a:tab pos="9143052" algn="l"/>
                    <a:tab pos="10057357" algn="l"/>
                  </a:tabLst>
                </a:pPr>
                <a:r>
                  <a:rPr lang="en-US" dirty="0">
                    <a:solidFill>
                      <a:srgbClr val="000000"/>
                    </a:solidFill>
                    <a:latin typeface="Arial" charset="0"/>
                  </a:rPr>
                  <a:t>Eth</a:t>
                </a:r>
              </a:p>
              <a:p>
                <a:pPr algn="ctr">
                  <a:tabLst>
                    <a:tab pos="0" algn="l"/>
                    <a:tab pos="914305" algn="l"/>
                    <a:tab pos="1828610" algn="l"/>
                    <a:tab pos="2742915" algn="l"/>
                    <a:tab pos="3657220" algn="l"/>
                    <a:tab pos="4571526" algn="l"/>
                    <a:tab pos="5485831" algn="l"/>
                    <a:tab pos="6400137" algn="l"/>
                    <a:tab pos="7314442" algn="l"/>
                    <a:tab pos="8228747" algn="l"/>
                    <a:tab pos="9143052" algn="l"/>
                    <a:tab pos="10057357" algn="l"/>
                  </a:tabLst>
                </a:pPr>
                <a:r>
                  <a:rPr lang="en-US" dirty="0" err="1">
                    <a:solidFill>
                      <a:srgbClr val="000000"/>
                    </a:solidFill>
                    <a:latin typeface="Arial" charset="0"/>
                  </a:rPr>
                  <a:t>Phy</a:t>
                </a:r>
                <a:endParaRPr lang="en-US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24998" name="Line 70"/>
              <p:cNvSpPr>
                <a:spLocks noChangeShapeType="1"/>
              </p:cNvSpPr>
              <p:nvPr/>
            </p:nvSpPr>
            <p:spPr bwMode="auto">
              <a:xfrm>
                <a:off x="762" y="857"/>
                <a:ext cx="488" cy="0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999" name="Line 71"/>
              <p:cNvSpPr>
                <a:spLocks noChangeShapeType="1"/>
              </p:cNvSpPr>
              <p:nvPr/>
            </p:nvSpPr>
            <p:spPr bwMode="auto">
              <a:xfrm>
                <a:off x="759" y="1016"/>
                <a:ext cx="488" cy="0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00" name="Line 72"/>
              <p:cNvSpPr>
                <a:spLocks noChangeShapeType="1"/>
              </p:cNvSpPr>
              <p:nvPr/>
            </p:nvSpPr>
            <p:spPr bwMode="auto">
              <a:xfrm>
                <a:off x="756" y="1175"/>
                <a:ext cx="488" cy="0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01" name="Line 73"/>
              <p:cNvSpPr>
                <a:spLocks noChangeShapeType="1"/>
              </p:cNvSpPr>
              <p:nvPr/>
            </p:nvSpPr>
            <p:spPr bwMode="auto">
              <a:xfrm>
                <a:off x="753" y="1334"/>
                <a:ext cx="488" cy="0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4" name="Group 74"/>
          <p:cNvGrpSpPr>
            <a:grpSpLocks/>
          </p:cNvGrpSpPr>
          <p:nvPr/>
        </p:nvGrpSpPr>
        <p:grpSpPr bwMode="auto">
          <a:xfrm>
            <a:off x="522287" y="1162051"/>
            <a:ext cx="457199" cy="247650"/>
            <a:chOff x="329" y="732"/>
            <a:chExt cx="288" cy="156"/>
          </a:xfrm>
        </p:grpSpPr>
        <p:sp>
          <p:nvSpPr>
            <p:cNvPr id="125003" name="Rectangle 75"/>
            <p:cNvSpPr>
              <a:spLocks noChangeArrowheads="1"/>
            </p:cNvSpPr>
            <p:nvPr/>
          </p:nvSpPr>
          <p:spPr bwMode="auto">
            <a:xfrm>
              <a:off x="373" y="765"/>
              <a:ext cx="244" cy="85"/>
            </a:xfrm>
            <a:prstGeom prst="rect">
              <a:avLst/>
            </a:prstGeom>
            <a:solidFill>
              <a:srgbClr val="FF0000"/>
            </a:solidFill>
            <a:ln w="9360" cap="sq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004" name="Text Box 76"/>
            <p:cNvSpPr txBox="1">
              <a:spLocks noChangeArrowheads="1"/>
            </p:cNvSpPr>
            <p:nvPr/>
          </p:nvSpPr>
          <p:spPr bwMode="auto">
            <a:xfrm>
              <a:off x="329" y="732"/>
              <a:ext cx="285" cy="156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tabLst>
                  <a:tab pos="0" algn="l"/>
                  <a:tab pos="914305" algn="l"/>
                  <a:tab pos="1828610" algn="l"/>
                  <a:tab pos="2742915" algn="l"/>
                  <a:tab pos="3657220" algn="l"/>
                  <a:tab pos="4571526" algn="l"/>
                  <a:tab pos="5485831" algn="l"/>
                  <a:tab pos="6400137" algn="l"/>
                  <a:tab pos="7314442" algn="l"/>
                  <a:tab pos="8228747" algn="l"/>
                  <a:tab pos="9143052" algn="l"/>
                  <a:tab pos="10057357" algn="l"/>
                </a:tabLst>
              </a:pPr>
              <a:r>
                <a:rPr lang="en-US" sz="1000" dirty="0">
                  <a:solidFill>
                    <a:srgbClr val="FFFFFF"/>
                  </a:solidFill>
                </a:rPr>
                <a:t>DNS</a:t>
              </a:r>
            </a:p>
          </p:txBody>
        </p:sp>
      </p:grpSp>
      <p:grpSp>
        <p:nvGrpSpPr>
          <p:cNvPr id="15" name="Group 77"/>
          <p:cNvGrpSpPr>
            <a:grpSpLocks/>
          </p:cNvGrpSpPr>
          <p:nvPr/>
        </p:nvGrpSpPr>
        <p:grpSpPr bwMode="auto">
          <a:xfrm>
            <a:off x="460375" y="1387475"/>
            <a:ext cx="560388" cy="247650"/>
            <a:chOff x="290" y="874"/>
            <a:chExt cx="353" cy="156"/>
          </a:xfrm>
        </p:grpSpPr>
        <p:grpSp>
          <p:nvGrpSpPr>
            <p:cNvPr id="16" name="Group 78"/>
            <p:cNvGrpSpPr>
              <a:grpSpLocks/>
            </p:cNvGrpSpPr>
            <p:nvPr/>
          </p:nvGrpSpPr>
          <p:grpSpPr bwMode="auto">
            <a:xfrm>
              <a:off x="346" y="874"/>
              <a:ext cx="287" cy="156"/>
              <a:chOff x="346" y="874"/>
              <a:chExt cx="287" cy="156"/>
            </a:xfrm>
          </p:grpSpPr>
          <p:sp>
            <p:nvSpPr>
              <p:cNvPr id="125007" name="Rectangle 79"/>
              <p:cNvSpPr>
                <a:spLocks noChangeArrowheads="1"/>
              </p:cNvSpPr>
              <p:nvPr/>
            </p:nvSpPr>
            <p:spPr bwMode="auto">
              <a:xfrm>
                <a:off x="389" y="907"/>
                <a:ext cx="244" cy="85"/>
              </a:xfrm>
              <a:prstGeom prst="rect">
                <a:avLst/>
              </a:prstGeom>
              <a:solidFill>
                <a:srgbClr val="FF0000"/>
              </a:solidFill>
              <a:ln w="9360" cap="sq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008" name="Text Box 80"/>
              <p:cNvSpPr txBox="1">
                <a:spLocks noChangeArrowheads="1"/>
              </p:cNvSpPr>
              <p:nvPr/>
            </p:nvSpPr>
            <p:spPr bwMode="auto">
              <a:xfrm>
                <a:off x="346" y="874"/>
                <a:ext cx="285" cy="156"/>
              </a:xfrm>
              <a:prstGeom prst="rect">
                <a:avLst/>
              </a:prstGeom>
              <a:noFill/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spAutoFit/>
              </a:bodyPr>
              <a:lstStyle/>
              <a:p>
                <a:pPr>
                  <a:tabLst>
                    <a:tab pos="0" algn="l"/>
                    <a:tab pos="914305" algn="l"/>
                    <a:tab pos="1828610" algn="l"/>
                    <a:tab pos="2742915" algn="l"/>
                    <a:tab pos="3657220" algn="l"/>
                    <a:tab pos="4571526" algn="l"/>
                    <a:tab pos="5485831" algn="l"/>
                    <a:tab pos="6400137" algn="l"/>
                    <a:tab pos="7314442" algn="l"/>
                    <a:tab pos="8228747" algn="l"/>
                    <a:tab pos="9143052" algn="l"/>
                    <a:tab pos="10057357" algn="l"/>
                  </a:tabLst>
                </a:pPr>
                <a:r>
                  <a:rPr lang="en-US" sz="1000" dirty="0">
                    <a:solidFill>
                      <a:srgbClr val="FFFFFF"/>
                    </a:solidFill>
                  </a:rPr>
                  <a:t>DNS</a:t>
                </a:r>
              </a:p>
            </p:txBody>
          </p:sp>
        </p:grpSp>
        <p:sp>
          <p:nvSpPr>
            <p:cNvPr id="125009" name="Rectangle 81"/>
            <p:cNvSpPr>
              <a:spLocks noChangeArrowheads="1"/>
            </p:cNvSpPr>
            <p:nvPr/>
          </p:nvSpPr>
          <p:spPr bwMode="auto">
            <a:xfrm>
              <a:off x="300" y="909"/>
              <a:ext cx="87" cy="81"/>
            </a:xfrm>
            <a:prstGeom prst="rect">
              <a:avLst/>
            </a:prstGeom>
            <a:solidFill>
              <a:srgbClr val="00CC99"/>
            </a:solidFill>
            <a:ln w="9360" cap="sq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010" name="Rectangle 82"/>
            <p:cNvSpPr>
              <a:spLocks noChangeArrowheads="1"/>
            </p:cNvSpPr>
            <p:nvPr/>
          </p:nvSpPr>
          <p:spPr bwMode="auto">
            <a:xfrm>
              <a:off x="290" y="903"/>
              <a:ext cx="353" cy="93"/>
            </a:xfrm>
            <a:prstGeom prst="rect">
              <a:avLst/>
            </a:prstGeom>
            <a:noFill/>
            <a:ln w="9360" cap="sq">
              <a:solidFill>
                <a:srgbClr val="00CC9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7" name="Group 83"/>
          <p:cNvGrpSpPr>
            <a:grpSpLocks/>
          </p:cNvGrpSpPr>
          <p:nvPr/>
        </p:nvGrpSpPr>
        <p:grpSpPr bwMode="auto">
          <a:xfrm>
            <a:off x="460375" y="1622426"/>
            <a:ext cx="560388" cy="247650"/>
            <a:chOff x="290" y="1022"/>
            <a:chExt cx="353" cy="156"/>
          </a:xfrm>
        </p:grpSpPr>
        <p:grpSp>
          <p:nvGrpSpPr>
            <p:cNvPr id="18" name="Group 84"/>
            <p:cNvGrpSpPr>
              <a:grpSpLocks/>
            </p:cNvGrpSpPr>
            <p:nvPr/>
          </p:nvGrpSpPr>
          <p:grpSpPr bwMode="auto">
            <a:xfrm>
              <a:off x="345" y="1022"/>
              <a:ext cx="288" cy="156"/>
              <a:chOff x="345" y="1022"/>
              <a:chExt cx="288" cy="156"/>
            </a:xfrm>
          </p:grpSpPr>
          <p:sp>
            <p:nvSpPr>
              <p:cNvPr id="125013" name="Rectangle 85"/>
              <p:cNvSpPr>
                <a:spLocks noChangeArrowheads="1"/>
              </p:cNvSpPr>
              <p:nvPr/>
            </p:nvSpPr>
            <p:spPr bwMode="auto">
              <a:xfrm>
                <a:off x="389" y="1055"/>
                <a:ext cx="244" cy="85"/>
              </a:xfrm>
              <a:prstGeom prst="rect">
                <a:avLst/>
              </a:prstGeom>
              <a:solidFill>
                <a:srgbClr val="FF0000"/>
              </a:solidFill>
              <a:ln w="9360" cap="sq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014" name="Text Box 86"/>
              <p:cNvSpPr txBox="1">
                <a:spLocks noChangeArrowheads="1"/>
              </p:cNvSpPr>
              <p:nvPr/>
            </p:nvSpPr>
            <p:spPr bwMode="auto">
              <a:xfrm>
                <a:off x="345" y="1022"/>
                <a:ext cx="285" cy="156"/>
              </a:xfrm>
              <a:prstGeom prst="rect">
                <a:avLst/>
              </a:prstGeom>
              <a:noFill/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spAutoFit/>
              </a:bodyPr>
              <a:lstStyle/>
              <a:p>
                <a:pPr>
                  <a:tabLst>
                    <a:tab pos="0" algn="l"/>
                    <a:tab pos="914305" algn="l"/>
                    <a:tab pos="1828610" algn="l"/>
                    <a:tab pos="2742915" algn="l"/>
                    <a:tab pos="3657220" algn="l"/>
                    <a:tab pos="4571526" algn="l"/>
                    <a:tab pos="5485831" algn="l"/>
                    <a:tab pos="6400137" algn="l"/>
                    <a:tab pos="7314442" algn="l"/>
                    <a:tab pos="8228747" algn="l"/>
                    <a:tab pos="9143052" algn="l"/>
                    <a:tab pos="10057357" algn="l"/>
                  </a:tabLst>
                </a:pPr>
                <a:r>
                  <a:rPr lang="en-US" sz="1000" dirty="0">
                    <a:solidFill>
                      <a:srgbClr val="FFFFFF"/>
                    </a:solidFill>
                  </a:rPr>
                  <a:t>DNS</a:t>
                </a:r>
              </a:p>
            </p:txBody>
          </p:sp>
        </p:grpSp>
        <p:grpSp>
          <p:nvGrpSpPr>
            <p:cNvPr id="19" name="Group 87"/>
            <p:cNvGrpSpPr>
              <a:grpSpLocks/>
            </p:cNvGrpSpPr>
            <p:nvPr/>
          </p:nvGrpSpPr>
          <p:grpSpPr bwMode="auto">
            <a:xfrm>
              <a:off x="290" y="1051"/>
              <a:ext cx="353" cy="93"/>
              <a:chOff x="290" y="1051"/>
              <a:chExt cx="353" cy="93"/>
            </a:xfrm>
          </p:grpSpPr>
          <p:sp>
            <p:nvSpPr>
              <p:cNvPr id="125016" name="Rectangle 88"/>
              <p:cNvSpPr>
                <a:spLocks noChangeArrowheads="1"/>
              </p:cNvSpPr>
              <p:nvPr/>
            </p:nvSpPr>
            <p:spPr bwMode="auto">
              <a:xfrm>
                <a:off x="300" y="1057"/>
                <a:ext cx="87" cy="81"/>
              </a:xfrm>
              <a:prstGeom prst="rect">
                <a:avLst/>
              </a:prstGeom>
              <a:solidFill>
                <a:srgbClr val="00CC99"/>
              </a:solidFill>
              <a:ln w="9360" cap="sq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017" name="Rectangle 89"/>
              <p:cNvSpPr>
                <a:spLocks noChangeArrowheads="1"/>
              </p:cNvSpPr>
              <p:nvPr/>
            </p:nvSpPr>
            <p:spPr bwMode="auto">
              <a:xfrm>
                <a:off x="290" y="1051"/>
                <a:ext cx="353" cy="93"/>
              </a:xfrm>
              <a:prstGeom prst="rect">
                <a:avLst/>
              </a:prstGeom>
              <a:noFill/>
              <a:ln w="9360" cap="sq">
                <a:solidFill>
                  <a:srgbClr val="00CC9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0" name="Group 90"/>
          <p:cNvGrpSpPr>
            <a:grpSpLocks/>
          </p:cNvGrpSpPr>
          <p:nvPr/>
        </p:nvGrpSpPr>
        <p:grpSpPr bwMode="auto">
          <a:xfrm>
            <a:off x="280988" y="1654175"/>
            <a:ext cx="760412" cy="176213"/>
            <a:chOff x="177" y="1042"/>
            <a:chExt cx="479" cy="111"/>
          </a:xfrm>
        </p:grpSpPr>
        <p:sp>
          <p:nvSpPr>
            <p:cNvPr id="125019" name="Rectangle 91"/>
            <p:cNvSpPr>
              <a:spLocks noChangeArrowheads="1"/>
            </p:cNvSpPr>
            <p:nvPr/>
          </p:nvSpPr>
          <p:spPr bwMode="auto">
            <a:xfrm>
              <a:off x="186" y="1053"/>
              <a:ext cx="95" cy="92"/>
            </a:xfrm>
            <a:prstGeom prst="rect">
              <a:avLst/>
            </a:prstGeom>
            <a:solidFill>
              <a:srgbClr val="3333CC"/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020" name="Rectangle 92"/>
            <p:cNvSpPr>
              <a:spLocks noChangeArrowheads="1"/>
            </p:cNvSpPr>
            <p:nvPr/>
          </p:nvSpPr>
          <p:spPr bwMode="auto">
            <a:xfrm>
              <a:off x="177" y="1042"/>
              <a:ext cx="479" cy="111"/>
            </a:xfrm>
            <a:prstGeom prst="rect">
              <a:avLst/>
            </a:prstGeom>
            <a:noFill/>
            <a:ln w="9360" cap="sq">
              <a:solidFill>
                <a:srgbClr val="3333CC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1" name="Group 93"/>
          <p:cNvGrpSpPr>
            <a:grpSpLocks/>
          </p:cNvGrpSpPr>
          <p:nvPr/>
        </p:nvGrpSpPr>
        <p:grpSpPr bwMode="auto">
          <a:xfrm>
            <a:off x="85725" y="1885950"/>
            <a:ext cx="1079500" cy="247650"/>
            <a:chOff x="54" y="1188"/>
            <a:chExt cx="680" cy="156"/>
          </a:xfrm>
        </p:grpSpPr>
        <p:grpSp>
          <p:nvGrpSpPr>
            <p:cNvPr id="22" name="Group 94"/>
            <p:cNvGrpSpPr>
              <a:grpSpLocks/>
            </p:cNvGrpSpPr>
            <p:nvPr/>
          </p:nvGrpSpPr>
          <p:grpSpPr bwMode="auto">
            <a:xfrm>
              <a:off x="173" y="1188"/>
              <a:ext cx="479" cy="156"/>
              <a:chOff x="173" y="1188"/>
              <a:chExt cx="479" cy="156"/>
            </a:xfrm>
          </p:grpSpPr>
          <p:grpSp>
            <p:nvGrpSpPr>
              <p:cNvPr id="23" name="Group 95"/>
              <p:cNvGrpSpPr>
                <a:grpSpLocks/>
              </p:cNvGrpSpPr>
              <p:nvPr/>
            </p:nvGrpSpPr>
            <p:grpSpPr bwMode="auto">
              <a:xfrm>
                <a:off x="286" y="1188"/>
                <a:ext cx="353" cy="156"/>
                <a:chOff x="286" y="1188"/>
                <a:chExt cx="353" cy="156"/>
              </a:xfrm>
            </p:grpSpPr>
            <p:grpSp>
              <p:nvGrpSpPr>
                <p:cNvPr id="24" name="Group 96"/>
                <p:cNvGrpSpPr>
                  <a:grpSpLocks/>
                </p:cNvGrpSpPr>
                <p:nvPr/>
              </p:nvGrpSpPr>
              <p:grpSpPr bwMode="auto">
                <a:xfrm>
                  <a:off x="341" y="1188"/>
                  <a:ext cx="288" cy="156"/>
                  <a:chOff x="341" y="1188"/>
                  <a:chExt cx="288" cy="156"/>
                </a:xfrm>
              </p:grpSpPr>
              <p:sp>
                <p:nvSpPr>
                  <p:cNvPr id="125025" name="Rectangle 97"/>
                  <p:cNvSpPr>
                    <a:spLocks noChangeArrowheads="1"/>
                  </p:cNvSpPr>
                  <p:nvPr/>
                </p:nvSpPr>
                <p:spPr bwMode="auto">
                  <a:xfrm>
                    <a:off x="385" y="1221"/>
                    <a:ext cx="244" cy="85"/>
                  </a:xfrm>
                  <a:prstGeom prst="rect">
                    <a:avLst/>
                  </a:prstGeom>
                  <a:solidFill>
                    <a:srgbClr val="FF0000"/>
                  </a:solidFill>
                  <a:ln w="9360" cap="sq">
                    <a:solidFill>
                      <a:srgbClr val="FFFFFF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5026" name="Text Box 9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41" y="1188"/>
                    <a:ext cx="285" cy="156"/>
                  </a:xfrm>
                  <a:prstGeom prst="rect">
                    <a:avLst/>
                  </a:prstGeom>
                  <a:noFill/>
                  <a:ln w="9525" cap="flat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lIns="90000" tIns="46800" rIns="90000" bIns="46800">
                    <a:spAutoFit/>
                  </a:bodyPr>
                  <a:lstStyle/>
                  <a:p>
                    <a:pPr>
                      <a:tabLst>
                        <a:tab pos="0" algn="l"/>
                        <a:tab pos="914305" algn="l"/>
                        <a:tab pos="1828610" algn="l"/>
                        <a:tab pos="2742915" algn="l"/>
                        <a:tab pos="3657220" algn="l"/>
                        <a:tab pos="4571526" algn="l"/>
                        <a:tab pos="5485831" algn="l"/>
                        <a:tab pos="6400137" algn="l"/>
                        <a:tab pos="7314442" algn="l"/>
                        <a:tab pos="8228747" algn="l"/>
                        <a:tab pos="9143052" algn="l"/>
                        <a:tab pos="10057357" algn="l"/>
                      </a:tabLst>
                    </a:pPr>
                    <a:r>
                      <a:rPr lang="en-US" sz="1000" dirty="0">
                        <a:solidFill>
                          <a:srgbClr val="FFFFFF"/>
                        </a:solidFill>
                      </a:rPr>
                      <a:t>DNS</a:t>
                    </a:r>
                  </a:p>
                </p:txBody>
              </p:sp>
            </p:grpSp>
            <p:grpSp>
              <p:nvGrpSpPr>
                <p:cNvPr id="25" name="Group 99"/>
                <p:cNvGrpSpPr>
                  <a:grpSpLocks/>
                </p:cNvGrpSpPr>
                <p:nvPr/>
              </p:nvGrpSpPr>
              <p:grpSpPr bwMode="auto">
                <a:xfrm>
                  <a:off x="286" y="1217"/>
                  <a:ext cx="353" cy="93"/>
                  <a:chOff x="286" y="1217"/>
                  <a:chExt cx="353" cy="93"/>
                </a:xfrm>
              </p:grpSpPr>
              <p:sp>
                <p:nvSpPr>
                  <p:cNvPr id="125028" name="Rectangle 100"/>
                  <p:cNvSpPr>
                    <a:spLocks noChangeArrowheads="1"/>
                  </p:cNvSpPr>
                  <p:nvPr/>
                </p:nvSpPr>
                <p:spPr bwMode="auto">
                  <a:xfrm>
                    <a:off x="296" y="1223"/>
                    <a:ext cx="87" cy="81"/>
                  </a:xfrm>
                  <a:prstGeom prst="rect">
                    <a:avLst/>
                  </a:prstGeom>
                  <a:solidFill>
                    <a:srgbClr val="00CC99"/>
                  </a:solidFill>
                  <a:ln w="9360" cap="sq">
                    <a:solidFill>
                      <a:srgbClr val="FFFFFF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5029" name="Rectangle 101"/>
                  <p:cNvSpPr>
                    <a:spLocks noChangeArrowheads="1"/>
                  </p:cNvSpPr>
                  <p:nvPr/>
                </p:nvSpPr>
                <p:spPr bwMode="auto">
                  <a:xfrm>
                    <a:off x="286" y="1217"/>
                    <a:ext cx="353" cy="93"/>
                  </a:xfrm>
                  <a:prstGeom prst="rect">
                    <a:avLst/>
                  </a:prstGeom>
                  <a:noFill/>
                  <a:ln w="9360" cap="sq">
                    <a:solidFill>
                      <a:srgbClr val="00CC99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25030" name="Rectangle 102"/>
              <p:cNvSpPr>
                <a:spLocks noChangeArrowheads="1"/>
              </p:cNvSpPr>
              <p:nvPr/>
            </p:nvSpPr>
            <p:spPr bwMode="auto">
              <a:xfrm>
                <a:off x="182" y="1219"/>
                <a:ext cx="95" cy="92"/>
              </a:xfrm>
              <a:prstGeom prst="rect">
                <a:avLst/>
              </a:prstGeom>
              <a:solidFill>
                <a:srgbClr val="3333CC"/>
              </a:soli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031" name="Rectangle 103"/>
              <p:cNvSpPr>
                <a:spLocks noChangeArrowheads="1"/>
              </p:cNvSpPr>
              <p:nvPr/>
            </p:nvSpPr>
            <p:spPr bwMode="auto">
              <a:xfrm>
                <a:off x="173" y="1208"/>
                <a:ext cx="479" cy="111"/>
              </a:xfrm>
              <a:prstGeom prst="rect">
                <a:avLst/>
              </a:prstGeom>
              <a:noFill/>
              <a:ln w="9360" cap="sq">
                <a:solidFill>
                  <a:srgbClr val="3333CC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25032" name="Rectangle 104"/>
            <p:cNvSpPr>
              <a:spLocks noChangeArrowheads="1"/>
            </p:cNvSpPr>
            <p:nvPr/>
          </p:nvSpPr>
          <p:spPr bwMode="auto">
            <a:xfrm>
              <a:off x="67" y="1210"/>
              <a:ext cx="93" cy="107"/>
            </a:xfrm>
            <a:prstGeom prst="rect">
              <a:avLst/>
            </a:prstGeom>
            <a:solidFill>
              <a:srgbClr val="000000"/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033" name="Rectangle 105"/>
            <p:cNvSpPr>
              <a:spLocks noChangeArrowheads="1"/>
            </p:cNvSpPr>
            <p:nvPr/>
          </p:nvSpPr>
          <p:spPr bwMode="auto">
            <a:xfrm>
              <a:off x="665" y="1209"/>
              <a:ext cx="59" cy="107"/>
            </a:xfrm>
            <a:prstGeom prst="rect">
              <a:avLst/>
            </a:prstGeom>
            <a:solidFill>
              <a:srgbClr val="000000"/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034" name="Rectangle 106"/>
            <p:cNvSpPr>
              <a:spLocks noChangeArrowheads="1"/>
            </p:cNvSpPr>
            <p:nvPr/>
          </p:nvSpPr>
          <p:spPr bwMode="auto">
            <a:xfrm>
              <a:off x="54" y="1194"/>
              <a:ext cx="680" cy="137"/>
            </a:xfrm>
            <a:prstGeom prst="rect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5035" name="AutoShape 107"/>
          <p:cNvSpPr>
            <a:spLocks noChangeArrowheads="1"/>
          </p:cNvSpPr>
          <p:nvPr/>
        </p:nvSpPr>
        <p:spPr bwMode="auto">
          <a:xfrm>
            <a:off x="628650" y="1162051"/>
            <a:ext cx="381000" cy="1166813"/>
          </a:xfrm>
          <a:prstGeom prst="downArrow">
            <a:avLst>
              <a:gd name="adj1" fmla="val 54167"/>
              <a:gd name="adj2" fmla="val 49170"/>
            </a:avLst>
          </a:prstGeom>
          <a:gradFill rotWithShape="0">
            <a:gsLst>
              <a:gs pos="0">
                <a:srgbClr val="FF0000">
                  <a:alpha val="25999"/>
                </a:srgbClr>
              </a:gs>
              <a:gs pos="100000">
                <a:srgbClr val="FF0000">
                  <a:alpha val="25999"/>
                </a:srgbClr>
              </a:gs>
            </a:gsLst>
            <a:lin ang="5400000" scaled="1"/>
          </a:gradFill>
          <a:ln w="9525" cap="flat">
            <a:noFill/>
            <a:round/>
            <a:headEnd/>
            <a:tailEnd/>
          </a:ln>
          <a:effectLst/>
        </p:spPr>
        <p:txBody>
          <a:bodyPr wrap="none" lIns="91430" tIns="45715" rIns="91430" bIns="45715" anchor="ctr"/>
          <a:lstStyle/>
          <a:p>
            <a:endParaRPr lang="en-US"/>
          </a:p>
        </p:txBody>
      </p:sp>
      <p:grpSp>
        <p:nvGrpSpPr>
          <p:cNvPr id="26" name="Group 108"/>
          <p:cNvGrpSpPr>
            <a:grpSpLocks/>
          </p:cNvGrpSpPr>
          <p:nvPr/>
        </p:nvGrpSpPr>
        <p:grpSpPr bwMode="auto">
          <a:xfrm>
            <a:off x="650875" y="2389188"/>
            <a:ext cx="1079500" cy="247650"/>
            <a:chOff x="410" y="1505"/>
            <a:chExt cx="680" cy="156"/>
          </a:xfrm>
        </p:grpSpPr>
        <p:grpSp>
          <p:nvGrpSpPr>
            <p:cNvPr id="27" name="Group 109"/>
            <p:cNvGrpSpPr>
              <a:grpSpLocks/>
            </p:cNvGrpSpPr>
            <p:nvPr/>
          </p:nvGrpSpPr>
          <p:grpSpPr bwMode="auto">
            <a:xfrm>
              <a:off x="529" y="1505"/>
              <a:ext cx="479" cy="156"/>
              <a:chOff x="529" y="1505"/>
              <a:chExt cx="479" cy="156"/>
            </a:xfrm>
          </p:grpSpPr>
          <p:grpSp>
            <p:nvGrpSpPr>
              <p:cNvPr id="28" name="Group 110"/>
              <p:cNvGrpSpPr>
                <a:grpSpLocks/>
              </p:cNvGrpSpPr>
              <p:nvPr/>
            </p:nvGrpSpPr>
            <p:grpSpPr bwMode="auto">
              <a:xfrm>
                <a:off x="642" y="1505"/>
                <a:ext cx="353" cy="156"/>
                <a:chOff x="642" y="1505"/>
                <a:chExt cx="353" cy="156"/>
              </a:xfrm>
            </p:grpSpPr>
            <p:grpSp>
              <p:nvGrpSpPr>
                <p:cNvPr id="29" name="Group 111"/>
                <p:cNvGrpSpPr>
                  <a:grpSpLocks/>
                </p:cNvGrpSpPr>
                <p:nvPr/>
              </p:nvGrpSpPr>
              <p:grpSpPr bwMode="auto">
                <a:xfrm>
                  <a:off x="697" y="1505"/>
                  <a:ext cx="288" cy="156"/>
                  <a:chOff x="697" y="1505"/>
                  <a:chExt cx="288" cy="156"/>
                </a:xfrm>
              </p:grpSpPr>
              <p:sp>
                <p:nvSpPr>
                  <p:cNvPr id="125040" name="Rectangle 112"/>
                  <p:cNvSpPr>
                    <a:spLocks noChangeArrowheads="1"/>
                  </p:cNvSpPr>
                  <p:nvPr/>
                </p:nvSpPr>
                <p:spPr bwMode="auto">
                  <a:xfrm>
                    <a:off x="741" y="1538"/>
                    <a:ext cx="244" cy="85"/>
                  </a:xfrm>
                  <a:prstGeom prst="rect">
                    <a:avLst/>
                  </a:prstGeom>
                  <a:solidFill>
                    <a:srgbClr val="FF0000"/>
                  </a:solidFill>
                  <a:ln w="9360" cap="sq">
                    <a:solidFill>
                      <a:srgbClr val="FFFFFF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5041" name="Text Box 11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97" y="1505"/>
                    <a:ext cx="285" cy="156"/>
                  </a:xfrm>
                  <a:prstGeom prst="rect">
                    <a:avLst/>
                  </a:prstGeom>
                  <a:noFill/>
                  <a:ln w="9525" cap="flat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lIns="90000" tIns="46800" rIns="90000" bIns="46800">
                    <a:spAutoFit/>
                  </a:bodyPr>
                  <a:lstStyle/>
                  <a:p>
                    <a:pPr>
                      <a:tabLst>
                        <a:tab pos="0" algn="l"/>
                        <a:tab pos="914305" algn="l"/>
                        <a:tab pos="1828610" algn="l"/>
                        <a:tab pos="2742915" algn="l"/>
                        <a:tab pos="3657220" algn="l"/>
                        <a:tab pos="4571526" algn="l"/>
                        <a:tab pos="5485831" algn="l"/>
                        <a:tab pos="6400137" algn="l"/>
                        <a:tab pos="7314442" algn="l"/>
                        <a:tab pos="8228747" algn="l"/>
                        <a:tab pos="9143052" algn="l"/>
                        <a:tab pos="10057357" algn="l"/>
                      </a:tabLst>
                    </a:pPr>
                    <a:r>
                      <a:rPr lang="en-US" sz="1000" dirty="0">
                        <a:solidFill>
                          <a:srgbClr val="FFFFFF"/>
                        </a:solidFill>
                      </a:rPr>
                      <a:t>DNS</a:t>
                    </a:r>
                  </a:p>
                </p:txBody>
              </p:sp>
            </p:grpSp>
            <p:grpSp>
              <p:nvGrpSpPr>
                <p:cNvPr id="30" name="Group 114"/>
                <p:cNvGrpSpPr>
                  <a:grpSpLocks/>
                </p:cNvGrpSpPr>
                <p:nvPr/>
              </p:nvGrpSpPr>
              <p:grpSpPr bwMode="auto">
                <a:xfrm>
                  <a:off x="642" y="1534"/>
                  <a:ext cx="353" cy="93"/>
                  <a:chOff x="642" y="1534"/>
                  <a:chExt cx="353" cy="93"/>
                </a:xfrm>
              </p:grpSpPr>
              <p:sp>
                <p:nvSpPr>
                  <p:cNvPr id="125043" name="Rectangle 115"/>
                  <p:cNvSpPr>
                    <a:spLocks noChangeArrowheads="1"/>
                  </p:cNvSpPr>
                  <p:nvPr/>
                </p:nvSpPr>
                <p:spPr bwMode="auto">
                  <a:xfrm>
                    <a:off x="652" y="1540"/>
                    <a:ext cx="87" cy="81"/>
                  </a:xfrm>
                  <a:prstGeom prst="rect">
                    <a:avLst/>
                  </a:prstGeom>
                  <a:solidFill>
                    <a:srgbClr val="00CC99"/>
                  </a:solidFill>
                  <a:ln w="9360" cap="sq">
                    <a:solidFill>
                      <a:srgbClr val="FFFFFF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5044" name="Rectangle 116"/>
                  <p:cNvSpPr>
                    <a:spLocks noChangeArrowheads="1"/>
                  </p:cNvSpPr>
                  <p:nvPr/>
                </p:nvSpPr>
                <p:spPr bwMode="auto">
                  <a:xfrm>
                    <a:off x="642" y="1534"/>
                    <a:ext cx="353" cy="93"/>
                  </a:xfrm>
                  <a:prstGeom prst="rect">
                    <a:avLst/>
                  </a:prstGeom>
                  <a:noFill/>
                  <a:ln w="9360" cap="sq">
                    <a:solidFill>
                      <a:srgbClr val="00CC99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25045" name="Rectangle 117"/>
              <p:cNvSpPr>
                <a:spLocks noChangeArrowheads="1"/>
              </p:cNvSpPr>
              <p:nvPr/>
            </p:nvSpPr>
            <p:spPr bwMode="auto">
              <a:xfrm>
                <a:off x="538" y="1536"/>
                <a:ext cx="95" cy="92"/>
              </a:xfrm>
              <a:prstGeom prst="rect">
                <a:avLst/>
              </a:prstGeom>
              <a:solidFill>
                <a:srgbClr val="3333CC"/>
              </a:soli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046" name="Rectangle 118"/>
              <p:cNvSpPr>
                <a:spLocks noChangeArrowheads="1"/>
              </p:cNvSpPr>
              <p:nvPr/>
            </p:nvSpPr>
            <p:spPr bwMode="auto">
              <a:xfrm>
                <a:off x="529" y="1525"/>
                <a:ext cx="479" cy="111"/>
              </a:xfrm>
              <a:prstGeom prst="rect">
                <a:avLst/>
              </a:prstGeom>
              <a:noFill/>
              <a:ln w="9360" cap="sq">
                <a:solidFill>
                  <a:srgbClr val="3333CC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25047" name="Rectangle 119"/>
            <p:cNvSpPr>
              <a:spLocks noChangeArrowheads="1"/>
            </p:cNvSpPr>
            <p:nvPr/>
          </p:nvSpPr>
          <p:spPr bwMode="auto">
            <a:xfrm>
              <a:off x="423" y="1527"/>
              <a:ext cx="93" cy="107"/>
            </a:xfrm>
            <a:prstGeom prst="rect">
              <a:avLst/>
            </a:prstGeom>
            <a:solidFill>
              <a:srgbClr val="000000"/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048" name="Rectangle 120"/>
            <p:cNvSpPr>
              <a:spLocks noChangeArrowheads="1"/>
            </p:cNvSpPr>
            <p:nvPr/>
          </p:nvSpPr>
          <p:spPr bwMode="auto">
            <a:xfrm>
              <a:off x="1021" y="1526"/>
              <a:ext cx="59" cy="107"/>
            </a:xfrm>
            <a:prstGeom prst="rect">
              <a:avLst/>
            </a:prstGeom>
            <a:solidFill>
              <a:srgbClr val="000000"/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049" name="Rectangle 121"/>
            <p:cNvSpPr>
              <a:spLocks noChangeArrowheads="1"/>
            </p:cNvSpPr>
            <p:nvPr/>
          </p:nvSpPr>
          <p:spPr bwMode="auto">
            <a:xfrm>
              <a:off x="410" y="1511"/>
              <a:ext cx="680" cy="137"/>
            </a:xfrm>
            <a:prstGeom prst="rect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5050" name="Rectangle 122"/>
          <p:cNvSpPr>
            <a:spLocks noChangeArrowheads="1"/>
          </p:cNvSpPr>
          <p:nvPr/>
        </p:nvSpPr>
        <p:spPr bwMode="auto">
          <a:xfrm>
            <a:off x="549275" y="4376738"/>
            <a:ext cx="3892550" cy="130651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89991" tIns="46795" rIns="89991" bIns="46795"/>
          <a:lstStyle/>
          <a:p>
            <a:pPr marL="341277" indent="-341277">
              <a:lnSpc>
                <a:spcPct val="90000"/>
              </a:lnSpc>
              <a:spcBef>
                <a:spcPts val="550"/>
              </a:spcBef>
              <a:buClr>
                <a:srgbClr val="000099"/>
              </a:buClr>
              <a:buSzPct val="75000"/>
              <a:buFont typeface="Wingdings" pitchFamily="2" charset="2"/>
              <a:buChar char="q"/>
              <a:tabLst>
                <a:tab pos="341277" algn="l"/>
                <a:tab pos="1255582" algn="l"/>
                <a:tab pos="2169888" algn="l"/>
                <a:tab pos="3084194" algn="l"/>
                <a:tab pos="3998499" algn="l"/>
                <a:tab pos="4912804" algn="l"/>
                <a:tab pos="5827109" algn="l"/>
                <a:tab pos="6741414" algn="l"/>
                <a:tab pos="7655719" algn="l"/>
                <a:tab pos="8570024" algn="l"/>
                <a:tab pos="9484330" algn="l"/>
                <a:tab pos="10398635" algn="l"/>
              </a:tabLst>
            </a:pPr>
            <a:r>
              <a:rPr lang="en-US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IP datagram containing DNS query forwarded via LAN switch from client to 1</a:t>
            </a:r>
            <a:r>
              <a:rPr lang="en-US" sz="2200" baseline="30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en-US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hop </a:t>
            </a:r>
            <a:r>
              <a:rPr lang="en-US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router</a:t>
            </a:r>
            <a:endParaRPr lang="en-US" sz="2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5051" name="Rectangle 123"/>
          <p:cNvSpPr>
            <a:spLocks noChangeArrowheads="1"/>
          </p:cNvSpPr>
          <p:nvPr/>
        </p:nvSpPr>
        <p:spPr bwMode="auto">
          <a:xfrm>
            <a:off x="4659313" y="3663950"/>
            <a:ext cx="4386262" cy="15636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89991" tIns="46795" rIns="89991" bIns="46795"/>
          <a:lstStyle/>
          <a:p>
            <a:pPr marL="341277" indent="-341277">
              <a:lnSpc>
                <a:spcPct val="90000"/>
              </a:lnSpc>
              <a:spcBef>
                <a:spcPts val="550"/>
              </a:spcBef>
              <a:buClr>
                <a:srgbClr val="000099"/>
              </a:buClr>
              <a:buSzPct val="75000"/>
              <a:buFont typeface="Wingdings" pitchFamily="2" charset="2"/>
              <a:buChar char="q"/>
              <a:tabLst>
                <a:tab pos="341277" algn="l"/>
                <a:tab pos="1255582" algn="l"/>
                <a:tab pos="2169888" algn="l"/>
                <a:tab pos="3084194" algn="l"/>
                <a:tab pos="3998499" algn="l"/>
                <a:tab pos="4912804" algn="l"/>
                <a:tab pos="5827109" algn="l"/>
                <a:tab pos="6741414" algn="l"/>
                <a:tab pos="7655719" algn="l"/>
                <a:tab pos="8570024" algn="l"/>
                <a:tab pos="9484330" algn="l"/>
                <a:tab pos="10398635" algn="l"/>
              </a:tabLst>
            </a:pPr>
            <a:r>
              <a:rPr lang="en-US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IP datagram forwarded from campus network into </a:t>
            </a:r>
            <a:r>
              <a:rPr lang="en-US" sz="2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comcast</a:t>
            </a:r>
            <a:r>
              <a:rPr lang="en-US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network, routed (tables created by </a:t>
            </a:r>
            <a:r>
              <a:rPr lang="en-US" sz="2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RIP, OSPF, IS-IS </a:t>
            </a:r>
            <a:r>
              <a:rPr lang="en-US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and/or </a:t>
            </a:r>
            <a:r>
              <a:rPr lang="en-US" sz="2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BGP</a:t>
            </a:r>
            <a:r>
              <a:rPr lang="en-US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routing protocols) to DNS server</a:t>
            </a:r>
          </a:p>
        </p:txBody>
      </p:sp>
      <p:sp>
        <p:nvSpPr>
          <p:cNvPr id="125052" name="Rectangle 124"/>
          <p:cNvSpPr>
            <a:spLocks noChangeArrowheads="1"/>
          </p:cNvSpPr>
          <p:nvPr/>
        </p:nvSpPr>
        <p:spPr bwMode="auto">
          <a:xfrm>
            <a:off x="4657725" y="5297489"/>
            <a:ext cx="3802063" cy="12922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89991" tIns="46795" rIns="89991" bIns="46795"/>
          <a:lstStyle/>
          <a:p>
            <a:pPr marL="341277" indent="-341277">
              <a:lnSpc>
                <a:spcPct val="90000"/>
              </a:lnSpc>
              <a:spcBef>
                <a:spcPts val="550"/>
              </a:spcBef>
              <a:buClr>
                <a:srgbClr val="000099"/>
              </a:buClr>
              <a:buSzPct val="75000"/>
              <a:buFont typeface="Wingdings" pitchFamily="2" charset="2"/>
              <a:buChar char="q"/>
              <a:tabLst>
                <a:tab pos="341277" algn="l"/>
                <a:tab pos="1255582" algn="l"/>
                <a:tab pos="2169888" algn="l"/>
                <a:tab pos="3084194" algn="l"/>
                <a:tab pos="3998499" algn="l"/>
                <a:tab pos="4912804" algn="l"/>
                <a:tab pos="5827109" algn="l"/>
                <a:tab pos="6741414" algn="l"/>
                <a:tab pos="7655719" algn="l"/>
                <a:tab pos="8570024" algn="l"/>
                <a:tab pos="9484330" algn="l"/>
                <a:tab pos="10398635" algn="l"/>
              </a:tabLst>
            </a:pPr>
            <a:r>
              <a:rPr lang="en-US" sz="2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emux</a:t>
            </a:r>
            <a:r>
              <a:rPr lang="ja-JP" altLang="en-US" sz="2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en-US" sz="2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ed</a:t>
            </a:r>
            <a:r>
              <a:rPr lang="en-US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to DNS server</a:t>
            </a:r>
          </a:p>
          <a:p>
            <a:pPr marL="341277" indent="-341277">
              <a:lnSpc>
                <a:spcPct val="90000"/>
              </a:lnSpc>
              <a:spcBef>
                <a:spcPts val="550"/>
              </a:spcBef>
              <a:buClr>
                <a:srgbClr val="000099"/>
              </a:buClr>
              <a:buSzPct val="75000"/>
              <a:buFont typeface="Wingdings" pitchFamily="2" charset="2"/>
              <a:buChar char="q"/>
              <a:tabLst>
                <a:tab pos="341277" algn="l"/>
                <a:tab pos="1255582" algn="l"/>
                <a:tab pos="2169888" algn="l"/>
                <a:tab pos="3084194" algn="l"/>
                <a:tab pos="3998499" algn="l"/>
                <a:tab pos="4912804" algn="l"/>
                <a:tab pos="5827109" algn="l"/>
                <a:tab pos="6741414" algn="l"/>
                <a:tab pos="7655719" algn="l"/>
                <a:tab pos="8570024" algn="l"/>
                <a:tab pos="9484330" algn="l"/>
                <a:tab pos="10398635" algn="l"/>
              </a:tabLst>
            </a:pPr>
            <a:r>
              <a:rPr lang="en-US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DNS server replies to client with IP address of www.google.com </a:t>
            </a:r>
          </a:p>
        </p:txBody>
      </p:sp>
      <p:grpSp>
        <p:nvGrpSpPr>
          <p:cNvPr id="31" name="Group 125"/>
          <p:cNvGrpSpPr>
            <a:grpSpLocks/>
          </p:cNvGrpSpPr>
          <p:nvPr/>
        </p:nvGrpSpPr>
        <p:grpSpPr bwMode="auto">
          <a:xfrm>
            <a:off x="5173663" y="2041526"/>
            <a:ext cx="755650" cy="377825"/>
            <a:chOff x="3259" y="1286"/>
            <a:chExt cx="476" cy="238"/>
          </a:xfrm>
        </p:grpSpPr>
        <p:sp>
          <p:nvSpPr>
            <p:cNvPr id="125054" name="Oval 126"/>
            <p:cNvSpPr>
              <a:spLocks noChangeArrowheads="1"/>
            </p:cNvSpPr>
            <p:nvPr/>
          </p:nvSpPr>
          <p:spPr bwMode="auto">
            <a:xfrm>
              <a:off x="3259" y="1406"/>
              <a:ext cx="475" cy="118"/>
            </a:xfrm>
            <a:prstGeom prst="ellipse">
              <a:avLst/>
            </a:prstGeom>
            <a:solidFill>
              <a:srgbClr val="DDDDDD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055" name="Line 127"/>
            <p:cNvSpPr>
              <a:spLocks noChangeShapeType="1"/>
            </p:cNvSpPr>
            <p:nvPr/>
          </p:nvSpPr>
          <p:spPr bwMode="auto">
            <a:xfrm>
              <a:off x="3263" y="1370"/>
              <a:ext cx="0" cy="71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5056" name="Rectangle 128"/>
            <p:cNvSpPr>
              <a:spLocks noChangeArrowheads="1"/>
            </p:cNvSpPr>
            <p:nvPr/>
          </p:nvSpPr>
          <p:spPr bwMode="auto">
            <a:xfrm>
              <a:off x="3263" y="1370"/>
              <a:ext cx="471" cy="93"/>
            </a:xfrm>
            <a:prstGeom prst="rect">
              <a:avLst/>
            </a:prstGeom>
            <a:solidFill>
              <a:srgbClr val="DDDDDD"/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057" name="Oval 129"/>
            <p:cNvSpPr>
              <a:spLocks noChangeArrowheads="1"/>
            </p:cNvSpPr>
            <p:nvPr/>
          </p:nvSpPr>
          <p:spPr bwMode="auto">
            <a:xfrm>
              <a:off x="3259" y="1286"/>
              <a:ext cx="475" cy="135"/>
            </a:xfrm>
            <a:prstGeom prst="ellipse">
              <a:avLst/>
            </a:prstGeom>
            <a:solidFill>
              <a:srgbClr val="DDDDDD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24993" name="Group 130"/>
            <p:cNvGrpSpPr>
              <a:grpSpLocks/>
            </p:cNvGrpSpPr>
            <p:nvPr/>
          </p:nvGrpSpPr>
          <p:grpSpPr bwMode="auto">
            <a:xfrm>
              <a:off x="3374" y="1315"/>
              <a:ext cx="235" cy="79"/>
              <a:chOff x="3374" y="1315"/>
              <a:chExt cx="235" cy="79"/>
            </a:xfrm>
          </p:grpSpPr>
          <p:sp>
            <p:nvSpPr>
              <p:cNvPr id="125059" name="Line 131"/>
              <p:cNvSpPr>
                <a:spLocks noChangeShapeType="1"/>
              </p:cNvSpPr>
              <p:nvPr/>
            </p:nvSpPr>
            <p:spPr bwMode="auto">
              <a:xfrm flipV="1">
                <a:off x="3374" y="1314"/>
                <a:ext cx="83" cy="3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60" name="Line 132"/>
              <p:cNvSpPr>
                <a:spLocks noChangeShapeType="1"/>
              </p:cNvSpPr>
              <p:nvPr/>
            </p:nvSpPr>
            <p:spPr bwMode="auto">
              <a:xfrm>
                <a:off x="3536" y="1395"/>
                <a:ext cx="73" cy="0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61" name="Line 133"/>
              <p:cNvSpPr>
                <a:spLocks noChangeShapeType="1"/>
              </p:cNvSpPr>
              <p:nvPr/>
            </p:nvSpPr>
            <p:spPr bwMode="auto">
              <a:xfrm>
                <a:off x="3451" y="1317"/>
                <a:ext cx="87" cy="77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4995" name="Group 134"/>
            <p:cNvGrpSpPr>
              <a:grpSpLocks/>
            </p:cNvGrpSpPr>
            <p:nvPr/>
          </p:nvGrpSpPr>
          <p:grpSpPr bwMode="auto">
            <a:xfrm>
              <a:off x="3374" y="1315"/>
              <a:ext cx="235" cy="79"/>
              <a:chOff x="3374" y="1315"/>
              <a:chExt cx="235" cy="79"/>
            </a:xfrm>
          </p:grpSpPr>
          <p:sp>
            <p:nvSpPr>
              <p:cNvPr id="125063" name="Line 135"/>
              <p:cNvSpPr>
                <a:spLocks noChangeShapeType="1"/>
              </p:cNvSpPr>
              <p:nvPr/>
            </p:nvSpPr>
            <p:spPr bwMode="auto">
              <a:xfrm>
                <a:off x="3374" y="1393"/>
                <a:ext cx="83" cy="1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64" name="Line 136"/>
              <p:cNvSpPr>
                <a:spLocks noChangeShapeType="1"/>
              </p:cNvSpPr>
              <p:nvPr/>
            </p:nvSpPr>
            <p:spPr bwMode="auto">
              <a:xfrm>
                <a:off x="3536" y="1315"/>
                <a:ext cx="73" cy="0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65" name="Line 137"/>
              <p:cNvSpPr>
                <a:spLocks noChangeShapeType="1"/>
              </p:cNvSpPr>
              <p:nvPr/>
            </p:nvSpPr>
            <p:spPr bwMode="auto">
              <a:xfrm flipV="1">
                <a:off x="3451" y="1314"/>
                <a:ext cx="87" cy="79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5066" name="Line 138"/>
            <p:cNvSpPr>
              <a:spLocks noChangeShapeType="1"/>
            </p:cNvSpPr>
            <p:nvPr/>
          </p:nvSpPr>
          <p:spPr bwMode="auto">
            <a:xfrm flipH="1">
              <a:off x="3734" y="1356"/>
              <a:ext cx="2" cy="106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5067" name="Line 139"/>
            <p:cNvSpPr>
              <a:spLocks noChangeShapeType="1"/>
            </p:cNvSpPr>
            <p:nvPr/>
          </p:nvSpPr>
          <p:spPr bwMode="auto">
            <a:xfrm flipH="1">
              <a:off x="3258" y="1363"/>
              <a:ext cx="2" cy="106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5002" name="Group 140"/>
          <p:cNvGrpSpPr>
            <a:grpSpLocks/>
          </p:cNvGrpSpPr>
          <p:nvPr/>
        </p:nvGrpSpPr>
        <p:grpSpPr bwMode="auto">
          <a:xfrm>
            <a:off x="6538913" y="1787526"/>
            <a:ext cx="755650" cy="377825"/>
            <a:chOff x="4119" y="1126"/>
            <a:chExt cx="476" cy="238"/>
          </a:xfrm>
        </p:grpSpPr>
        <p:sp>
          <p:nvSpPr>
            <p:cNvPr id="125069" name="Oval 141"/>
            <p:cNvSpPr>
              <a:spLocks noChangeArrowheads="1"/>
            </p:cNvSpPr>
            <p:nvPr/>
          </p:nvSpPr>
          <p:spPr bwMode="auto">
            <a:xfrm>
              <a:off x="4119" y="1246"/>
              <a:ext cx="475" cy="118"/>
            </a:xfrm>
            <a:prstGeom prst="ellipse">
              <a:avLst/>
            </a:prstGeom>
            <a:solidFill>
              <a:srgbClr val="DDDDDD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070" name="Line 142"/>
            <p:cNvSpPr>
              <a:spLocks noChangeShapeType="1"/>
            </p:cNvSpPr>
            <p:nvPr/>
          </p:nvSpPr>
          <p:spPr bwMode="auto">
            <a:xfrm>
              <a:off x="4123" y="1210"/>
              <a:ext cx="0" cy="71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5071" name="Rectangle 143"/>
            <p:cNvSpPr>
              <a:spLocks noChangeArrowheads="1"/>
            </p:cNvSpPr>
            <p:nvPr/>
          </p:nvSpPr>
          <p:spPr bwMode="auto">
            <a:xfrm>
              <a:off x="4123" y="1210"/>
              <a:ext cx="471" cy="93"/>
            </a:xfrm>
            <a:prstGeom prst="rect">
              <a:avLst/>
            </a:prstGeom>
            <a:solidFill>
              <a:srgbClr val="DDDDDD"/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072" name="Oval 144"/>
            <p:cNvSpPr>
              <a:spLocks noChangeArrowheads="1"/>
            </p:cNvSpPr>
            <p:nvPr/>
          </p:nvSpPr>
          <p:spPr bwMode="auto">
            <a:xfrm>
              <a:off x="4119" y="1126"/>
              <a:ext cx="475" cy="135"/>
            </a:xfrm>
            <a:prstGeom prst="ellipse">
              <a:avLst/>
            </a:prstGeom>
            <a:solidFill>
              <a:srgbClr val="DDDDDD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25005" name="Group 145"/>
            <p:cNvGrpSpPr>
              <a:grpSpLocks/>
            </p:cNvGrpSpPr>
            <p:nvPr/>
          </p:nvGrpSpPr>
          <p:grpSpPr bwMode="auto">
            <a:xfrm>
              <a:off x="4234" y="1155"/>
              <a:ext cx="234" cy="79"/>
              <a:chOff x="4234" y="1155"/>
              <a:chExt cx="234" cy="79"/>
            </a:xfrm>
          </p:grpSpPr>
          <p:sp>
            <p:nvSpPr>
              <p:cNvPr id="125074" name="Line 146"/>
              <p:cNvSpPr>
                <a:spLocks noChangeShapeType="1"/>
              </p:cNvSpPr>
              <p:nvPr/>
            </p:nvSpPr>
            <p:spPr bwMode="auto">
              <a:xfrm flipV="1">
                <a:off x="4234" y="1154"/>
                <a:ext cx="83" cy="3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75" name="Line 147"/>
              <p:cNvSpPr>
                <a:spLocks noChangeShapeType="1"/>
              </p:cNvSpPr>
              <p:nvPr/>
            </p:nvSpPr>
            <p:spPr bwMode="auto">
              <a:xfrm>
                <a:off x="4395" y="1235"/>
                <a:ext cx="73" cy="0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76" name="Line 148"/>
              <p:cNvSpPr>
                <a:spLocks noChangeShapeType="1"/>
              </p:cNvSpPr>
              <p:nvPr/>
            </p:nvSpPr>
            <p:spPr bwMode="auto">
              <a:xfrm>
                <a:off x="4311" y="1157"/>
                <a:ext cx="86" cy="77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5006" name="Group 149"/>
            <p:cNvGrpSpPr>
              <a:grpSpLocks/>
            </p:cNvGrpSpPr>
            <p:nvPr/>
          </p:nvGrpSpPr>
          <p:grpSpPr bwMode="auto">
            <a:xfrm>
              <a:off x="4234" y="1154"/>
              <a:ext cx="234" cy="79"/>
              <a:chOff x="4234" y="1154"/>
              <a:chExt cx="234" cy="79"/>
            </a:xfrm>
          </p:grpSpPr>
          <p:sp>
            <p:nvSpPr>
              <p:cNvPr id="125078" name="Line 150"/>
              <p:cNvSpPr>
                <a:spLocks noChangeShapeType="1"/>
              </p:cNvSpPr>
              <p:nvPr/>
            </p:nvSpPr>
            <p:spPr bwMode="auto">
              <a:xfrm>
                <a:off x="4234" y="1233"/>
                <a:ext cx="83" cy="1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79" name="Line 151"/>
              <p:cNvSpPr>
                <a:spLocks noChangeShapeType="1"/>
              </p:cNvSpPr>
              <p:nvPr/>
            </p:nvSpPr>
            <p:spPr bwMode="auto">
              <a:xfrm>
                <a:off x="4395" y="1154"/>
                <a:ext cx="73" cy="0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80" name="Line 152"/>
              <p:cNvSpPr>
                <a:spLocks noChangeShapeType="1"/>
              </p:cNvSpPr>
              <p:nvPr/>
            </p:nvSpPr>
            <p:spPr bwMode="auto">
              <a:xfrm flipV="1">
                <a:off x="4311" y="1154"/>
                <a:ext cx="86" cy="79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5081" name="Line 153"/>
            <p:cNvSpPr>
              <a:spLocks noChangeShapeType="1"/>
            </p:cNvSpPr>
            <p:nvPr/>
          </p:nvSpPr>
          <p:spPr bwMode="auto">
            <a:xfrm flipH="1">
              <a:off x="4594" y="1196"/>
              <a:ext cx="2" cy="106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5082" name="Line 154"/>
            <p:cNvSpPr>
              <a:spLocks noChangeShapeType="1"/>
            </p:cNvSpPr>
            <p:nvPr/>
          </p:nvSpPr>
          <p:spPr bwMode="auto">
            <a:xfrm flipH="1">
              <a:off x="4118" y="1203"/>
              <a:ext cx="2" cy="106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5083" name="Text Box 155"/>
          <p:cNvSpPr txBox="1">
            <a:spLocks noChangeArrowheads="1"/>
          </p:cNvSpPr>
          <p:nvPr/>
        </p:nvSpPr>
        <p:spPr bwMode="auto">
          <a:xfrm>
            <a:off x="5338764" y="2511426"/>
            <a:ext cx="2231981" cy="77417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89991" tIns="46795" rIns="89991" bIns="46795">
            <a:spAutoFit/>
          </a:bodyPr>
          <a:lstStyle/>
          <a:p>
            <a:pPr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Comcast network </a:t>
            </a:r>
          </a:p>
          <a:p>
            <a:pPr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68.80.0.0/13</a:t>
            </a:r>
          </a:p>
        </p:txBody>
      </p:sp>
      <p:grpSp>
        <p:nvGrpSpPr>
          <p:cNvPr id="125011" name="Group 156"/>
          <p:cNvGrpSpPr>
            <a:grpSpLocks/>
          </p:cNvGrpSpPr>
          <p:nvPr/>
        </p:nvGrpSpPr>
        <p:grpSpPr bwMode="auto">
          <a:xfrm>
            <a:off x="7196138" y="2703513"/>
            <a:ext cx="755650" cy="377825"/>
            <a:chOff x="4533" y="1703"/>
            <a:chExt cx="476" cy="238"/>
          </a:xfrm>
        </p:grpSpPr>
        <p:sp>
          <p:nvSpPr>
            <p:cNvPr id="125085" name="Oval 157"/>
            <p:cNvSpPr>
              <a:spLocks noChangeArrowheads="1"/>
            </p:cNvSpPr>
            <p:nvPr/>
          </p:nvSpPr>
          <p:spPr bwMode="auto">
            <a:xfrm>
              <a:off x="4533" y="1823"/>
              <a:ext cx="475" cy="118"/>
            </a:xfrm>
            <a:prstGeom prst="ellipse">
              <a:avLst/>
            </a:prstGeom>
            <a:solidFill>
              <a:srgbClr val="DDDDDD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086" name="Line 158"/>
            <p:cNvSpPr>
              <a:spLocks noChangeShapeType="1"/>
            </p:cNvSpPr>
            <p:nvPr/>
          </p:nvSpPr>
          <p:spPr bwMode="auto">
            <a:xfrm>
              <a:off x="4537" y="1787"/>
              <a:ext cx="0" cy="71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5087" name="Rectangle 159"/>
            <p:cNvSpPr>
              <a:spLocks noChangeArrowheads="1"/>
            </p:cNvSpPr>
            <p:nvPr/>
          </p:nvSpPr>
          <p:spPr bwMode="auto">
            <a:xfrm>
              <a:off x="4537" y="1787"/>
              <a:ext cx="471" cy="93"/>
            </a:xfrm>
            <a:prstGeom prst="rect">
              <a:avLst/>
            </a:prstGeom>
            <a:solidFill>
              <a:srgbClr val="DDDDDD"/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088" name="Oval 160"/>
            <p:cNvSpPr>
              <a:spLocks noChangeArrowheads="1"/>
            </p:cNvSpPr>
            <p:nvPr/>
          </p:nvSpPr>
          <p:spPr bwMode="auto">
            <a:xfrm>
              <a:off x="4533" y="1703"/>
              <a:ext cx="475" cy="135"/>
            </a:xfrm>
            <a:prstGeom prst="ellipse">
              <a:avLst/>
            </a:prstGeom>
            <a:solidFill>
              <a:srgbClr val="DDDDDD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25012" name="Group 161"/>
            <p:cNvGrpSpPr>
              <a:grpSpLocks/>
            </p:cNvGrpSpPr>
            <p:nvPr/>
          </p:nvGrpSpPr>
          <p:grpSpPr bwMode="auto">
            <a:xfrm>
              <a:off x="4648" y="1732"/>
              <a:ext cx="235" cy="79"/>
              <a:chOff x="4648" y="1732"/>
              <a:chExt cx="235" cy="79"/>
            </a:xfrm>
          </p:grpSpPr>
          <p:sp>
            <p:nvSpPr>
              <p:cNvPr id="125090" name="Line 162"/>
              <p:cNvSpPr>
                <a:spLocks noChangeShapeType="1"/>
              </p:cNvSpPr>
              <p:nvPr/>
            </p:nvSpPr>
            <p:spPr bwMode="auto">
              <a:xfrm flipV="1">
                <a:off x="4648" y="1731"/>
                <a:ext cx="83" cy="3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91" name="Line 163"/>
              <p:cNvSpPr>
                <a:spLocks noChangeShapeType="1"/>
              </p:cNvSpPr>
              <p:nvPr/>
            </p:nvSpPr>
            <p:spPr bwMode="auto">
              <a:xfrm>
                <a:off x="4810" y="1812"/>
                <a:ext cx="73" cy="0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92" name="Line 164"/>
              <p:cNvSpPr>
                <a:spLocks noChangeShapeType="1"/>
              </p:cNvSpPr>
              <p:nvPr/>
            </p:nvSpPr>
            <p:spPr bwMode="auto">
              <a:xfrm>
                <a:off x="4725" y="1734"/>
                <a:ext cx="87" cy="77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5015" name="Group 165"/>
            <p:cNvGrpSpPr>
              <a:grpSpLocks/>
            </p:cNvGrpSpPr>
            <p:nvPr/>
          </p:nvGrpSpPr>
          <p:grpSpPr bwMode="auto">
            <a:xfrm>
              <a:off x="4648" y="1732"/>
              <a:ext cx="235" cy="79"/>
              <a:chOff x="4648" y="1732"/>
              <a:chExt cx="235" cy="79"/>
            </a:xfrm>
          </p:grpSpPr>
          <p:sp>
            <p:nvSpPr>
              <p:cNvPr id="125094" name="Line 166"/>
              <p:cNvSpPr>
                <a:spLocks noChangeShapeType="1"/>
              </p:cNvSpPr>
              <p:nvPr/>
            </p:nvSpPr>
            <p:spPr bwMode="auto">
              <a:xfrm>
                <a:off x="4648" y="1810"/>
                <a:ext cx="83" cy="1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95" name="Line 167"/>
              <p:cNvSpPr>
                <a:spLocks noChangeShapeType="1"/>
              </p:cNvSpPr>
              <p:nvPr/>
            </p:nvSpPr>
            <p:spPr bwMode="auto">
              <a:xfrm>
                <a:off x="4810" y="1732"/>
                <a:ext cx="73" cy="0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96" name="Line 168"/>
              <p:cNvSpPr>
                <a:spLocks noChangeShapeType="1"/>
              </p:cNvSpPr>
              <p:nvPr/>
            </p:nvSpPr>
            <p:spPr bwMode="auto">
              <a:xfrm flipV="1">
                <a:off x="4725" y="1731"/>
                <a:ext cx="87" cy="79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5097" name="Line 169"/>
            <p:cNvSpPr>
              <a:spLocks noChangeShapeType="1"/>
            </p:cNvSpPr>
            <p:nvPr/>
          </p:nvSpPr>
          <p:spPr bwMode="auto">
            <a:xfrm flipH="1">
              <a:off x="5008" y="1773"/>
              <a:ext cx="2" cy="106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5098" name="Line 170"/>
            <p:cNvSpPr>
              <a:spLocks noChangeShapeType="1"/>
            </p:cNvSpPr>
            <p:nvPr/>
          </p:nvSpPr>
          <p:spPr bwMode="auto">
            <a:xfrm flipH="1">
              <a:off x="4532" y="1780"/>
              <a:ext cx="2" cy="106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5099" name="Line 171"/>
          <p:cNvSpPr>
            <a:spLocks noChangeShapeType="1"/>
          </p:cNvSpPr>
          <p:nvPr/>
        </p:nvSpPr>
        <p:spPr bwMode="auto">
          <a:xfrm flipH="1">
            <a:off x="6913564" y="1528763"/>
            <a:ext cx="263525" cy="258762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/>
          </a:p>
        </p:txBody>
      </p:sp>
      <p:sp>
        <p:nvSpPr>
          <p:cNvPr id="125100" name="Text Box 172"/>
          <p:cNvSpPr txBox="1">
            <a:spLocks noChangeArrowheads="1"/>
          </p:cNvSpPr>
          <p:nvPr/>
        </p:nvSpPr>
        <p:spPr bwMode="auto">
          <a:xfrm>
            <a:off x="7369175" y="746126"/>
            <a:ext cx="1507424" cy="77417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89991" tIns="46795" rIns="89991" bIns="46795">
            <a:spAutoFit/>
          </a:bodyPr>
          <a:lstStyle/>
          <a:p>
            <a:pPr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DNS server</a:t>
            </a:r>
          </a:p>
          <a:p>
            <a:pPr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125018" name="Group 173"/>
          <p:cNvGrpSpPr>
            <a:grpSpLocks/>
          </p:cNvGrpSpPr>
          <p:nvPr/>
        </p:nvGrpSpPr>
        <p:grpSpPr bwMode="auto">
          <a:xfrm>
            <a:off x="3795713" y="2409826"/>
            <a:ext cx="1573212" cy="1282700"/>
            <a:chOff x="2391" y="1518"/>
            <a:chExt cx="991" cy="808"/>
          </a:xfrm>
        </p:grpSpPr>
        <p:sp>
          <p:nvSpPr>
            <p:cNvPr id="125102" name="Line 174"/>
            <p:cNvSpPr>
              <a:spLocks noChangeShapeType="1"/>
            </p:cNvSpPr>
            <p:nvPr/>
          </p:nvSpPr>
          <p:spPr bwMode="auto">
            <a:xfrm flipV="1">
              <a:off x="2828" y="1517"/>
              <a:ext cx="554" cy="431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5103" name="Line 175"/>
            <p:cNvSpPr>
              <a:spLocks noChangeShapeType="1"/>
            </p:cNvSpPr>
            <p:nvPr/>
          </p:nvSpPr>
          <p:spPr bwMode="auto">
            <a:xfrm flipV="1">
              <a:off x="2391" y="1997"/>
              <a:ext cx="400" cy="330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prstDash val="dash"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5021" name="Group 176"/>
          <p:cNvGrpSpPr>
            <a:grpSpLocks/>
          </p:cNvGrpSpPr>
          <p:nvPr/>
        </p:nvGrpSpPr>
        <p:grpSpPr bwMode="auto">
          <a:xfrm>
            <a:off x="5600700" y="2424113"/>
            <a:ext cx="398463" cy="150812"/>
            <a:chOff x="3528" y="1527"/>
            <a:chExt cx="251" cy="95"/>
          </a:xfrm>
        </p:grpSpPr>
        <p:sp>
          <p:nvSpPr>
            <p:cNvPr id="125105" name="Line 177"/>
            <p:cNvSpPr>
              <a:spLocks noChangeShapeType="1"/>
            </p:cNvSpPr>
            <p:nvPr/>
          </p:nvSpPr>
          <p:spPr bwMode="auto">
            <a:xfrm flipH="1" flipV="1">
              <a:off x="3527" y="1526"/>
              <a:ext cx="142" cy="52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5106" name="Line 178"/>
            <p:cNvSpPr>
              <a:spLocks noChangeShapeType="1"/>
            </p:cNvSpPr>
            <p:nvPr/>
          </p:nvSpPr>
          <p:spPr bwMode="auto">
            <a:xfrm flipH="1" flipV="1">
              <a:off x="3677" y="1583"/>
              <a:ext cx="103" cy="40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prstDash val="dash"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5022" name="Group 179"/>
          <p:cNvGrpSpPr>
            <a:grpSpLocks/>
          </p:cNvGrpSpPr>
          <p:nvPr/>
        </p:nvGrpSpPr>
        <p:grpSpPr bwMode="auto">
          <a:xfrm>
            <a:off x="5753101" y="1900238"/>
            <a:ext cx="398463" cy="150812"/>
            <a:chOff x="3624" y="1197"/>
            <a:chExt cx="251" cy="95"/>
          </a:xfrm>
        </p:grpSpPr>
        <p:sp>
          <p:nvSpPr>
            <p:cNvPr id="125108" name="Line 180"/>
            <p:cNvSpPr>
              <a:spLocks noChangeShapeType="1"/>
            </p:cNvSpPr>
            <p:nvPr/>
          </p:nvSpPr>
          <p:spPr bwMode="auto">
            <a:xfrm flipH="1">
              <a:off x="3623" y="1242"/>
              <a:ext cx="142" cy="50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5109" name="Line 181"/>
            <p:cNvSpPr>
              <a:spLocks noChangeShapeType="1"/>
            </p:cNvSpPr>
            <p:nvPr/>
          </p:nvSpPr>
          <p:spPr bwMode="auto">
            <a:xfrm flipH="1">
              <a:off x="3773" y="1197"/>
              <a:ext cx="103" cy="38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prstDash val="dash"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5023" name="Group 182"/>
          <p:cNvGrpSpPr>
            <a:grpSpLocks/>
          </p:cNvGrpSpPr>
          <p:nvPr/>
        </p:nvGrpSpPr>
        <p:grpSpPr bwMode="auto">
          <a:xfrm>
            <a:off x="7853363" y="2590801"/>
            <a:ext cx="398462" cy="150813"/>
            <a:chOff x="4947" y="1632"/>
            <a:chExt cx="251" cy="95"/>
          </a:xfrm>
        </p:grpSpPr>
        <p:sp>
          <p:nvSpPr>
            <p:cNvPr id="125111" name="Line 183"/>
            <p:cNvSpPr>
              <a:spLocks noChangeShapeType="1"/>
            </p:cNvSpPr>
            <p:nvPr/>
          </p:nvSpPr>
          <p:spPr bwMode="auto">
            <a:xfrm flipH="1">
              <a:off x="4946" y="1677"/>
              <a:ext cx="142" cy="50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5112" name="Line 184"/>
            <p:cNvSpPr>
              <a:spLocks noChangeShapeType="1"/>
            </p:cNvSpPr>
            <p:nvPr/>
          </p:nvSpPr>
          <p:spPr bwMode="auto">
            <a:xfrm flipH="1">
              <a:off x="5096" y="1632"/>
              <a:ext cx="103" cy="38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prstDash val="dash"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5024" name="Group 185"/>
          <p:cNvGrpSpPr>
            <a:grpSpLocks/>
          </p:cNvGrpSpPr>
          <p:nvPr/>
        </p:nvGrpSpPr>
        <p:grpSpPr bwMode="auto">
          <a:xfrm>
            <a:off x="7029450" y="2609851"/>
            <a:ext cx="293688" cy="112713"/>
            <a:chOff x="4428" y="1644"/>
            <a:chExt cx="185" cy="71"/>
          </a:xfrm>
        </p:grpSpPr>
        <p:sp>
          <p:nvSpPr>
            <p:cNvPr id="125114" name="Line 186"/>
            <p:cNvSpPr>
              <a:spLocks noChangeShapeType="1"/>
            </p:cNvSpPr>
            <p:nvPr/>
          </p:nvSpPr>
          <p:spPr bwMode="auto">
            <a:xfrm>
              <a:off x="4510" y="1678"/>
              <a:ext cx="103" cy="37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5115" name="Line 187"/>
            <p:cNvSpPr>
              <a:spLocks noChangeShapeType="1"/>
            </p:cNvSpPr>
            <p:nvPr/>
          </p:nvSpPr>
          <p:spPr bwMode="auto">
            <a:xfrm>
              <a:off x="4428" y="1644"/>
              <a:ext cx="74" cy="28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prstDash val="dash"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5027" name="Group 188"/>
          <p:cNvGrpSpPr>
            <a:grpSpLocks/>
          </p:cNvGrpSpPr>
          <p:nvPr/>
        </p:nvGrpSpPr>
        <p:grpSpPr bwMode="auto">
          <a:xfrm>
            <a:off x="7299326" y="1979614"/>
            <a:ext cx="454025" cy="1587"/>
            <a:chOff x="4598" y="1247"/>
            <a:chExt cx="286" cy="1"/>
          </a:xfrm>
        </p:grpSpPr>
        <p:sp>
          <p:nvSpPr>
            <p:cNvPr id="125117" name="Line 189"/>
            <p:cNvSpPr>
              <a:spLocks noChangeShapeType="1"/>
            </p:cNvSpPr>
            <p:nvPr/>
          </p:nvSpPr>
          <p:spPr bwMode="auto">
            <a:xfrm flipH="1">
              <a:off x="4596" y="1249"/>
              <a:ext cx="162" cy="0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5118" name="Line 190"/>
            <p:cNvSpPr>
              <a:spLocks noChangeShapeType="1"/>
            </p:cNvSpPr>
            <p:nvPr/>
          </p:nvSpPr>
          <p:spPr bwMode="auto">
            <a:xfrm flipH="1">
              <a:off x="4768" y="1247"/>
              <a:ext cx="117" cy="0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prstDash val="dash"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5036" name="Group 191"/>
          <p:cNvGrpSpPr>
            <a:grpSpLocks/>
          </p:cNvGrpSpPr>
          <p:nvPr/>
        </p:nvGrpSpPr>
        <p:grpSpPr bwMode="auto">
          <a:xfrm>
            <a:off x="6443663" y="2157413"/>
            <a:ext cx="293687" cy="112712"/>
            <a:chOff x="4059" y="1359"/>
            <a:chExt cx="185" cy="71"/>
          </a:xfrm>
        </p:grpSpPr>
        <p:sp>
          <p:nvSpPr>
            <p:cNvPr id="125120" name="Line 192"/>
            <p:cNvSpPr>
              <a:spLocks noChangeShapeType="1"/>
            </p:cNvSpPr>
            <p:nvPr/>
          </p:nvSpPr>
          <p:spPr bwMode="auto">
            <a:xfrm flipV="1">
              <a:off x="4141" y="1358"/>
              <a:ext cx="103" cy="39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5121" name="Line 193"/>
            <p:cNvSpPr>
              <a:spLocks noChangeShapeType="1"/>
            </p:cNvSpPr>
            <p:nvPr/>
          </p:nvSpPr>
          <p:spPr bwMode="auto">
            <a:xfrm flipV="1">
              <a:off x="4059" y="1401"/>
              <a:ext cx="74" cy="30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prstDash val="dash"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5037" name="Group 194"/>
          <p:cNvGrpSpPr>
            <a:grpSpLocks/>
          </p:cNvGrpSpPr>
          <p:nvPr/>
        </p:nvGrpSpPr>
        <p:grpSpPr bwMode="auto">
          <a:xfrm>
            <a:off x="7081839" y="2157413"/>
            <a:ext cx="293687" cy="112712"/>
            <a:chOff x="4461" y="1359"/>
            <a:chExt cx="185" cy="71"/>
          </a:xfrm>
        </p:grpSpPr>
        <p:sp>
          <p:nvSpPr>
            <p:cNvPr id="125123" name="Line 195"/>
            <p:cNvSpPr>
              <a:spLocks noChangeShapeType="1"/>
            </p:cNvSpPr>
            <p:nvPr/>
          </p:nvSpPr>
          <p:spPr bwMode="auto">
            <a:xfrm flipH="1" flipV="1">
              <a:off x="4460" y="1358"/>
              <a:ext cx="105" cy="39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5124" name="Line 196"/>
            <p:cNvSpPr>
              <a:spLocks noChangeShapeType="1"/>
            </p:cNvSpPr>
            <p:nvPr/>
          </p:nvSpPr>
          <p:spPr bwMode="auto">
            <a:xfrm flipH="1" flipV="1">
              <a:off x="4571" y="1401"/>
              <a:ext cx="76" cy="30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prstDash val="dash"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5038" name="Group 197"/>
          <p:cNvGrpSpPr>
            <a:grpSpLocks/>
          </p:cNvGrpSpPr>
          <p:nvPr/>
        </p:nvGrpSpPr>
        <p:grpSpPr bwMode="auto">
          <a:xfrm>
            <a:off x="5980113" y="438150"/>
            <a:ext cx="1314450" cy="1889126"/>
            <a:chOff x="3767" y="276"/>
            <a:chExt cx="828" cy="1190"/>
          </a:xfrm>
        </p:grpSpPr>
        <p:sp>
          <p:nvSpPr>
            <p:cNvPr id="125126" name="Freeform 198"/>
            <p:cNvSpPr>
              <a:spLocks noChangeArrowheads="1"/>
            </p:cNvSpPr>
            <p:nvPr/>
          </p:nvSpPr>
          <p:spPr bwMode="auto">
            <a:xfrm>
              <a:off x="4260" y="300"/>
              <a:ext cx="335" cy="800"/>
            </a:xfrm>
            <a:custGeom>
              <a:avLst/>
              <a:gdLst>
                <a:gd name="G0" fmla="+- 1 0 0"/>
                <a:gd name="G1" fmla="+- 1 0 0"/>
                <a:gd name="G2" fmla="+- 0 0 0"/>
                <a:gd name="G3" fmla="+- 0 0 0"/>
                <a:gd name="G4" fmla="+- 371 0 0"/>
                <a:gd name="G5" fmla="+- 1 0 0"/>
                <a:gd name="T0" fmla="*/ 1 w 551"/>
                <a:gd name="T1" fmla="*/ 0 h 801"/>
                <a:gd name="T2" fmla="*/ 46 w 551"/>
                <a:gd name="T3" fmla="*/ 402 h 801"/>
                <a:gd name="T4" fmla="*/ 1 w 551"/>
                <a:gd name="T5" fmla="*/ 801 h 801"/>
                <a:gd name="T6" fmla="*/ 1 w 551"/>
                <a:gd name="T7" fmla="*/ 535 h 801"/>
                <a:gd name="T8" fmla="*/ 0 w 551"/>
                <a:gd name="T9" fmla="*/ 371 h 801"/>
                <a:gd name="T10" fmla="*/ 1 w 551"/>
                <a:gd name="T11" fmla="*/ 0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1" h="801">
                  <a:moveTo>
                    <a:pt x="14" y="0"/>
                  </a:moveTo>
                  <a:lnTo>
                    <a:pt x="551" y="402"/>
                  </a:lnTo>
                  <a:lnTo>
                    <a:pt x="6" y="801"/>
                  </a:lnTo>
                  <a:lnTo>
                    <a:pt x="13" y="535"/>
                  </a:lnTo>
                  <a:lnTo>
                    <a:pt x="0" y="371"/>
                  </a:lnTo>
                  <a:lnTo>
                    <a:pt x="14" y="0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0000"/>
                </a:gs>
              </a:gsLst>
              <a:lin ang="2700000" scaled="1"/>
            </a:gra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25039" name="Group 199"/>
            <p:cNvGrpSpPr>
              <a:grpSpLocks/>
            </p:cNvGrpSpPr>
            <p:nvPr/>
          </p:nvGrpSpPr>
          <p:grpSpPr bwMode="auto">
            <a:xfrm>
              <a:off x="3767" y="276"/>
              <a:ext cx="528" cy="1190"/>
              <a:chOff x="3767" y="276"/>
              <a:chExt cx="528" cy="1190"/>
            </a:xfrm>
          </p:grpSpPr>
          <p:sp>
            <p:nvSpPr>
              <p:cNvPr id="125128" name="Rectangle 200"/>
              <p:cNvSpPr>
                <a:spLocks noChangeArrowheads="1"/>
              </p:cNvSpPr>
              <p:nvPr/>
            </p:nvSpPr>
            <p:spPr bwMode="auto">
              <a:xfrm>
                <a:off x="3774" y="295"/>
                <a:ext cx="492" cy="789"/>
              </a:xfrm>
              <a:prstGeom prst="rect">
                <a:avLst/>
              </a:prstGeom>
              <a:solidFill>
                <a:srgbClr val="FFFFFF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129" name="Text Box 201"/>
              <p:cNvSpPr txBox="1">
                <a:spLocks noChangeArrowheads="1"/>
              </p:cNvSpPr>
              <p:nvPr/>
            </p:nvSpPr>
            <p:spPr bwMode="auto">
              <a:xfrm>
                <a:off x="3838" y="276"/>
                <a:ext cx="457" cy="1190"/>
              </a:xfrm>
              <a:prstGeom prst="rect">
                <a:avLst/>
              </a:prstGeom>
              <a:noFill/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spAutoFit/>
              </a:bodyPr>
              <a:lstStyle/>
              <a:p>
                <a:pPr algn="ctr">
                  <a:tabLst>
                    <a:tab pos="0" algn="l"/>
                    <a:tab pos="914305" algn="l"/>
                    <a:tab pos="1828610" algn="l"/>
                    <a:tab pos="2742915" algn="l"/>
                    <a:tab pos="3657220" algn="l"/>
                    <a:tab pos="4571526" algn="l"/>
                    <a:tab pos="5485831" algn="l"/>
                    <a:tab pos="6400137" algn="l"/>
                    <a:tab pos="7314442" algn="l"/>
                    <a:tab pos="8228747" algn="l"/>
                    <a:tab pos="9143052" algn="l"/>
                    <a:tab pos="10057357" algn="l"/>
                  </a:tabLst>
                </a:pPr>
                <a:r>
                  <a:rPr lang="en-US" dirty="0">
                    <a:solidFill>
                      <a:srgbClr val="000000"/>
                    </a:solidFill>
                    <a:latin typeface="Arial" charset="0"/>
                  </a:rPr>
                  <a:t>DNS</a:t>
                </a:r>
              </a:p>
              <a:p>
                <a:pPr algn="ctr">
                  <a:tabLst>
                    <a:tab pos="0" algn="l"/>
                    <a:tab pos="914305" algn="l"/>
                    <a:tab pos="1828610" algn="l"/>
                    <a:tab pos="2742915" algn="l"/>
                    <a:tab pos="3657220" algn="l"/>
                    <a:tab pos="4571526" algn="l"/>
                    <a:tab pos="5485831" algn="l"/>
                    <a:tab pos="6400137" algn="l"/>
                    <a:tab pos="7314442" algn="l"/>
                    <a:tab pos="8228747" algn="l"/>
                    <a:tab pos="9143052" algn="l"/>
                    <a:tab pos="10057357" algn="l"/>
                  </a:tabLst>
                </a:pPr>
                <a:r>
                  <a:rPr lang="en-US" dirty="0">
                    <a:solidFill>
                      <a:srgbClr val="000000"/>
                    </a:solidFill>
                    <a:latin typeface="Arial" charset="0"/>
                  </a:rPr>
                  <a:t>UDP</a:t>
                </a:r>
              </a:p>
              <a:p>
                <a:pPr algn="ctr">
                  <a:tabLst>
                    <a:tab pos="0" algn="l"/>
                    <a:tab pos="914305" algn="l"/>
                    <a:tab pos="1828610" algn="l"/>
                    <a:tab pos="2742915" algn="l"/>
                    <a:tab pos="3657220" algn="l"/>
                    <a:tab pos="4571526" algn="l"/>
                    <a:tab pos="5485831" algn="l"/>
                    <a:tab pos="6400137" algn="l"/>
                    <a:tab pos="7314442" algn="l"/>
                    <a:tab pos="8228747" algn="l"/>
                    <a:tab pos="9143052" algn="l"/>
                    <a:tab pos="10057357" algn="l"/>
                  </a:tabLst>
                </a:pPr>
                <a:r>
                  <a:rPr lang="en-US" dirty="0">
                    <a:solidFill>
                      <a:srgbClr val="000000"/>
                    </a:solidFill>
                    <a:latin typeface="Arial" charset="0"/>
                  </a:rPr>
                  <a:t>IP</a:t>
                </a:r>
              </a:p>
              <a:p>
                <a:pPr algn="ctr">
                  <a:tabLst>
                    <a:tab pos="0" algn="l"/>
                    <a:tab pos="914305" algn="l"/>
                    <a:tab pos="1828610" algn="l"/>
                    <a:tab pos="2742915" algn="l"/>
                    <a:tab pos="3657220" algn="l"/>
                    <a:tab pos="4571526" algn="l"/>
                    <a:tab pos="5485831" algn="l"/>
                    <a:tab pos="6400137" algn="l"/>
                    <a:tab pos="7314442" algn="l"/>
                    <a:tab pos="8228747" algn="l"/>
                    <a:tab pos="9143052" algn="l"/>
                    <a:tab pos="10057357" algn="l"/>
                  </a:tabLst>
                </a:pPr>
                <a:r>
                  <a:rPr lang="en-US" dirty="0">
                    <a:solidFill>
                      <a:srgbClr val="000000"/>
                    </a:solidFill>
                    <a:latin typeface="Arial" charset="0"/>
                  </a:rPr>
                  <a:t>Eth</a:t>
                </a:r>
              </a:p>
              <a:p>
                <a:pPr algn="ctr">
                  <a:tabLst>
                    <a:tab pos="0" algn="l"/>
                    <a:tab pos="914305" algn="l"/>
                    <a:tab pos="1828610" algn="l"/>
                    <a:tab pos="2742915" algn="l"/>
                    <a:tab pos="3657220" algn="l"/>
                    <a:tab pos="4571526" algn="l"/>
                    <a:tab pos="5485831" algn="l"/>
                    <a:tab pos="6400137" algn="l"/>
                    <a:tab pos="7314442" algn="l"/>
                    <a:tab pos="8228747" algn="l"/>
                    <a:tab pos="9143052" algn="l"/>
                    <a:tab pos="10057357" algn="l"/>
                  </a:tabLst>
                </a:pPr>
                <a:r>
                  <a:rPr lang="en-US" dirty="0" err="1">
                    <a:solidFill>
                      <a:srgbClr val="000000"/>
                    </a:solidFill>
                    <a:latin typeface="Arial" charset="0"/>
                  </a:rPr>
                  <a:t>Phy</a:t>
                </a:r>
                <a:endParaRPr lang="en-US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25130" name="Line 202"/>
              <p:cNvSpPr>
                <a:spLocks noChangeShapeType="1"/>
              </p:cNvSpPr>
              <p:nvPr/>
            </p:nvSpPr>
            <p:spPr bwMode="auto">
              <a:xfrm>
                <a:off x="3776" y="452"/>
                <a:ext cx="488" cy="0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31" name="Line 203"/>
              <p:cNvSpPr>
                <a:spLocks noChangeShapeType="1"/>
              </p:cNvSpPr>
              <p:nvPr/>
            </p:nvSpPr>
            <p:spPr bwMode="auto">
              <a:xfrm>
                <a:off x="3773" y="611"/>
                <a:ext cx="488" cy="0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32" name="Line 204"/>
              <p:cNvSpPr>
                <a:spLocks noChangeShapeType="1"/>
              </p:cNvSpPr>
              <p:nvPr/>
            </p:nvSpPr>
            <p:spPr bwMode="auto">
              <a:xfrm>
                <a:off x="3770" y="770"/>
                <a:ext cx="488" cy="0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33" name="Line 205"/>
              <p:cNvSpPr>
                <a:spLocks noChangeShapeType="1"/>
              </p:cNvSpPr>
              <p:nvPr/>
            </p:nvSpPr>
            <p:spPr bwMode="auto">
              <a:xfrm>
                <a:off x="3767" y="929"/>
                <a:ext cx="488" cy="0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25042" name="Group 206"/>
          <p:cNvGrpSpPr>
            <a:grpSpLocks/>
          </p:cNvGrpSpPr>
          <p:nvPr/>
        </p:nvGrpSpPr>
        <p:grpSpPr bwMode="auto">
          <a:xfrm>
            <a:off x="4881563" y="558800"/>
            <a:ext cx="1079500" cy="1216025"/>
            <a:chOff x="3075" y="352"/>
            <a:chExt cx="680" cy="766"/>
          </a:xfrm>
        </p:grpSpPr>
        <p:grpSp>
          <p:nvGrpSpPr>
            <p:cNvPr id="125053" name="Group 207"/>
            <p:cNvGrpSpPr>
              <a:grpSpLocks/>
            </p:cNvGrpSpPr>
            <p:nvPr/>
          </p:nvGrpSpPr>
          <p:grpSpPr bwMode="auto">
            <a:xfrm>
              <a:off x="3075" y="602"/>
              <a:ext cx="680" cy="470"/>
              <a:chOff x="3075" y="602"/>
              <a:chExt cx="680" cy="470"/>
            </a:xfrm>
          </p:grpSpPr>
          <p:grpSp>
            <p:nvGrpSpPr>
              <p:cNvPr id="125058" name="Group 208"/>
              <p:cNvGrpSpPr>
                <a:grpSpLocks/>
              </p:cNvGrpSpPr>
              <p:nvPr/>
            </p:nvGrpSpPr>
            <p:grpSpPr bwMode="auto">
              <a:xfrm>
                <a:off x="3311" y="602"/>
                <a:ext cx="353" cy="156"/>
                <a:chOff x="3311" y="602"/>
                <a:chExt cx="353" cy="156"/>
              </a:xfrm>
            </p:grpSpPr>
            <p:grpSp>
              <p:nvGrpSpPr>
                <p:cNvPr id="125062" name="Group 209"/>
                <p:cNvGrpSpPr>
                  <a:grpSpLocks/>
                </p:cNvGrpSpPr>
                <p:nvPr/>
              </p:nvGrpSpPr>
              <p:grpSpPr bwMode="auto">
                <a:xfrm>
                  <a:off x="3367" y="602"/>
                  <a:ext cx="287" cy="156"/>
                  <a:chOff x="3367" y="602"/>
                  <a:chExt cx="287" cy="156"/>
                </a:xfrm>
              </p:grpSpPr>
              <p:sp>
                <p:nvSpPr>
                  <p:cNvPr id="125138" name="Rectangle 210"/>
                  <p:cNvSpPr>
                    <a:spLocks noChangeArrowheads="1"/>
                  </p:cNvSpPr>
                  <p:nvPr/>
                </p:nvSpPr>
                <p:spPr bwMode="auto">
                  <a:xfrm>
                    <a:off x="3410" y="635"/>
                    <a:ext cx="244" cy="85"/>
                  </a:xfrm>
                  <a:prstGeom prst="rect">
                    <a:avLst/>
                  </a:prstGeom>
                  <a:solidFill>
                    <a:srgbClr val="FF0000"/>
                  </a:solidFill>
                  <a:ln w="9360" cap="sq">
                    <a:solidFill>
                      <a:srgbClr val="FFFFFF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5139" name="Text Box 21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367" y="602"/>
                    <a:ext cx="285" cy="156"/>
                  </a:xfrm>
                  <a:prstGeom prst="rect">
                    <a:avLst/>
                  </a:prstGeom>
                  <a:noFill/>
                  <a:ln w="9525" cap="flat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lIns="90000" tIns="46800" rIns="90000" bIns="46800">
                    <a:spAutoFit/>
                  </a:bodyPr>
                  <a:lstStyle/>
                  <a:p>
                    <a:pPr>
                      <a:tabLst>
                        <a:tab pos="0" algn="l"/>
                        <a:tab pos="914305" algn="l"/>
                        <a:tab pos="1828610" algn="l"/>
                        <a:tab pos="2742915" algn="l"/>
                        <a:tab pos="3657220" algn="l"/>
                        <a:tab pos="4571526" algn="l"/>
                        <a:tab pos="5485831" algn="l"/>
                        <a:tab pos="6400137" algn="l"/>
                        <a:tab pos="7314442" algn="l"/>
                        <a:tab pos="8228747" algn="l"/>
                        <a:tab pos="9143052" algn="l"/>
                        <a:tab pos="10057357" algn="l"/>
                      </a:tabLst>
                    </a:pPr>
                    <a:r>
                      <a:rPr lang="en-US" sz="1000" dirty="0">
                        <a:solidFill>
                          <a:srgbClr val="FFFFFF"/>
                        </a:solidFill>
                      </a:rPr>
                      <a:t>DNS</a:t>
                    </a:r>
                  </a:p>
                </p:txBody>
              </p:sp>
            </p:grpSp>
            <p:sp>
              <p:nvSpPr>
                <p:cNvPr id="125140" name="Rectangle 212"/>
                <p:cNvSpPr>
                  <a:spLocks noChangeArrowheads="1"/>
                </p:cNvSpPr>
                <p:nvPr/>
              </p:nvSpPr>
              <p:spPr bwMode="auto">
                <a:xfrm>
                  <a:off x="3321" y="637"/>
                  <a:ext cx="87" cy="81"/>
                </a:xfrm>
                <a:prstGeom prst="rect">
                  <a:avLst/>
                </a:prstGeom>
                <a:solidFill>
                  <a:srgbClr val="00CC99"/>
                </a:solidFill>
                <a:ln w="9360" cap="sq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5141" name="Rectangle 213"/>
                <p:cNvSpPr>
                  <a:spLocks noChangeArrowheads="1"/>
                </p:cNvSpPr>
                <p:nvPr/>
              </p:nvSpPr>
              <p:spPr bwMode="auto">
                <a:xfrm>
                  <a:off x="3311" y="631"/>
                  <a:ext cx="353" cy="93"/>
                </a:xfrm>
                <a:prstGeom prst="rect">
                  <a:avLst/>
                </a:prstGeom>
                <a:noFill/>
                <a:ln w="9360" cap="sq">
                  <a:solidFill>
                    <a:srgbClr val="00CC99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25068" name="Group 214"/>
              <p:cNvGrpSpPr>
                <a:grpSpLocks/>
              </p:cNvGrpSpPr>
              <p:nvPr/>
            </p:nvGrpSpPr>
            <p:grpSpPr bwMode="auto">
              <a:xfrm>
                <a:off x="3311" y="750"/>
                <a:ext cx="353" cy="156"/>
                <a:chOff x="3311" y="750"/>
                <a:chExt cx="353" cy="156"/>
              </a:xfrm>
            </p:grpSpPr>
            <p:grpSp>
              <p:nvGrpSpPr>
                <p:cNvPr id="125073" name="Group 215"/>
                <p:cNvGrpSpPr>
                  <a:grpSpLocks/>
                </p:cNvGrpSpPr>
                <p:nvPr/>
              </p:nvGrpSpPr>
              <p:grpSpPr bwMode="auto">
                <a:xfrm>
                  <a:off x="3366" y="750"/>
                  <a:ext cx="288" cy="156"/>
                  <a:chOff x="3366" y="750"/>
                  <a:chExt cx="288" cy="156"/>
                </a:xfrm>
              </p:grpSpPr>
              <p:sp>
                <p:nvSpPr>
                  <p:cNvPr id="125144" name="Rectangle 216"/>
                  <p:cNvSpPr>
                    <a:spLocks noChangeArrowheads="1"/>
                  </p:cNvSpPr>
                  <p:nvPr/>
                </p:nvSpPr>
                <p:spPr bwMode="auto">
                  <a:xfrm>
                    <a:off x="3410" y="783"/>
                    <a:ext cx="244" cy="85"/>
                  </a:xfrm>
                  <a:prstGeom prst="rect">
                    <a:avLst/>
                  </a:prstGeom>
                  <a:solidFill>
                    <a:srgbClr val="FF0000"/>
                  </a:solidFill>
                  <a:ln w="9360" cap="sq">
                    <a:solidFill>
                      <a:srgbClr val="FFFFFF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5145" name="Text Box 21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366" y="750"/>
                    <a:ext cx="285" cy="156"/>
                  </a:xfrm>
                  <a:prstGeom prst="rect">
                    <a:avLst/>
                  </a:prstGeom>
                  <a:noFill/>
                  <a:ln w="9525" cap="flat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lIns="90000" tIns="46800" rIns="90000" bIns="46800">
                    <a:spAutoFit/>
                  </a:bodyPr>
                  <a:lstStyle/>
                  <a:p>
                    <a:pPr>
                      <a:tabLst>
                        <a:tab pos="0" algn="l"/>
                        <a:tab pos="914305" algn="l"/>
                        <a:tab pos="1828610" algn="l"/>
                        <a:tab pos="2742915" algn="l"/>
                        <a:tab pos="3657220" algn="l"/>
                        <a:tab pos="4571526" algn="l"/>
                        <a:tab pos="5485831" algn="l"/>
                        <a:tab pos="6400137" algn="l"/>
                        <a:tab pos="7314442" algn="l"/>
                        <a:tab pos="8228747" algn="l"/>
                        <a:tab pos="9143052" algn="l"/>
                        <a:tab pos="10057357" algn="l"/>
                      </a:tabLst>
                    </a:pPr>
                    <a:r>
                      <a:rPr lang="en-US" sz="1000" dirty="0">
                        <a:solidFill>
                          <a:srgbClr val="FFFFFF"/>
                        </a:solidFill>
                      </a:rPr>
                      <a:t>DNS</a:t>
                    </a:r>
                  </a:p>
                </p:txBody>
              </p:sp>
            </p:grpSp>
            <p:grpSp>
              <p:nvGrpSpPr>
                <p:cNvPr id="125077" name="Group 218"/>
                <p:cNvGrpSpPr>
                  <a:grpSpLocks/>
                </p:cNvGrpSpPr>
                <p:nvPr/>
              </p:nvGrpSpPr>
              <p:grpSpPr bwMode="auto">
                <a:xfrm>
                  <a:off x="3311" y="779"/>
                  <a:ext cx="353" cy="93"/>
                  <a:chOff x="3311" y="779"/>
                  <a:chExt cx="353" cy="93"/>
                </a:xfrm>
              </p:grpSpPr>
              <p:sp>
                <p:nvSpPr>
                  <p:cNvPr id="125147" name="Rectangle 219"/>
                  <p:cNvSpPr>
                    <a:spLocks noChangeArrowheads="1"/>
                  </p:cNvSpPr>
                  <p:nvPr/>
                </p:nvSpPr>
                <p:spPr bwMode="auto">
                  <a:xfrm>
                    <a:off x="3321" y="784"/>
                    <a:ext cx="87" cy="81"/>
                  </a:xfrm>
                  <a:prstGeom prst="rect">
                    <a:avLst/>
                  </a:prstGeom>
                  <a:solidFill>
                    <a:srgbClr val="00CC99"/>
                  </a:solidFill>
                  <a:ln w="9360" cap="sq">
                    <a:solidFill>
                      <a:srgbClr val="FFFFFF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5148" name="Rectangle 220"/>
                  <p:cNvSpPr>
                    <a:spLocks noChangeArrowheads="1"/>
                  </p:cNvSpPr>
                  <p:nvPr/>
                </p:nvSpPr>
                <p:spPr bwMode="auto">
                  <a:xfrm>
                    <a:off x="3311" y="779"/>
                    <a:ext cx="353" cy="93"/>
                  </a:xfrm>
                  <a:prstGeom prst="rect">
                    <a:avLst/>
                  </a:prstGeom>
                  <a:noFill/>
                  <a:ln w="9360" cap="sq">
                    <a:solidFill>
                      <a:srgbClr val="00CC99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25084" name="Group 221"/>
              <p:cNvGrpSpPr>
                <a:grpSpLocks/>
              </p:cNvGrpSpPr>
              <p:nvPr/>
            </p:nvGrpSpPr>
            <p:grpSpPr bwMode="auto">
              <a:xfrm>
                <a:off x="3198" y="770"/>
                <a:ext cx="479" cy="111"/>
                <a:chOff x="3198" y="770"/>
                <a:chExt cx="479" cy="111"/>
              </a:xfrm>
            </p:grpSpPr>
            <p:sp>
              <p:nvSpPr>
                <p:cNvPr id="125150" name="Rectangle 222"/>
                <p:cNvSpPr>
                  <a:spLocks noChangeArrowheads="1"/>
                </p:cNvSpPr>
                <p:nvPr/>
              </p:nvSpPr>
              <p:spPr bwMode="auto">
                <a:xfrm>
                  <a:off x="3207" y="781"/>
                  <a:ext cx="95" cy="92"/>
                </a:xfrm>
                <a:prstGeom prst="rect">
                  <a:avLst/>
                </a:prstGeom>
                <a:solidFill>
                  <a:srgbClr val="3333CC"/>
                </a:solidFill>
                <a:ln w="9525" cap="flat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5151" name="Rectangle 223"/>
                <p:cNvSpPr>
                  <a:spLocks noChangeArrowheads="1"/>
                </p:cNvSpPr>
                <p:nvPr/>
              </p:nvSpPr>
              <p:spPr bwMode="auto">
                <a:xfrm>
                  <a:off x="3198" y="770"/>
                  <a:ext cx="479" cy="111"/>
                </a:xfrm>
                <a:prstGeom prst="rect">
                  <a:avLst/>
                </a:prstGeom>
                <a:noFill/>
                <a:ln w="9360" cap="sq">
                  <a:solidFill>
                    <a:srgbClr val="3333CC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25089" name="Group 224"/>
              <p:cNvGrpSpPr>
                <a:grpSpLocks/>
              </p:cNvGrpSpPr>
              <p:nvPr/>
            </p:nvGrpSpPr>
            <p:grpSpPr bwMode="auto">
              <a:xfrm>
                <a:off x="3075" y="916"/>
                <a:ext cx="680" cy="156"/>
                <a:chOff x="3075" y="916"/>
                <a:chExt cx="680" cy="156"/>
              </a:xfrm>
            </p:grpSpPr>
            <p:grpSp>
              <p:nvGrpSpPr>
                <p:cNvPr id="125093" name="Group 225"/>
                <p:cNvGrpSpPr>
                  <a:grpSpLocks/>
                </p:cNvGrpSpPr>
                <p:nvPr/>
              </p:nvGrpSpPr>
              <p:grpSpPr bwMode="auto">
                <a:xfrm>
                  <a:off x="3194" y="916"/>
                  <a:ext cx="479" cy="156"/>
                  <a:chOff x="3194" y="916"/>
                  <a:chExt cx="479" cy="156"/>
                </a:xfrm>
              </p:grpSpPr>
              <p:grpSp>
                <p:nvGrpSpPr>
                  <p:cNvPr id="125101" name="Group 226"/>
                  <p:cNvGrpSpPr>
                    <a:grpSpLocks/>
                  </p:cNvGrpSpPr>
                  <p:nvPr/>
                </p:nvGrpSpPr>
                <p:grpSpPr bwMode="auto">
                  <a:xfrm>
                    <a:off x="3307" y="916"/>
                    <a:ext cx="353" cy="156"/>
                    <a:chOff x="3307" y="916"/>
                    <a:chExt cx="353" cy="156"/>
                  </a:xfrm>
                </p:grpSpPr>
                <p:grpSp>
                  <p:nvGrpSpPr>
                    <p:cNvPr id="125104" name="Group 22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362" y="916"/>
                      <a:ext cx="288" cy="156"/>
                      <a:chOff x="3362" y="916"/>
                      <a:chExt cx="288" cy="156"/>
                    </a:xfrm>
                  </p:grpSpPr>
                  <p:sp>
                    <p:nvSpPr>
                      <p:cNvPr id="125156" name="Rectangle 22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406" y="949"/>
                        <a:ext cx="244" cy="85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360" cap="sq">
                        <a:solidFill>
                          <a:srgbClr val="FFFFFF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25157" name="Text Box 229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3362" y="916"/>
                        <a:ext cx="285" cy="156"/>
                      </a:xfrm>
                      <a:prstGeom prst="rect">
                        <a:avLst/>
                      </a:prstGeom>
                      <a:noFill/>
                      <a:ln w="9525" cap="flat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lIns="90000" tIns="46800" rIns="90000" bIns="46800">
                        <a:spAutoFit/>
                      </a:bodyPr>
                      <a:lstStyle/>
                      <a:p>
                        <a:pPr>
                          <a:tabLst>
                            <a:tab pos="0" algn="l"/>
                            <a:tab pos="914305" algn="l"/>
                            <a:tab pos="1828610" algn="l"/>
                            <a:tab pos="2742915" algn="l"/>
                            <a:tab pos="3657220" algn="l"/>
                            <a:tab pos="4571526" algn="l"/>
                            <a:tab pos="5485831" algn="l"/>
                            <a:tab pos="6400137" algn="l"/>
                            <a:tab pos="7314442" algn="l"/>
                            <a:tab pos="8228747" algn="l"/>
                            <a:tab pos="9143052" algn="l"/>
                            <a:tab pos="10057357" algn="l"/>
                          </a:tabLst>
                        </a:pPr>
                        <a:r>
                          <a:rPr lang="en-US" sz="1000" dirty="0">
                            <a:solidFill>
                              <a:srgbClr val="FFFFFF"/>
                            </a:solidFill>
                          </a:rPr>
                          <a:t>DNS</a:t>
                        </a:r>
                      </a:p>
                    </p:txBody>
                  </p:sp>
                </p:grpSp>
                <p:grpSp>
                  <p:nvGrpSpPr>
                    <p:cNvPr id="125107" name="Group 23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307" y="945"/>
                      <a:ext cx="353" cy="93"/>
                      <a:chOff x="3307" y="945"/>
                      <a:chExt cx="353" cy="93"/>
                    </a:xfrm>
                  </p:grpSpPr>
                  <p:sp>
                    <p:nvSpPr>
                      <p:cNvPr id="125159" name="Rectangle 23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17" y="950"/>
                        <a:ext cx="87" cy="81"/>
                      </a:xfrm>
                      <a:prstGeom prst="rect">
                        <a:avLst/>
                      </a:prstGeom>
                      <a:solidFill>
                        <a:srgbClr val="00CC99"/>
                      </a:solidFill>
                      <a:ln w="9360" cap="sq">
                        <a:solidFill>
                          <a:srgbClr val="FFFFFF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25160" name="Rectangle 23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07" y="945"/>
                        <a:ext cx="353" cy="93"/>
                      </a:xfrm>
                      <a:prstGeom prst="rect">
                        <a:avLst/>
                      </a:prstGeom>
                      <a:noFill/>
                      <a:ln w="9360" cap="sq">
                        <a:solidFill>
                          <a:srgbClr val="00CC99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</p:grpSp>
              </p:grpSp>
              <p:sp>
                <p:nvSpPr>
                  <p:cNvPr id="125161" name="Rectangle 233"/>
                  <p:cNvSpPr>
                    <a:spLocks noChangeArrowheads="1"/>
                  </p:cNvSpPr>
                  <p:nvPr/>
                </p:nvSpPr>
                <p:spPr bwMode="auto">
                  <a:xfrm>
                    <a:off x="3203" y="947"/>
                    <a:ext cx="95" cy="92"/>
                  </a:xfrm>
                  <a:prstGeom prst="rect">
                    <a:avLst/>
                  </a:prstGeom>
                  <a:solidFill>
                    <a:srgbClr val="3333CC"/>
                  </a:solidFill>
                  <a:ln w="9525" cap="flat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5162" name="Rectangle 234"/>
                  <p:cNvSpPr>
                    <a:spLocks noChangeArrowheads="1"/>
                  </p:cNvSpPr>
                  <p:nvPr/>
                </p:nvSpPr>
                <p:spPr bwMode="auto">
                  <a:xfrm>
                    <a:off x="3194" y="936"/>
                    <a:ext cx="479" cy="111"/>
                  </a:xfrm>
                  <a:prstGeom prst="rect">
                    <a:avLst/>
                  </a:prstGeom>
                  <a:noFill/>
                  <a:ln w="9360" cap="sq">
                    <a:solidFill>
                      <a:srgbClr val="3333CC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25163" name="Rectangle 235"/>
                <p:cNvSpPr>
                  <a:spLocks noChangeArrowheads="1"/>
                </p:cNvSpPr>
                <p:nvPr/>
              </p:nvSpPr>
              <p:spPr bwMode="auto">
                <a:xfrm>
                  <a:off x="3088" y="938"/>
                  <a:ext cx="93" cy="107"/>
                </a:xfrm>
                <a:prstGeom prst="rect">
                  <a:avLst/>
                </a:prstGeom>
                <a:solidFill>
                  <a:srgbClr val="000000"/>
                </a:solidFill>
                <a:ln w="9525" cap="flat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5164" name="Rectangle 236"/>
                <p:cNvSpPr>
                  <a:spLocks noChangeArrowheads="1"/>
                </p:cNvSpPr>
                <p:nvPr/>
              </p:nvSpPr>
              <p:spPr bwMode="auto">
                <a:xfrm>
                  <a:off x="3686" y="937"/>
                  <a:ext cx="59" cy="106"/>
                </a:xfrm>
                <a:prstGeom prst="rect">
                  <a:avLst/>
                </a:prstGeom>
                <a:solidFill>
                  <a:srgbClr val="000000"/>
                </a:solidFill>
                <a:ln w="9525" cap="flat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5165" name="Rectangle 237"/>
                <p:cNvSpPr>
                  <a:spLocks noChangeArrowheads="1"/>
                </p:cNvSpPr>
                <p:nvPr/>
              </p:nvSpPr>
              <p:spPr bwMode="auto">
                <a:xfrm>
                  <a:off x="3075" y="922"/>
                  <a:ext cx="680" cy="136"/>
                </a:xfrm>
                <a:prstGeom prst="rect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125166" name="AutoShape 238"/>
            <p:cNvSpPr>
              <a:spLocks noChangeArrowheads="1"/>
            </p:cNvSpPr>
            <p:nvPr/>
          </p:nvSpPr>
          <p:spPr bwMode="auto">
            <a:xfrm rot="10800000">
              <a:off x="3398" y="352"/>
              <a:ext cx="239" cy="766"/>
            </a:xfrm>
            <a:prstGeom prst="downArrow">
              <a:avLst>
                <a:gd name="adj1" fmla="val 54167"/>
                <a:gd name="adj2" fmla="val 51458"/>
              </a:avLst>
            </a:prstGeom>
            <a:gradFill rotWithShape="0">
              <a:gsLst>
                <a:gs pos="0">
                  <a:srgbClr val="FF0000">
                    <a:alpha val="25999"/>
                  </a:srgbClr>
                </a:gs>
                <a:gs pos="100000">
                  <a:srgbClr val="FF0000">
                    <a:alpha val="25999"/>
                  </a:srgbClr>
                </a:gs>
              </a:gsLst>
              <a:lin ang="5400000" scaled="1"/>
            </a:gra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25110" name="Group 239"/>
            <p:cNvGrpSpPr>
              <a:grpSpLocks/>
            </p:cNvGrpSpPr>
            <p:nvPr/>
          </p:nvGrpSpPr>
          <p:grpSpPr bwMode="auto">
            <a:xfrm>
              <a:off x="3368" y="474"/>
              <a:ext cx="287" cy="156"/>
              <a:chOff x="3368" y="474"/>
              <a:chExt cx="287" cy="156"/>
            </a:xfrm>
          </p:grpSpPr>
          <p:sp>
            <p:nvSpPr>
              <p:cNvPr id="125168" name="Rectangle 240"/>
              <p:cNvSpPr>
                <a:spLocks noChangeArrowheads="1"/>
              </p:cNvSpPr>
              <p:nvPr/>
            </p:nvSpPr>
            <p:spPr bwMode="auto">
              <a:xfrm>
                <a:off x="3411" y="507"/>
                <a:ext cx="244" cy="85"/>
              </a:xfrm>
              <a:prstGeom prst="rect">
                <a:avLst/>
              </a:prstGeom>
              <a:solidFill>
                <a:srgbClr val="FF0000"/>
              </a:solidFill>
              <a:ln w="9360" cap="sq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169" name="Text Box 241"/>
              <p:cNvSpPr txBox="1">
                <a:spLocks noChangeArrowheads="1"/>
              </p:cNvSpPr>
              <p:nvPr/>
            </p:nvSpPr>
            <p:spPr bwMode="auto">
              <a:xfrm>
                <a:off x="3368" y="474"/>
                <a:ext cx="285" cy="156"/>
              </a:xfrm>
              <a:prstGeom prst="rect">
                <a:avLst/>
              </a:prstGeom>
              <a:noFill/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spAutoFit/>
              </a:bodyPr>
              <a:lstStyle/>
              <a:p>
                <a:pPr>
                  <a:tabLst>
                    <a:tab pos="0" algn="l"/>
                    <a:tab pos="914305" algn="l"/>
                    <a:tab pos="1828610" algn="l"/>
                    <a:tab pos="2742915" algn="l"/>
                    <a:tab pos="3657220" algn="l"/>
                    <a:tab pos="4571526" algn="l"/>
                    <a:tab pos="5485831" algn="l"/>
                    <a:tab pos="6400137" algn="l"/>
                    <a:tab pos="7314442" algn="l"/>
                    <a:tab pos="8228747" algn="l"/>
                    <a:tab pos="9143052" algn="l"/>
                    <a:tab pos="10057357" algn="l"/>
                  </a:tabLst>
                </a:pPr>
                <a:r>
                  <a:rPr lang="en-US" sz="1000" dirty="0">
                    <a:solidFill>
                      <a:srgbClr val="FFFFFF"/>
                    </a:solidFill>
                  </a:rPr>
                  <a:t>DNS</a:t>
                </a:r>
              </a:p>
            </p:txBody>
          </p:sp>
        </p:grpSp>
      </p:grpSp>
      <p:grpSp>
        <p:nvGrpSpPr>
          <p:cNvPr id="125113" name="Group 242"/>
          <p:cNvGrpSpPr>
            <a:grpSpLocks/>
          </p:cNvGrpSpPr>
          <p:nvPr/>
        </p:nvGrpSpPr>
        <p:grpSpPr bwMode="auto">
          <a:xfrm>
            <a:off x="7150101" y="963613"/>
            <a:ext cx="371475" cy="685800"/>
            <a:chOff x="4504" y="607"/>
            <a:chExt cx="234" cy="432"/>
          </a:xfrm>
        </p:grpSpPr>
        <p:sp>
          <p:nvSpPr>
            <p:cNvPr id="125171" name="Freeform 243"/>
            <p:cNvSpPr>
              <a:spLocks noChangeArrowheads="1"/>
            </p:cNvSpPr>
            <p:nvPr/>
          </p:nvSpPr>
          <p:spPr bwMode="auto">
            <a:xfrm>
              <a:off x="4690" y="608"/>
              <a:ext cx="46" cy="412"/>
            </a:xfrm>
            <a:custGeom>
              <a:avLst/>
              <a:gdLst>
                <a:gd name="G0" fmla="+- 1 0 0"/>
                <a:gd name="G1" fmla="+- 1 0 0"/>
                <a:gd name="G2" fmla="+- 1 0 0"/>
                <a:gd name="G3" fmla="+- 2742 0 0"/>
                <a:gd name="G4" fmla="+- 1 0 0"/>
                <a:gd name="T0" fmla="*/ 21 w 354"/>
                <a:gd name="T1" fmla="*/ 0 h 2742"/>
                <a:gd name="T2" fmla="*/ 116 w 354"/>
                <a:gd name="T3" fmla="*/ 137 h 2742"/>
                <a:gd name="T4" fmla="*/ 114 w 354"/>
                <a:gd name="T5" fmla="*/ 1057 h 2742"/>
                <a:gd name="T6" fmla="*/ 0 w 354"/>
                <a:gd name="T7" fmla="*/ 1105 h 2742"/>
                <a:gd name="T8" fmla="*/ 21 w 354"/>
                <a:gd name="T9" fmla="*/ 0 h 27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172" name="Rectangle 244"/>
            <p:cNvSpPr>
              <a:spLocks noChangeArrowheads="1"/>
            </p:cNvSpPr>
            <p:nvPr/>
          </p:nvSpPr>
          <p:spPr bwMode="auto">
            <a:xfrm>
              <a:off x="4515" y="607"/>
              <a:ext cx="172" cy="412"/>
            </a:xfrm>
            <a:prstGeom prst="rect">
              <a:avLst/>
            </a:prstGeom>
            <a:gradFill rotWithShape="0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173" name="Freeform 245"/>
            <p:cNvSpPr>
              <a:spLocks noChangeArrowheads="1"/>
            </p:cNvSpPr>
            <p:nvPr/>
          </p:nvSpPr>
          <p:spPr bwMode="auto">
            <a:xfrm>
              <a:off x="4699" y="632"/>
              <a:ext cx="27" cy="381"/>
            </a:xfrm>
            <a:custGeom>
              <a:avLst/>
              <a:gdLst>
                <a:gd name="G0" fmla="+- 0 0 0"/>
                <a:gd name="G1" fmla="+- 0 0 0"/>
                <a:gd name="G2" fmla="+- 1 0 0"/>
                <a:gd name="G3" fmla="+- 1 0 0"/>
                <a:gd name="G4" fmla="+- 1229 0 0"/>
                <a:gd name="G5" fmla="+- 1 0 0"/>
                <a:gd name="G6" fmla="+- 2501 0 0"/>
                <a:gd name="G7" fmla="+- 0 0 0"/>
                <a:gd name="T0" fmla="*/ 2 w 211"/>
                <a:gd name="T1" fmla="*/ 0 h 2537"/>
                <a:gd name="T2" fmla="*/ 70 w 211"/>
                <a:gd name="T3" fmla="*/ 88 h 2537"/>
                <a:gd name="T4" fmla="*/ 2 w 211"/>
                <a:gd name="T5" fmla="*/ 1007 h 2537"/>
                <a:gd name="T6" fmla="*/ 2 w 211"/>
                <a:gd name="T7" fmla="*/ 0 h 2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0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174" name="Freeform 246"/>
            <p:cNvSpPr>
              <a:spLocks noChangeArrowheads="1"/>
            </p:cNvSpPr>
            <p:nvPr/>
          </p:nvSpPr>
          <p:spPr bwMode="auto">
            <a:xfrm>
              <a:off x="4693" y="826"/>
              <a:ext cx="42" cy="33"/>
            </a:xfrm>
            <a:custGeom>
              <a:avLst/>
              <a:gdLst>
                <a:gd name="G0" fmla="+- 0 0 0"/>
                <a:gd name="G1" fmla="+- 1 0 0"/>
                <a:gd name="G2" fmla="+- 1 0 0"/>
                <a:gd name="G3" fmla="+- 1 0 0"/>
                <a:gd name="G4" fmla="+- 1 0 0"/>
                <a:gd name="G5" fmla="+- 1 0 0"/>
                <a:gd name="G6" fmla="+- 1 0 0"/>
                <a:gd name="G7" fmla="+- 1 0 0"/>
                <a:gd name="G8" fmla="+- 1 0 0"/>
                <a:gd name="G9" fmla="+- 100 0 0"/>
                <a:gd name="G10" fmla="+- 48 0 0"/>
                <a:gd name="G11" fmla="+- 0 0 0"/>
                <a:gd name="G12" fmla="+- 0 0 0"/>
                <a:gd name="T0" fmla="*/ 2 w 328"/>
                <a:gd name="T1" fmla="*/ 0 h 226"/>
                <a:gd name="T2" fmla="*/ 109 w 328"/>
                <a:gd name="T3" fmla="*/ 52 h 226"/>
                <a:gd name="T4" fmla="*/ 108 w 328"/>
                <a:gd name="T5" fmla="*/ 92 h 226"/>
                <a:gd name="T6" fmla="*/ 0 w 328"/>
                <a:gd name="T7" fmla="*/ 41 h 226"/>
                <a:gd name="T8" fmla="*/ 2 w 328"/>
                <a:gd name="T9" fmla="*/ 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0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175" name="Rectangle 247"/>
            <p:cNvSpPr>
              <a:spLocks noChangeArrowheads="1"/>
            </p:cNvSpPr>
            <p:nvPr/>
          </p:nvSpPr>
          <p:spPr bwMode="auto">
            <a:xfrm>
              <a:off x="4516" y="655"/>
              <a:ext cx="97" cy="7"/>
            </a:xfrm>
            <a:prstGeom prst="rect">
              <a:avLst/>
            </a:prstGeom>
            <a:solidFill>
              <a:srgbClr val="000000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25116" name="Group 248"/>
            <p:cNvGrpSpPr>
              <a:grpSpLocks/>
            </p:cNvGrpSpPr>
            <p:nvPr/>
          </p:nvGrpSpPr>
          <p:grpSpPr bwMode="auto">
            <a:xfrm>
              <a:off x="4604" y="650"/>
              <a:ext cx="95" cy="25"/>
              <a:chOff x="4604" y="650"/>
              <a:chExt cx="95" cy="25"/>
            </a:xfrm>
          </p:grpSpPr>
          <p:sp>
            <p:nvSpPr>
              <p:cNvPr id="125177" name="AutoShape 249"/>
              <p:cNvSpPr>
                <a:spLocks noChangeArrowheads="1"/>
              </p:cNvSpPr>
              <p:nvPr/>
            </p:nvSpPr>
            <p:spPr bwMode="auto">
              <a:xfrm>
                <a:off x="4604" y="650"/>
                <a:ext cx="95" cy="25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178" name="AutoShape 250"/>
              <p:cNvSpPr>
                <a:spLocks noChangeArrowheads="1"/>
              </p:cNvSpPr>
              <p:nvPr/>
            </p:nvSpPr>
            <p:spPr bwMode="auto">
              <a:xfrm>
                <a:off x="4606" y="653"/>
                <a:ext cx="91" cy="19"/>
              </a:xfrm>
              <a:prstGeom prst="roundRect">
                <a:avLst>
                  <a:gd name="adj" fmla="val 50000"/>
                </a:avLst>
              </a:prstGeom>
              <a:gradFill rotWithShape="0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25179" name="Rectangle 251"/>
            <p:cNvSpPr>
              <a:spLocks noChangeArrowheads="1"/>
            </p:cNvSpPr>
            <p:nvPr/>
          </p:nvSpPr>
          <p:spPr bwMode="auto">
            <a:xfrm>
              <a:off x="4518" y="714"/>
              <a:ext cx="97" cy="7"/>
            </a:xfrm>
            <a:prstGeom prst="rect">
              <a:avLst/>
            </a:prstGeom>
            <a:solidFill>
              <a:srgbClr val="000000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25119" name="Group 252"/>
            <p:cNvGrpSpPr>
              <a:grpSpLocks/>
            </p:cNvGrpSpPr>
            <p:nvPr/>
          </p:nvGrpSpPr>
          <p:grpSpPr bwMode="auto">
            <a:xfrm>
              <a:off x="4604" y="709"/>
              <a:ext cx="95" cy="23"/>
              <a:chOff x="4604" y="709"/>
              <a:chExt cx="95" cy="23"/>
            </a:xfrm>
          </p:grpSpPr>
          <p:sp>
            <p:nvSpPr>
              <p:cNvPr id="125181" name="AutoShape 253"/>
              <p:cNvSpPr>
                <a:spLocks noChangeArrowheads="1"/>
              </p:cNvSpPr>
              <p:nvPr/>
            </p:nvSpPr>
            <p:spPr bwMode="auto">
              <a:xfrm>
                <a:off x="4604" y="709"/>
                <a:ext cx="95" cy="23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182" name="AutoShape 254"/>
              <p:cNvSpPr>
                <a:spLocks noChangeArrowheads="1"/>
              </p:cNvSpPr>
              <p:nvPr/>
            </p:nvSpPr>
            <p:spPr bwMode="auto">
              <a:xfrm>
                <a:off x="4606" y="712"/>
                <a:ext cx="91" cy="17"/>
              </a:xfrm>
              <a:prstGeom prst="roundRect">
                <a:avLst>
                  <a:gd name="adj" fmla="val 50000"/>
                </a:avLst>
              </a:prstGeom>
              <a:gradFill rotWithShape="0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25183" name="Rectangle 255"/>
            <p:cNvSpPr>
              <a:spLocks noChangeArrowheads="1"/>
            </p:cNvSpPr>
            <p:nvPr/>
          </p:nvSpPr>
          <p:spPr bwMode="auto">
            <a:xfrm>
              <a:off x="4517" y="775"/>
              <a:ext cx="97" cy="7"/>
            </a:xfrm>
            <a:prstGeom prst="rect">
              <a:avLst/>
            </a:prstGeom>
            <a:solidFill>
              <a:srgbClr val="000000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184" name="Rectangle 256"/>
            <p:cNvSpPr>
              <a:spLocks noChangeArrowheads="1"/>
            </p:cNvSpPr>
            <p:nvPr/>
          </p:nvSpPr>
          <p:spPr bwMode="auto">
            <a:xfrm>
              <a:off x="4519" y="829"/>
              <a:ext cx="97" cy="7"/>
            </a:xfrm>
            <a:prstGeom prst="rect">
              <a:avLst/>
            </a:prstGeom>
            <a:solidFill>
              <a:srgbClr val="000000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25122" name="Group 257"/>
            <p:cNvGrpSpPr>
              <a:grpSpLocks/>
            </p:cNvGrpSpPr>
            <p:nvPr/>
          </p:nvGrpSpPr>
          <p:grpSpPr bwMode="auto">
            <a:xfrm>
              <a:off x="4602" y="824"/>
              <a:ext cx="95" cy="26"/>
              <a:chOff x="4602" y="824"/>
              <a:chExt cx="95" cy="26"/>
            </a:xfrm>
          </p:grpSpPr>
          <p:sp>
            <p:nvSpPr>
              <p:cNvPr id="125186" name="AutoShape 258"/>
              <p:cNvSpPr>
                <a:spLocks noChangeArrowheads="1"/>
              </p:cNvSpPr>
              <p:nvPr/>
            </p:nvSpPr>
            <p:spPr bwMode="auto">
              <a:xfrm>
                <a:off x="4602" y="824"/>
                <a:ext cx="95" cy="26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187" name="AutoShape 259"/>
              <p:cNvSpPr>
                <a:spLocks noChangeArrowheads="1"/>
              </p:cNvSpPr>
              <p:nvPr/>
            </p:nvSpPr>
            <p:spPr bwMode="auto">
              <a:xfrm>
                <a:off x="4604" y="825"/>
                <a:ext cx="91" cy="22"/>
              </a:xfrm>
              <a:prstGeom prst="roundRect">
                <a:avLst>
                  <a:gd name="adj" fmla="val 50000"/>
                </a:avLst>
              </a:prstGeom>
              <a:gradFill rotWithShape="0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25188" name="Freeform 260"/>
            <p:cNvSpPr>
              <a:spLocks noChangeArrowheads="1"/>
            </p:cNvSpPr>
            <p:nvPr/>
          </p:nvSpPr>
          <p:spPr bwMode="auto">
            <a:xfrm>
              <a:off x="4693" y="774"/>
              <a:ext cx="42" cy="33"/>
            </a:xfrm>
            <a:custGeom>
              <a:avLst/>
              <a:gdLst>
                <a:gd name="G0" fmla="+- 0 0 0"/>
                <a:gd name="G1" fmla="+- 1 0 0"/>
                <a:gd name="G2" fmla="+- 1 0 0"/>
                <a:gd name="G3" fmla="+- 1 0 0"/>
                <a:gd name="G4" fmla="+- 1 0 0"/>
                <a:gd name="G5" fmla="+- 1 0 0"/>
                <a:gd name="G6" fmla="+- 1 0 0"/>
                <a:gd name="G7" fmla="+- 1 0 0"/>
                <a:gd name="G8" fmla="+- 1 0 0"/>
                <a:gd name="G9" fmla="+- 100 0 0"/>
                <a:gd name="G10" fmla="+- 48 0 0"/>
                <a:gd name="G11" fmla="+- 0 0 0"/>
                <a:gd name="G12" fmla="+- 0 0 0"/>
                <a:gd name="T0" fmla="*/ 2 w 328"/>
                <a:gd name="T1" fmla="*/ 0 h 226"/>
                <a:gd name="T2" fmla="*/ 109 w 328"/>
                <a:gd name="T3" fmla="*/ 51 h 226"/>
                <a:gd name="T4" fmla="*/ 108 w 328"/>
                <a:gd name="T5" fmla="*/ 90 h 226"/>
                <a:gd name="T6" fmla="*/ 0 w 328"/>
                <a:gd name="T7" fmla="*/ 39 h 226"/>
                <a:gd name="T8" fmla="*/ 2 w 328"/>
                <a:gd name="T9" fmla="*/ 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0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25125" name="Group 261"/>
            <p:cNvGrpSpPr>
              <a:grpSpLocks/>
            </p:cNvGrpSpPr>
            <p:nvPr/>
          </p:nvGrpSpPr>
          <p:grpSpPr bwMode="auto">
            <a:xfrm>
              <a:off x="4603" y="769"/>
              <a:ext cx="95" cy="24"/>
              <a:chOff x="4603" y="769"/>
              <a:chExt cx="95" cy="24"/>
            </a:xfrm>
          </p:grpSpPr>
          <p:sp>
            <p:nvSpPr>
              <p:cNvPr id="125190" name="AutoShape 262"/>
              <p:cNvSpPr>
                <a:spLocks noChangeArrowheads="1"/>
              </p:cNvSpPr>
              <p:nvPr/>
            </p:nvSpPr>
            <p:spPr bwMode="auto">
              <a:xfrm>
                <a:off x="4603" y="769"/>
                <a:ext cx="95" cy="24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191" name="AutoShape 263"/>
              <p:cNvSpPr>
                <a:spLocks noChangeArrowheads="1"/>
              </p:cNvSpPr>
              <p:nvPr/>
            </p:nvSpPr>
            <p:spPr bwMode="auto">
              <a:xfrm>
                <a:off x="4605" y="772"/>
                <a:ext cx="91" cy="19"/>
              </a:xfrm>
              <a:prstGeom prst="roundRect">
                <a:avLst>
                  <a:gd name="adj" fmla="val 50000"/>
                </a:avLst>
              </a:prstGeom>
              <a:gradFill rotWithShape="0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25192" name="Rectangle 264"/>
            <p:cNvSpPr>
              <a:spLocks noChangeArrowheads="1"/>
            </p:cNvSpPr>
            <p:nvPr/>
          </p:nvSpPr>
          <p:spPr bwMode="auto">
            <a:xfrm>
              <a:off x="4687" y="607"/>
              <a:ext cx="10" cy="413"/>
            </a:xfrm>
            <a:prstGeom prst="rect">
              <a:avLst/>
            </a:prstGeom>
            <a:gradFill rotWithShape="0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193" name="Freeform 265"/>
            <p:cNvSpPr>
              <a:spLocks noChangeArrowheads="1"/>
            </p:cNvSpPr>
            <p:nvPr/>
          </p:nvSpPr>
          <p:spPr bwMode="auto">
            <a:xfrm>
              <a:off x="4697" y="711"/>
              <a:ext cx="38" cy="37"/>
            </a:xfrm>
            <a:custGeom>
              <a:avLst/>
              <a:gdLst>
                <a:gd name="G0" fmla="+- 0 0 0"/>
                <a:gd name="G1" fmla="+- 1 0 0"/>
                <a:gd name="G2" fmla="+- 1 0 0"/>
                <a:gd name="G3" fmla="+- 1 0 0"/>
                <a:gd name="G4" fmla="+- 1 0 0"/>
                <a:gd name="G5" fmla="+- 1 0 0"/>
                <a:gd name="G6" fmla="+- 1 0 0"/>
                <a:gd name="G7" fmla="+- 1 0 0"/>
                <a:gd name="G8" fmla="+- 1 0 0"/>
                <a:gd name="G9" fmla="+- 100 0 0"/>
                <a:gd name="G10" fmla="+- 48 0 0"/>
                <a:gd name="G11" fmla="+- 0 0 0"/>
                <a:gd name="G12" fmla="+- 0 0 0"/>
                <a:gd name="T0" fmla="*/ 2 w 296"/>
                <a:gd name="T1" fmla="*/ 0 h 256"/>
                <a:gd name="T2" fmla="*/ 96 w 296"/>
                <a:gd name="T3" fmla="*/ 57 h 256"/>
                <a:gd name="T4" fmla="*/ 98 w 296"/>
                <a:gd name="T5" fmla="*/ 102 h 256"/>
                <a:gd name="T6" fmla="*/ 0 w 296"/>
                <a:gd name="T7" fmla="*/ 39 h 256"/>
                <a:gd name="T8" fmla="*/ 2 w 296"/>
                <a:gd name="T9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0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194" name="Freeform 266"/>
            <p:cNvSpPr>
              <a:spLocks noChangeArrowheads="1"/>
            </p:cNvSpPr>
            <p:nvPr/>
          </p:nvSpPr>
          <p:spPr bwMode="auto">
            <a:xfrm>
              <a:off x="4698" y="652"/>
              <a:ext cx="39" cy="42"/>
            </a:xfrm>
            <a:custGeom>
              <a:avLst/>
              <a:gdLst>
                <a:gd name="G0" fmla="+- 1 0 0"/>
                <a:gd name="G1" fmla="+- 1 0 0"/>
                <a:gd name="G2" fmla="+- 1 0 0"/>
                <a:gd name="G3" fmla="+- 1 0 0"/>
                <a:gd name="G4" fmla="+- 1 0 0"/>
                <a:gd name="G5" fmla="+- 1 0 0"/>
                <a:gd name="G6" fmla="+- 1 0 0"/>
                <a:gd name="G7" fmla="+- 1 0 0"/>
                <a:gd name="G8" fmla="+- 1 0 0"/>
                <a:gd name="G9" fmla="*/ 1 35987 45568"/>
                <a:gd name="G10" fmla="*/ 1 35987 55552"/>
                <a:gd name="G11" fmla="*/ G10 1 180"/>
                <a:gd name="G12" fmla="*/ G9 1 G11"/>
                <a:gd name="G13" fmla="*/ 1 35987 45568"/>
                <a:gd name="G14" fmla="*/ 1 35987 55552"/>
                <a:gd name="G15" fmla="*/ G14 1 180"/>
                <a:gd name="G16" fmla="*/ G13 1 G15"/>
                <a:gd name="G17" fmla="+- 17 0 0"/>
                <a:gd name="G18" fmla="+- 1 0 0"/>
                <a:gd name="T0" fmla="*/ 0 w 304"/>
                <a:gd name="T1" fmla="*/ 0 h 288"/>
                <a:gd name="T2" fmla="*/ 101 w 304"/>
                <a:gd name="T3" fmla="*/ 66 h 288"/>
                <a:gd name="T4" fmla="*/ 95 w 304"/>
                <a:gd name="T5" fmla="*/ 116 h 288"/>
                <a:gd name="T6" fmla="*/ 2 w 304"/>
                <a:gd name="T7" fmla="*/ 50 h 288"/>
                <a:gd name="T8" fmla="*/ 0 w 304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0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195" name="Oval 267"/>
            <p:cNvSpPr>
              <a:spLocks noChangeArrowheads="1"/>
            </p:cNvSpPr>
            <p:nvPr/>
          </p:nvSpPr>
          <p:spPr bwMode="auto">
            <a:xfrm>
              <a:off x="4731" y="1001"/>
              <a:ext cx="7" cy="17"/>
            </a:xfrm>
            <a:prstGeom prst="ellipse">
              <a:avLst/>
            </a:prstGeom>
            <a:solidFill>
              <a:srgbClr val="333333"/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196" name="Freeform 268"/>
            <p:cNvSpPr>
              <a:spLocks noChangeArrowheads="1"/>
            </p:cNvSpPr>
            <p:nvPr/>
          </p:nvSpPr>
          <p:spPr bwMode="auto">
            <a:xfrm>
              <a:off x="4696" y="1002"/>
              <a:ext cx="39" cy="35"/>
            </a:xfrm>
            <a:custGeom>
              <a:avLst/>
              <a:gdLst>
                <a:gd name="G0" fmla="+- 106 0 0"/>
                <a:gd name="G1" fmla="+- 120 0 0"/>
                <a:gd name="G2" fmla="+- 1 0 0"/>
                <a:gd name="G3" fmla="+- 1 0 0"/>
                <a:gd name="G4" fmla="+- 106 0 0"/>
                <a:gd name="T0" fmla="*/ 0 w 306"/>
                <a:gd name="T1" fmla="*/ 43 h 240"/>
                <a:gd name="T2" fmla="*/ 2 w 306"/>
                <a:gd name="T3" fmla="*/ 97 h 240"/>
                <a:gd name="T4" fmla="*/ 101 w 306"/>
                <a:gd name="T5" fmla="*/ 44 h 240"/>
                <a:gd name="T6" fmla="*/ 98 w 306"/>
                <a:gd name="T7" fmla="*/ 0 h 240"/>
                <a:gd name="T8" fmla="*/ 0 w 306"/>
                <a:gd name="T9" fmla="*/ 43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197" name="AutoShape 269"/>
            <p:cNvSpPr>
              <a:spLocks noChangeArrowheads="1"/>
            </p:cNvSpPr>
            <p:nvPr/>
          </p:nvSpPr>
          <p:spPr bwMode="auto">
            <a:xfrm>
              <a:off x="4504" y="1013"/>
              <a:ext cx="197" cy="26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198" name="AutoShape 270"/>
            <p:cNvSpPr>
              <a:spLocks noChangeArrowheads="1"/>
            </p:cNvSpPr>
            <p:nvPr/>
          </p:nvSpPr>
          <p:spPr bwMode="auto">
            <a:xfrm>
              <a:off x="4515" y="1019"/>
              <a:ext cx="175" cy="14"/>
            </a:xfrm>
            <a:prstGeom prst="roundRect">
              <a:avLst>
                <a:gd name="adj" fmla="val 50000"/>
              </a:avLst>
            </a:prstGeom>
            <a:gradFill rotWithShape="0">
              <a:gsLst>
                <a:gs pos="0">
                  <a:srgbClr val="000000"/>
                </a:gs>
                <a:gs pos="100000">
                  <a:srgbClr val="808080"/>
                </a:gs>
              </a:gsLst>
              <a:lin ang="0" scaled="1"/>
            </a:gradFill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199" name="Oval 271"/>
            <p:cNvSpPr>
              <a:spLocks noChangeArrowheads="1"/>
            </p:cNvSpPr>
            <p:nvPr/>
          </p:nvSpPr>
          <p:spPr bwMode="auto">
            <a:xfrm>
              <a:off x="4532" y="960"/>
              <a:ext cx="25" cy="25"/>
            </a:xfrm>
            <a:prstGeom prst="ellipse">
              <a:avLst/>
            </a:prstGeom>
            <a:solidFill>
              <a:srgbClr val="33CC33"/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200" name="Oval 272"/>
            <p:cNvSpPr>
              <a:spLocks noChangeArrowheads="1"/>
            </p:cNvSpPr>
            <p:nvPr/>
          </p:nvSpPr>
          <p:spPr bwMode="auto">
            <a:xfrm>
              <a:off x="4561" y="960"/>
              <a:ext cx="25" cy="25"/>
            </a:xfrm>
            <a:prstGeom prst="ellipse">
              <a:avLst/>
            </a:prstGeom>
            <a:solidFill>
              <a:srgbClr val="FF0000"/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201" name="Oval 273"/>
            <p:cNvSpPr>
              <a:spLocks noChangeArrowheads="1"/>
            </p:cNvSpPr>
            <p:nvPr/>
          </p:nvSpPr>
          <p:spPr bwMode="auto">
            <a:xfrm>
              <a:off x="4590" y="960"/>
              <a:ext cx="25" cy="24"/>
            </a:xfrm>
            <a:prstGeom prst="ellipse">
              <a:avLst/>
            </a:prstGeom>
            <a:solidFill>
              <a:srgbClr val="33CC33"/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202" name="Rectangle 274"/>
            <p:cNvSpPr>
              <a:spLocks noChangeArrowheads="1"/>
            </p:cNvSpPr>
            <p:nvPr/>
          </p:nvSpPr>
          <p:spPr bwMode="auto">
            <a:xfrm>
              <a:off x="4656" y="861"/>
              <a:ext cx="13" cy="137"/>
            </a:xfrm>
            <a:prstGeom prst="rect">
              <a:avLst/>
            </a:prstGeom>
            <a:solidFill>
              <a:srgbClr val="292929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5203" name="Text Box 275"/>
          <p:cNvSpPr txBox="1">
            <a:spLocks noChangeArrowheads="1"/>
          </p:cNvSpPr>
          <p:nvPr/>
        </p:nvSpPr>
        <p:spPr bwMode="auto">
          <a:xfrm>
            <a:off x="246064" y="-39687"/>
            <a:ext cx="8034337" cy="1003301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1430" tIns="45715" rIns="91430" bIns="45715" anchor="ctr"/>
          <a:lstStyle/>
          <a:p>
            <a:pPr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32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Day 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in the </a:t>
            </a:r>
            <a:r>
              <a:rPr lang="en-US" sz="32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Life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… </a:t>
            </a:r>
            <a:r>
              <a:rPr lang="en-US" sz="32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Using 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DNS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0.00995 L 0.32587 -0.01018 L 0.22726 0.14666">
                                      <p:cBhvr additive="repl">
                                        <p:cTn id="12" dur="2000" fill="hold"/>
                                        <p:tgtEl>
                                          <p:spTgt spid="26"/>
                                        </p:tgtEl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Effect">
                      <p:stCondLst>
                        <p:cond delay="indefinite"/>
                      </p:stCondLst>
                      <p:childTnLst>
                        <p:par>
                          <p:cTn id="16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726 0.14666 L 0.29844 0.14527 L 0.46528 -0.03516 L 0.46406 -0.16678">
                                      <p:cBhvr additive="repl">
                                        <p:cTn id="18" dur="2000" fill="hold"/>
                                        <p:tgtEl>
                                          <p:spTgt spid="26"/>
                                        </p:tgtEl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clickEffect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 additive="repl">
                                        <p:cTn id="24" dur="500"/>
                                        <p:tgtEl>
                                          <p:spTgt spid="125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xit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clickEffect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30" dur="1000"/>
                                        <p:tgtEl>
                                          <p:spTgt spid="125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773114" y="1273176"/>
            <a:ext cx="3552825" cy="3132136"/>
            <a:chOff x="487" y="802"/>
            <a:chExt cx="2238" cy="1973"/>
          </a:xfrm>
        </p:grpSpPr>
        <p:sp>
          <p:nvSpPr>
            <p:cNvPr id="125954" name="Freeform 2"/>
            <p:cNvSpPr>
              <a:spLocks noChangeArrowheads="1"/>
            </p:cNvSpPr>
            <p:nvPr/>
          </p:nvSpPr>
          <p:spPr bwMode="auto">
            <a:xfrm>
              <a:off x="487" y="802"/>
              <a:ext cx="2238" cy="1734"/>
            </a:xfrm>
            <a:custGeom>
              <a:avLst/>
              <a:gdLst>
                <a:gd name="G0" fmla="+- 1 0 0"/>
                <a:gd name="G1" fmla="+- 1 0 0"/>
                <a:gd name="G2" fmla="+- 1 0 0"/>
                <a:gd name="G3" fmla="+- 1 0 0"/>
                <a:gd name="G4" fmla="+- 1 0 0"/>
                <a:gd name="G5" fmla="+- 1 0 0"/>
                <a:gd name="G6" fmla="+- 1 0 0"/>
                <a:gd name="G7" fmla="+- 1 0 0"/>
                <a:gd name="T0" fmla="*/ 0 256 1"/>
                <a:gd name="T1" fmla="*/ 0 256 1"/>
                <a:gd name="G8" fmla="+- 0 T0 T1"/>
                <a:gd name="G9" fmla="sin 54736 G8"/>
                <a:gd name="T2" fmla="*/ 0 256 1"/>
                <a:gd name="T3" fmla="*/ 0 256 1"/>
                <a:gd name="G10" fmla="+- 0 T2 T3"/>
                <a:gd name="G11" fmla="cos 54820 G10"/>
                <a:gd name="G12" fmla="+- G9 0 G11"/>
                <a:gd name="G13" fmla="*/ G12 65535 1"/>
                <a:gd name="G14" fmla="+- G13 10800 0"/>
                <a:gd name="G15" fmla="+- 1 0 0"/>
                <a:gd name="G16" fmla="+- 0 0 0"/>
                <a:gd name="G17" fmla="+- 1 0 0"/>
                <a:gd name="G18" fmla="+- 1 0 0"/>
                <a:gd name="G19" fmla="+- 1 0 0"/>
                <a:gd name="G20" fmla="+- 1 0 0"/>
                <a:gd name="G21" fmla="+- 1 0 0"/>
                <a:gd name="G22" fmla="+- 612 0 0"/>
                <a:gd name="G23" fmla="+- 1 0 0"/>
                <a:gd name="G24" fmla="+- 1 0 0"/>
                <a:gd name="G25" fmla="+- 1 0 0"/>
                <a:gd name="G26" fmla="+- 1 0 0"/>
                <a:gd name="G27" fmla="+- 1 0 0"/>
                <a:gd name="G28" fmla="+- 1 0 0"/>
                <a:gd name="G29" fmla="+- 1 0 0"/>
                <a:gd name="G30" fmla="+- 1 0 0"/>
                <a:gd name="G31" fmla="+- 1 0 0"/>
                <a:gd name="G32" fmla="+- 1 0 0"/>
                <a:gd name="G33" fmla="+- 1 0 0"/>
                <a:gd name="G34" fmla="+- 1 0 0"/>
                <a:gd name="G35" fmla="+- 1 0 0"/>
                <a:gd name="G36" fmla="+- 1 0 0"/>
                <a:gd name="G37" fmla="+- 1 0 0"/>
                <a:gd name="G38" fmla="+- 1 0 0"/>
                <a:gd name="G39" fmla="+- 1 0 0"/>
                <a:gd name="G40" fmla="+- 1 0 0"/>
                <a:gd name="G41" fmla="+- 1 0 0"/>
                <a:gd name="G42" fmla="+- 1 0 0"/>
                <a:gd name="T4" fmla="*/ 2147483647 w 2406"/>
                <a:gd name="T5" fmla="*/ 2147483647 h 958"/>
                <a:gd name="T6" fmla="*/ 2147483647 w 2406"/>
                <a:gd name="T7" fmla="*/ 2147483647 h 958"/>
                <a:gd name="T8" fmla="*/ 2147483647 w 2406"/>
                <a:gd name="T9" fmla="*/ 2147483647 h 958"/>
                <a:gd name="T10" fmla="*/ 2147483647 w 2406"/>
                <a:gd name="T11" fmla="*/ 2147483647 h 958"/>
                <a:gd name="T12" fmla="*/ 2147483647 w 2406"/>
                <a:gd name="T13" fmla="*/ 2147483647 h 958"/>
                <a:gd name="T14" fmla="*/ 2147483647 w 2406"/>
                <a:gd name="T15" fmla="*/ 2147483647 h 958"/>
                <a:gd name="T16" fmla="*/ 2147483647 w 2406"/>
                <a:gd name="T17" fmla="*/ 2147483647 h 958"/>
                <a:gd name="T18" fmla="*/ 2147483647 w 2406"/>
                <a:gd name="T19" fmla="*/ 2147483647 h 958"/>
                <a:gd name="T20" fmla="*/ 2147483647 w 2406"/>
                <a:gd name="T21" fmla="*/ 2147483647 h 958"/>
                <a:gd name="T22" fmla="*/ 2147483647 w 2406"/>
                <a:gd name="T23" fmla="*/ 2147483647 h 958"/>
                <a:gd name="T24" fmla="*/ 2147483647 w 2406"/>
                <a:gd name="T25" fmla="*/ 2147483647 h 958"/>
                <a:gd name="T26" fmla="*/ 2147483647 w 2406"/>
                <a:gd name="T27" fmla="*/ 2147483647 h 958"/>
                <a:gd name="T28" fmla="*/ 2147483647 w 2406"/>
                <a:gd name="T29" fmla="*/ 2147483647 h 958"/>
                <a:gd name="T30" fmla="*/ 0 w 2406"/>
                <a:gd name="T31" fmla="*/ 0 h 958"/>
                <a:gd name="T32" fmla="*/ 2406 w 2406"/>
                <a:gd name="T33" fmla="*/ 958 h 958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T30" t="T31" r="T32" b="T33"/>
              <a:pathLst>
                <a:path w="2406" h="958">
                  <a:moveTo>
                    <a:pt x="2192" y="274"/>
                  </a:moveTo>
                  <a:cubicBezTo>
                    <a:pt x="1978" y="94"/>
                    <a:pt x="1990" y="122"/>
                    <a:pt x="1857" y="77"/>
                  </a:cubicBezTo>
                  <a:cubicBezTo>
                    <a:pt x="1724" y="32"/>
                    <a:pt x="1584" y="0"/>
                    <a:pt x="1393" y="7"/>
                  </a:cubicBezTo>
                  <a:cubicBezTo>
                    <a:pt x="1202" y="14"/>
                    <a:pt x="898" y="84"/>
                    <a:pt x="713" y="122"/>
                  </a:cubicBezTo>
                  <a:cubicBezTo>
                    <a:pt x="528" y="160"/>
                    <a:pt x="395" y="168"/>
                    <a:pt x="280" y="234"/>
                  </a:cubicBezTo>
                  <a:cubicBezTo>
                    <a:pt x="166" y="301"/>
                    <a:pt x="52" y="432"/>
                    <a:pt x="26" y="522"/>
                  </a:cubicBezTo>
                  <a:cubicBezTo>
                    <a:pt x="0" y="612"/>
                    <a:pt x="81" y="711"/>
                    <a:pt x="122" y="773"/>
                  </a:cubicBezTo>
                  <a:cubicBezTo>
                    <a:pt x="163" y="835"/>
                    <a:pt x="99" y="877"/>
                    <a:pt x="273" y="894"/>
                  </a:cubicBezTo>
                  <a:cubicBezTo>
                    <a:pt x="447" y="911"/>
                    <a:pt x="938" y="866"/>
                    <a:pt x="1169" y="876"/>
                  </a:cubicBezTo>
                  <a:cubicBezTo>
                    <a:pt x="1400" y="886"/>
                    <a:pt x="1499" y="950"/>
                    <a:pt x="1659" y="954"/>
                  </a:cubicBezTo>
                  <a:cubicBezTo>
                    <a:pt x="1819" y="958"/>
                    <a:pt x="2014" y="958"/>
                    <a:pt x="2129" y="897"/>
                  </a:cubicBezTo>
                  <a:cubicBezTo>
                    <a:pt x="2244" y="836"/>
                    <a:pt x="2327" y="856"/>
                    <a:pt x="2350" y="591"/>
                  </a:cubicBezTo>
                  <a:cubicBezTo>
                    <a:pt x="2373" y="326"/>
                    <a:pt x="2406" y="454"/>
                    <a:pt x="2192" y="274"/>
                  </a:cubicBezTo>
                  <a:close/>
                </a:path>
              </a:pathLst>
            </a:custGeom>
            <a:solidFill>
              <a:srgbClr val="00CCFF"/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955" name="Line 3"/>
            <p:cNvSpPr>
              <a:spLocks noChangeShapeType="1"/>
            </p:cNvSpPr>
            <p:nvPr/>
          </p:nvSpPr>
          <p:spPr bwMode="auto">
            <a:xfrm flipV="1">
              <a:off x="2378" y="1476"/>
              <a:ext cx="97" cy="91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5956" name="Line 4"/>
            <p:cNvSpPr>
              <a:spLocks noChangeShapeType="1"/>
            </p:cNvSpPr>
            <p:nvPr/>
          </p:nvSpPr>
          <p:spPr bwMode="auto">
            <a:xfrm>
              <a:off x="1679" y="1586"/>
              <a:ext cx="437" cy="0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5957" name="Line 5"/>
            <p:cNvSpPr>
              <a:spLocks noChangeShapeType="1"/>
            </p:cNvSpPr>
            <p:nvPr/>
          </p:nvSpPr>
          <p:spPr bwMode="auto">
            <a:xfrm flipV="1">
              <a:off x="2472" y="1386"/>
              <a:ext cx="86" cy="91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prstDash val="dash"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5958" name="Line 6"/>
            <p:cNvSpPr>
              <a:spLocks noChangeShapeType="1"/>
            </p:cNvSpPr>
            <p:nvPr/>
          </p:nvSpPr>
          <p:spPr bwMode="auto">
            <a:xfrm flipV="1">
              <a:off x="2066" y="1723"/>
              <a:ext cx="322" cy="387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5959" name="Text Box 7"/>
            <p:cNvSpPr txBox="1">
              <a:spLocks noChangeArrowheads="1"/>
            </p:cNvSpPr>
            <p:nvPr/>
          </p:nvSpPr>
          <p:spPr bwMode="auto">
            <a:xfrm>
              <a:off x="1616" y="2404"/>
              <a:ext cx="761" cy="371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tabLst>
                  <a:tab pos="0" algn="l"/>
                  <a:tab pos="914305" algn="l"/>
                  <a:tab pos="1828610" algn="l"/>
                  <a:tab pos="2742915" algn="l"/>
                  <a:tab pos="3657220" algn="l"/>
                  <a:tab pos="4571526" algn="l"/>
                  <a:tab pos="5485831" algn="l"/>
                  <a:tab pos="6400137" algn="l"/>
                  <a:tab pos="7314442" algn="l"/>
                  <a:tab pos="8228747" algn="l"/>
                  <a:tab pos="9143052" algn="l"/>
                  <a:tab pos="10057357" algn="l"/>
                </a:tabLst>
              </a:pPr>
              <a:r>
                <a:rPr lang="en-US" sz="1400" dirty="0">
                  <a:solidFill>
                    <a:srgbClr val="000000"/>
                  </a:solidFill>
                  <a:cs typeface="Arial" charset="0"/>
                </a:rPr>
                <a:t>router</a:t>
              </a:r>
            </a:p>
            <a:p>
              <a:pPr>
                <a:tabLst>
                  <a:tab pos="0" algn="l"/>
                  <a:tab pos="914305" algn="l"/>
                  <a:tab pos="1828610" algn="l"/>
                  <a:tab pos="2742915" algn="l"/>
                  <a:tab pos="3657220" algn="l"/>
                  <a:tab pos="4571526" algn="l"/>
                  <a:tab pos="5485831" algn="l"/>
                  <a:tab pos="6400137" algn="l"/>
                  <a:tab pos="7314442" algn="l"/>
                  <a:tab pos="8228747" algn="l"/>
                  <a:tab pos="9143052" algn="l"/>
                  <a:tab pos="10057357" algn="l"/>
                </a:tabLst>
              </a:pPr>
              <a:r>
                <a:rPr lang="en-US" sz="1400" dirty="0">
                  <a:solidFill>
                    <a:srgbClr val="000000"/>
                  </a:solidFill>
                  <a:cs typeface="Arial" charset="0"/>
                </a:rPr>
                <a:t>(runs DHCP)</a:t>
              </a:r>
            </a:p>
          </p:txBody>
        </p:sp>
        <p:grpSp>
          <p:nvGrpSpPr>
            <p:cNvPr id="3" name="Group 8"/>
            <p:cNvGrpSpPr>
              <a:grpSpLocks/>
            </p:cNvGrpSpPr>
            <p:nvPr/>
          </p:nvGrpSpPr>
          <p:grpSpPr bwMode="auto">
            <a:xfrm>
              <a:off x="1042" y="1249"/>
              <a:ext cx="530" cy="512"/>
              <a:chOff x="1042" y="1249"/>
              <a:chExt cx="530" cy="512"/>
            </a:xfrm>
          </p:grpSpPr>
          <p:pic>
            <p:nvPicPr>
              <p:cNvPr id="125961" name="Picture 9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042" y="1365"/>
                <a:ext cx="530" cy="396"/>
              </a:xfrm>
              <a:prstGeom prst="rect">
                <a:avLst/>
              </a:prstGeom>
              <a:noFill/>
              <a:ln w="9525" cap="flat">
                <a:noFill/>
                <a:round/>
                <a:headEnd/>
                <a:tailEnd/>
              </a:ln>
              <a:effectLst/>
            </p:spPr>
          </p:pic>
          <p:pic>
            <p:nvPicPr>
              <p:cNvPr id="125962" name="Picture 10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1051" y="1249"/>
                <a:ext cx="512" cy="328"/>
              </a:xfrm>
              <a:prstGeom prst="rect">
                <a:avLst/>
              </a:prstGeom>
              <a:noFill/>
              <a:ln w="9525" cap="flat">
                <a:noFill/>
                <a:round/>
                <a:headEnd/>
                <a:tailEnd/>
              </a:ln>
              <a:effectLst/>
            </p:spPr>
          </p:pic>
        </p:grpSp>
        <p:pic>
          <p:nvPicPr>
            <p:cNvPr id="125963" name="Picture 11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102" y="1527"/>
              <a:ext cx="553" cy="219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</p:pic>
        <p:sp>
          <p:nvSpPr>
            <p:cNvPr id="125964" name="Rectangle 12"/>
            <p:cNvSpPr>
              <a:spLocks noChangeArrowheads="1"/>
            </p:cNvSpPr>
            <p:nvPr/>
          </p:nvSpPr>
          <p:spPr bwMode="auto">
            <a:xfrm rot="16200000" flipH="1">
              <a:off x="2261" y="2237"/>
              <a:ext cx="65" cy="153"/>
            </a:xfrm>
            <a:prstGeom prst="rect">
              <a:avLst/>
            </a:prstGeom>
            <a:gradFill rotWithShape="0">
              <a:gsLst>
                <a:gs pos="0">
                  <a:srgbClr val="008000"/>
                </a:gs>
                <a:gs pos="50000">
                  <a:srgbClr val="FFFFFF"/>
                </a:gs>
                <a:gs pos="100000">
                  <a:srgbClr val="008000"/>
                </a:gs>
              </a:gsLst>
              <a:lin ang="5400000" scaled="1"/>
            </a:gradFill>
            <a:ln w="9360" cap="sq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965" name="Rectangle 13"/>
            <p:cNvSpPr>
              <a:spLocks noChangeArrowheads="1"/>
            </p:cNvSpPr>
            <p:nvPr/>
          </p:nvSpPr>
          <p:spPr bwMode="auto">
            <a:xfrm rot="2460000">
              <a:off x="2020" y="2063"/>
              <a:ext cx="51" cy="155"/>
            </a:xfrm>
            <a:prstGeom prst="rect">
              <a:avLst/>
            </a:prstGeom>
            <a:gradFill rotWithShape="0">
              <a:gsLst>
                <a:gs pos="0">
                  <a:srgbClr val="008000"/>
                </a:gs>
                <a:gs pos="50000">
                  <a:srgbClr val="FFFFFF"/>
                </a:gs>
                <a:gs pos="100000">
                  <a:srgbClr val="008000"/>
                </a:gs>
              </a:gsLst>
              <a:lin ang="2460000" scaled="1"/>
            </a:gradFill>
            <a:ln w="9360" cap="sq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966" name="Rectangle 14"/>
            <p:cNvSpPr>
              <a:spLocks noChangeArrowheads="1"/>
            </p:cNvSpPr>
            <p:nvPr/>
          </p:nvSpPr>
          <p:spPr bwMode="auto">
            <a:xfrm rot="16200000">
              <a:off x="1573" y="1505"/>
              <a:ext cx="69" cy="186"/>
            </a:xfrm>
            <a:prstGeom prst="rect">
              <a:avLst/>
            </a:prstGeom>
            <a:gradFill rotWithShape="0">
              <a:gsLst>
                <a:gs pos="0">
                  <a:srgbClr val="008000"/>
                </a:gs>
                <a:gs pos="50000">
                  <a:srgbClr val="FFFFFF"/>
                </a:gs>
                <a:gs pos="100000">
                  <a:srgbClr val="008000"/>
                </a:gs>
              </a:gsLst>
              <a:lin ang="16205999" scaled="1"/>
            </a:gradFill>
            <a:ln w="9360" cap="sq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" name="Group 15"/>
            <p:cNvGrpSpPr>
              <a:grpSpLocks/>
            </p:cNvGrpSpPr>
            <p:nvPr/>
          </p:nvGrpSpPr>
          <p:grpSpPr bwMode="auto">
            <a:xfrm>
              <a:off x="1636" y="2022"/>
              <a:ext cx="208" cy="365"/>
              <a:chOff x="1636" y="2022"/>
              <a:chExt cx="208" cy="365"/>
            </a:xfrm>
          </p:grpSpPr>
          <p:sp>
            <p:nvSpPr>
              <p:cNvPr id="125968" name="Freeform 16"/>
              <p:cNvSpPr>
                <a:spLocks noChangeArrowheads="1"/>
              </p:cNvSpPr>
              <p:nvPr/>
            </p:nvSpPr>
            <p:spPr bwMode="auto">
              <a:xfrm>
                <a:off x="1801" y="2023"/>
                <a:ext cx="40" cy="346"/>
              </a:xfrm>
              <a:custGeom>
                <a:avLst/>
                <a:gdLst>
                  <a:gd name="G0" fmla="+- 1 0 0"/>
                  <a:gd name="G1" fmla="+- 1 0 0"/>
                  <a:gd name="G2" fmla="+- 1 0 0"/>
                  <a:gd name="G3" fmla="+- 2742 0 0"/>
                  <a:gd name="G4" fmla="+- 1 0 0"/>
                  <a:gd name="T0" fmla="*/ 21 w 354"/>
                  <a:gd name="T1" fmla="*/ 0 h 2742"/>
                  <a:gd name="T2" fmla="*/ 116 w 354"/>
                  <a:gd name="T3" fmla="*/ 137 h 2742"/>
                  <a:gd name="T4" fmla="*/ 114 w 354"/>
                  <a:gd name="T5" fmla="*/ 1057 h 2742"/>
                  <a:gd name="T6" fmla="*/ 0 w 354"/>
                  <a:gd name="T7" fmla="*/ 1105 h 2742"/>
                  <a:gd name="T8" fmla="*/ 21 w 354"/>
                  <a:gd name="T9" fmla="*/ 0 h 27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969" name="Rectangle 17"/>
              <p:cNvSpPr>
                <a:spLocks noChangeArrowheads="1"/>
              </p:cNvSpPr>
              <p:nvPr/>
            </p:nvSpPr>
            <p:spPr bwMode="auto">
              <a:xfrm>
                <a:off x="1646" y="2022"/>
                <a:ext cx="153" cy="346"/>
              </a:xfrm>
              <a:prstGeom prst="rect">
                <a:avLst/>
              </a:prstGeom>
              <a:gradFill rotWithShape="0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970" name="Freeform 18"/>
              <p:cNvSpPr>
                <a:spLocks noChangeArrowheads="1"/>
              </p:cNvSpPr>
              <p:nvPr/>
            </p:nvSpPr>
            <p:spPr bwMode="auto">
              <a:xfrm>
                <a:off x="1809" y="2044"/>
                <a:ext cx="24" cy="319"/>
              </a:xfrm>
              <a:custGeom>
                <a:avLst/>
                <a:gdLst>
                  <a:gd name="G0" fmla="+- 0 0 0"/>
                  <a:gd name="G1" fmla="+- 0 0 0"/>
                  <a:gd name="G2" fmla="+- 1 0 0"/>
                  <a:gd name="G3" fmla="+- 1 0 0"/>
                  <a:gd name="G4" fmla="+- 1229 0 0"/>
                  <a:gd name="G5" fmla="+- 1 0 0"/>
                  <a:gd name="G6" fmla="+- 2501 0 0"/>
                  <a:gd name="G7" fmla="+- 0 0 0"/>
                  <a:gd name="T0" fmla="*/ 2 w 211"/>
                  <a:gd name="T1" fmla="*/ 0 h 2537"/>
                  <a:gd name="T2" fmla="*/ 70 w 211"/>
                  <a:gd name="T3" fmla="*/ 88 h 2537"/>
                  <a:gd name="T4" fmla="*/ 2 w 211"/>
                  <a:gd name="T5" fmla="*/ 1007 h 2537"/>
                  <a:gd name="T6" fmla="*/ 2 w 211"/>
                  <a:gd name="T7" fmla="*/ 0 h 25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971" name="Freeform 19"/>
              <p:cNvSpPr>
                <a:spLocks noChangeArrowheads="1"/>
              </p:cNvSpPr>
              <p:nvPr/>
            </p:nvSpPr>
            <p:spPr bwMode="auto">
              <a:xfrm>
                <a:off x="1804" y="2206"/>
                <a:ext cx="38" cy="28"/>
              </a:xfrm>
              <a:custGeom>
                <a:avLst/>
                <a:gdLst>
                  <a:gd name="G0" fmla="+- 0 0 0"/>
                  <a:gd name="G1" fmla="+- 1 0 0"/>
                  <a:gd name="G2" fmla="+- 1 0 0"/>
                  <a:gd name="G3" fmla="+- 1 0 0"/>
                  <a:gd name="G4" fmla="+- 1 0 0"/>
                  <a:gd name="G5" fmla="+- 1 0 0"/>
                  <a:gd name="G6" fmla="+- 1 0 0"/>
                  <a:gd name="G7" fmla="+- 1 0 0"/>
                  <a:gd name="G8" fmla="+- 1 0 0"/>
                  <a:gd name="G9" fmla="+- 100 0 0"/>
                  <a:gd name="G10" fmla="+- 48 0 0"/>
                  <a:gd name="G11" fmla="+- 0 0 0"/>
                  <a:gd name="G12" fmla="+- 0 0 0"/>
                  <a:gd name="T0" fmla="*/ 2 w 328"/>
                  <a:gd name="T1" fmla="*/ 0 h 226"/>
                  <a:gd name="T2" fmla="*/ 109 w 328"/>
                  <a:gd name="T3" fmla="*/ 52 h 226"/>
                  <a:gd name="T4" fmla="*/ 108 w 328"/>
                  <a:gd name="T5" fmla="*/ 92 h 226"/>
                  <a:gd name="T6" fmla="*/ 0 w 328"/>
                  <a:gd name="T7" fmla="*/ 41 h 226"/>
                  <a:gd name="T8" fmla="*/ 2 w 328"/>
                  <a:gd name="T9" fmla="*/ 0 h 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972" name="Rectangle 20"/>
              <p:cNvSpPr>
                <a:spLocks noChangeArrowheads="1"/>
              </p:cNvSpPr>
              <p:nvPr/>
            </p:nvSpPr>
            <p:spPr bwMode="auto">
              <a:xfrm>
                <a:off x="1647" y="2062"/>
                <a:ext cx="86" cy="7"/>
              </a:xfrm>
              <a:prstGeom prst="rect">
                <a:avLst/>
              </a:prstGeom>
              <a:solidFill>
                <a:srgbClr val="000000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5" name="Group 21"/>
              <p:cNvGrpSpPr>
                <a:grpSpLocks/>
              </p:cNvGrpSpPr>
              <p:nvPr/>
            </p:nvGrpSpPr>
            <p:grpSpPr bwMode="auto">
              <a:xfrm>
                <a:off x="1726" y="2059"/>
                <a:ext cx="84" cy="21"/>
                <a:chOff x="1726" y="2059"/>
                <a:chExt cx="84" cy="21"/>
              </a:xfrm>
            </p:grpSpPr>
            <p:sp>
              <p:nvSpPr>
                <p:cNvPr id="125974" name="AutoShape 22"/>
                <p:cNvSpPr>
                  <a:spLocks noChangeArrowheads="1"/>
                </p:cNvSpPr>
                <p:nvPr/>
              </p:nvSpPr>
              <p:spPr bwMode="auto">
                <a:xfrm>
                  <a:off x="1726" y="2059"/>
                  <a:ext cx="84" cy="2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00"/>
                </a:solidFill>
                <a:ln w="9525" cap="flat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5975" name="AutoShape 23"/>
                <p:cNvSpPr>
                  <a:spLocks noChangeArrowheads="1"/>
                </p:cNvSpPr>
                <p:nvPr/>
              </p:nvSpPr>
              <p:spPr bwMode="auto">
                <a:xfrm>
                  <a:off x="1727" y="2062"/>
                  <a:ext cx="80" cy="15"/>
                </a:xfrm>
                <a:prstGeom prst="roundRect">
                  <a:avLst>
                    <a:gd name="adj" fmla="val 50000"/>
                  </a:avLst>
                </a:prstGeom>
                <a:gradFill rotWithShape="0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 cap="flat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25976" name="Rectangle 24"/>
              <p:cNvSpPr>
                <a:spLocks noChangeArrowheads="1"/>
              </p:cNvSpPr>
              <p:nvPr/>
            </p:nvSpPr>
            <p:spPr bwMode="auto">
              <a:xfrm>
                <a:off x="1648" y="2111"/>
                <a:ext cx="87" cy="7"/>
              </a:xfrm>
              <a:prstGeom prst="rect">
                <a:avLst/>
              </a:prstGeom>
              <a:solidFill>
                <a:srgbClr val="000000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6" name="Group 25"/>
              <p:cNvGrpSpPr>
                <a:grpSpLocks/>
              </p:cNvGrpSpPr>
              <p:nvPr/>
            </p:nvGrpSpPr>
            <p:grpSpPr bwMode="auto">
              <a:xfrm>
                <a:off x="1725" y="2108"/>
                <a:ext cx="84" cy="19"/>
                <a:chOff x="1725" y="2108"/>
                <a:chExt cx="84" cy="19"/>
              </a:xfrm>
            </p:grpSpPr>
            <p:sp>
              <p:nvSpPr>
                <p:cNvPr id="125978" name="AutoShape 26"/>
                <p:cNvSpPr>
                  <a:spLocks noChangeArrowheads="1"/>
                </p:cNvSpPr>
                <p:nvPr/>
              </p:nvSpPr>
              <p:spPr bwMode="auto">
                <a:xfrm>
                  <a:off x="1725" y="2108"/>
                  <a:ext cx="84" cy="1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00"/>
                </a:solidFill>
                <a:ln w="9525" cap="flat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5979" name="AutoShape 27"/>
                <p:cNvSpPr>
                  <a:spLocks noChangeArrowheads="1"/>
                </p:cNvSpPr>
                <p:nvPr/>
              </p:nvSpPr>
              <p:spPr bwMode="auto">
                <a:xfrm>
                  <a:off x="1727" y="2110"/>
                  <a:ext cx="80" cy="15"/>
                </a:xfrm>
                <a:prstGeom prst="roundRect">
                  <a:avLst>
                    <a:gd name="adj" fmla="val 50000"/>
                  </a:avLst>
                </a:prstGeom>
                <a:gradFill rotWithShape="0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 cap="flat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25980" name="Rectangle 28"/>
              <p:cNvSpPr>
                <a:spLocks noChangeArrowheads="1"/>
              </p:cNvSpPr>
              <p:nvPr/>
            </p:nvSpPr>
            <p:spPr bwMode="auto">
              <a:xfrm>
                <a:off x="1647" y="2163"/>
                <a:ext cx="87" cy="6"/>
              </a:xfrm>
              <a:prstGeom prst="rect">
                <a:avLst/>
              </a:prstGeom>
              <a:solidFill>
                <a:srgbClr val="000000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981" name="Rectangle 29"/>
              <p:cNvSpPr>
                <a:spLocks noChangeArrowheads="1"/>
              </p:cNvSpPr>
              <p:nvPr/>
            </p:nvSpPr>
            <p:spPr bwMode="auto">
              <a:xfrm>
                <a:off x="1649" y="2209"/>
                <a:ext cx="87" cy="6"/>
              </a:xfrm>
              <a:prstGeom prst="rect">
                <a:avLst/>
              </a:prstGeom>
              <a:solidFill>
                <a:srgbClr val="000000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7" name="Group 30"/>
              <p:cNvGrpSpPr>
                <a:grpSpLocks/>
              </p:cNvGrpSpPr>
              <p:nvPr/>
            </p:nvGrpSpPr>
            <p:grpSpPr bwMode="auto">
              <a:xfrm>
                <a:off x="1723" y="2204"/>
                <a:ext cx="84" cy="22"/>
                <a:chOff x="1723" y="2204"/>
                <a:chExt cx="84" cy="22"/>
              </a:xfrm>
            </p:grpSpPr>
            <p:sp>
              <p:nvSpPr>
                <p:cNvPr id="125983" name="AutoShape 31"/>
                <p:cNvSpPr>
                  <a:spLocks noChangeArrowheads="1"/>
                </p:cNvSpPr>
                <p:nvPr/>
              </p:nvSpPr>
              <p:spPr bwMode="auto">
                <a:xfrm>
                  <a:off x="1723" y="2204"/>
                  <a:ext cx="84" cy="2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00"/>
                </a:solidFill>
                <a:ln w="9525" cap="flat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5984" name="AutoShape 32"/>
                <p:cNvSpPr>
                  <a:spLocks noChangeArrowheads="1"/>
                </p:cNvSpPr>
                <p:nvPr/>
              </p:nvSpPr>
              <p:spPr bwMode="auto">
                <a:xfrm>
                  <a:off x="1725" y="2207"/>
                  <a:ext cx="80" cy="16"/>
                </a:xfrm>
                <a:prstGeom prst="roundRect">
                  <a:avLst>
                    <a:gd name="adj" fmla="val 50000"/>
                  </a:avLst>
                </a:prstGeom>
                <a:gradFill rotWithShape="0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 cap="flat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25985" name="Freeform 33"/>
              <p:cNvSpPr>
                <a:spLocks noChangeArrowheads="1"/>
              </p:cNvSpPr>
              <p:nvPr/>
            </p:nvSpPr>
            <p:spPr bwMode="auto">
              <a:xfrm>
                <a:off x="1804" y="2163"/>
                <a:ext cx="37" cy="27"/>
              </a:xfrm>
              <a:custGeom>
                <a:avLst/>
                <a:gdLst>
                  <a:gd name="G0" fmla="+- 0 0 0"/>
                  <a:gd name="G1" fmla="+- 1 0 0"/>
                  <a:gd name="G2" fmla="+- 1 0 0"/>
                  <a:gd name="G3" fmla="+- 1 0 0"/>
                  <a:gd name="G4" fmla="+- 1 0 0"/>
                  <a:gd name="G5" fmla="+- 1 0 0"/>
                  <a:gd name="G6" fmla="+- 1 0 0"/>
                  <a:gd name="G7" fmla="+- 1 0 0"/>
                  <a:gd name="G8" fmla="+- 1 0 0"/>
                  <a:gd name="G9" fmla="+- 100 0 0"/>
                  <a:gd name="G10" fmla="+- 48 0 0"/>
                  <a:gd name="G11" fmla="+- 0 0 0"/>
                  <a:gd name="G12" fmla="+- 0 0 0"/>
                  <a:gd name="T0" fmla="*/ 2 w 328"/>
                  <a:gd name="T1" fmla="*/ 0 h 226"/>
                  <a:gd name="T2" fmla="*/ 109 w 328"/>
                  <a:gd name="T3" fmla="*/ 51 h 226"/>
                  <a:gd name="T4" fmla="*/ 108 w 328"/>
                  <a:gd name="T5" fmla="*/ 90 h 226"/>
                  <a:gd name="T6" fmla="*/ 0 w 328"/>
                  <a:gd name="T7" fmla="*/ 39 h 226"/>
                  <a:gd name="T8" fmla="*/ 2 w 328"/>
                  <a:gd name="T9" fmla="*/ 0 h 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8" name="Group 34"/>
              <p:cNvGrpSpPr>
                <a:grpSpLocks/>
              </p:cNvGrpSpPr>
              <p:nvPr/>
            </p:nvGrpSpPr>
            <p:grpSpPr bwMode="auto">
              <a:xfrm>
                <a:off x="1724" y="2159"/>
                <a:ext cx="84" cy="20"/>
                <a:chOff x="1724" y="2159"/>
                <a:chExt cx="84" cy="20"/>
              </a:xfrm>
            </p:grpSpPr>
            <p:sp>
              <p:nvSpPr>
                <p:cNvPr id="125987" name="AutoShape 35"/>
                <p:cNvSpPr>
                  <a:spLocks noChangeArrowheads="1"/>
                </p:cNvSpPr>
                <p:nvPr/>
              </p:nvSpPr>
              <p:spPr bwMode="auto">
                <a:xfrm>
                  <a:off x="1724" y="2159"/>
                  <a:ext cx="84" cy="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00"/>
                </a:solidFill>
                <a:ln w="9525" cap="flat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5988" name="AutoShape 36"/>
                <p:cNvSpPr>
                  <a:spLocks noChangeArrowheads="1"/>
                </p:cNvSpPr>
                <p:nvPr/>
              </p:nvSpPr>
              <p:spPr bwMode="auto">
                <a:xfrm>
                  <a:off x="1726" y="2161"/>
                  <a:ext cx="80" cy="15"/>
                </a:xfrm>
                <a:prstGeom prst="roundRect">
                  <a:avLst>
                    <a:gd name="adj" fmla="val 50000"/>
                  </a:avLst>
                </a:prstGeom>
                <a:gradFill rotWithShape="0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 cap="flat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25989" name="Rectangle 37"/>
              <p:cNvSpPr>
                <a:spLocks noChangeArrowheads="1"/>
              </p:cNvSpPr>
              <p:nvPr/>
            </p:nvSpPr>
            <p:spPr bwMode="auto">
              <a:xfrm>
                <a:off x="1800" y="2022"/>
                <a:ext cx="9" cy="347"/>
              </a:xfrm>
              <a:prstGeom prst="rect">
                <a:avLst/>
              </a:prstGeom>
              <a:gradFill rotWithShape="0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990" name="Freeform 38"/>
              <p:cNvSpPr>
                <a:spLocks noChangeArrowheads="1"/>
              </p:cNvSpPr>
              <p:nvPr/>
            </p:nvSpPr>
            <p:spPr bwMode="auto">
              <a:xfrm>
                <a:off x="1808" y="2110"/>
                <a:ext cx="34" cy="31"/>
              </a:xfrm>
              <a:custGeom>
                <a:avLst/>
                <a:gdLst>
                  <a:gd name="G0" fmla="+- 0 0 0"/>
                  <a:gd name="G1" fmla="+- 1 0 0"/>
                  <a:gd name="G2" fmla="+- 1 0 0"/>
                  <a:gd name="G3" fmla="+- 1 0 0"/>
                  <a:gd name="G4" fmla="+- 1 0 0"/>
                  <a:gd name="G5" fmla="+- 1 0 0"/>
                  <a:gd name="G6" fmla="+- 1 0 0"/>
                  <a:gd name="G7" fmla="+- 1 0 0"/>
                  <a:gd name="G8" fmla="+- 1 0 0"/>
                  <a:gd name="G9" fmla="+- 100 0 0"/>
                  <a:gd name="G10" fmla="+- 48 0 0"/>
                  <a:gd name="G11" fmla="+- 0 0 0"/>
                  <a:gd name="G12" fmla="+- 0 0 0"/>
                  <a:gd name="T0" fmla="*/ 2 w 296"/>
                  <a:gd name="T1" fmla="*/ 0 h 256"/>
                  <a:gd name="T2" fmla="*/ 96 w 296"/>
                  <a:gd name="T3" fmla="*/ 57 h 256"/>
                  <a:gd name="T4" fmla="*/ 98 w 296"/>
                  <a:gd name="T5" fmla="*/ 102 h 256"/>
                  <a:gd name="T6" fmla="*/ 0 w 296"/>
                  <a:gd name="T7" fmla="*/ 39 h 256"/>
                  <a:gd name="T8" fmla="*/ 2 w 296"/>
                  <a:gd name="T9" fmla="*/ 0 h 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991" name="Freeform 39"/>
              <p:cNvSpPr>
                <a:spLocks noChangeArrowheads="1"/>
              </p:cNvSpPr>
              <p:nvPr/>
            </p:nvSpPr>
            <p:spPr bwMode="auto">
              <a:xfrm>
                <a:off x="1809" y="2061"/>
                <a:ext cx="35" cy="35"/>
              </a:xfrm>
              <a:custGeom>
                <a:avLst/>
                <a:gdLst>
                  <a:gd name="G0" fmla="+- 1 0 0"/>
                  <a:gd name="G1" fmla="+- 1 0 0"/>
                  <a:gd name="G2" fmla="+- 1 0 0"/>
                  <a:gd name="G3" fmla="+- 1 0 0"/>
                  <a:gd name="G4" fmla="+- 1 0 0"/>
                  <a:gd name="G5" fmla="+- 1 0 0"/>
                  <a:gd name="G6" fmla="+- 1 0 0"/>
                  <a:gd name="G7" fmla="+- 1 0 0"/>
                  <a:gd name="G8" fmla="+- 1 0 0"/>
                  <a:gd name="G9" fmla="*/ 1 35987 45568"/>
                  <a:gd name="G10" fmla="*/ 1 35987 55552"/>
                  <a:gd name="G11" fmla="*/ G10 1 180"/>
                  <a:gd name="G12" fmla="*/ G9 1 G11"/>
                  <a:gd name="G13" fmla="*/ 1 35987 45568"/>
                  <a:gd name="G14" fmla="*/ 1 35987 55552"/>
                  <a:gd name="G15" fmla="*/ G14 1 180"/>
                  <a:gd name="G16" fmla="*/ G13 1 G15"/>
                  <a:gd name="G17" fmla="+- 17 0 0"/>
                  <a:gd name="G18" fmla="+- 1 0 0"/>
                  <a:gd name="T0" fmla="*/ 0 w 304"/>
                  <a:gd name="T1" fmla="*/ 0 h 288"/>
                  <a:gd name="T2" fmla="*/ 101 w 304"/>
                  <a:gd name="T3" fmla="*/ 66 h 288"/>
                  <a:gd name="T4" fmla="*/ 95 w 304"/>
                  <a:gd name="T5" fmla="*/ 116 h 288"/>
                  <a:gd name="T6" fmla="*/ 2 w 304"/>
                  <a:gd name="T7" fmla="*/ 50 h 288"/>
                  <a:gd name="T8" fmla="*/ 0 w 304"/>
                  <a:gd name="T9" fmla="*/ 0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992" name="Oval 40"/>
              <p:cNvSpPr>
                <a:spLocks noChangeArrowheads="1"/>
              </p:cNvSpPr>
              <p:nvPr/>
            </p:nvSpPr>
            <p:spPr bwMode="auto">
              <a:xfrm>
                <a:off x="1838" y="2354"/>
                <a:ext cx="6" cy="14"/>
              </a:xfrm>
              <a:prstGeom prst="ellipse">
                <a:avLst/>
              </a:prstGeom>
              <a:solidFill>
                <a:srgbClr val="333333"/>
              </a:soli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993" name="Freeform 41"/>
              <p:cNvSpPr>
                <a:spLocks noChangeArrowheads="1"/>
              </p:cNvSpPr>
              <p:nvPr/>
            </p:nvSpPr>
            <p:spPr bwMode="auto">
              <a:xfrm>
                <a:off x="1806" y="2354"/>
                <a:ext cx="35" cy="29"/>
              </a:xfrm>
              <a:custGeom>
                <a:avLst/>
                <a:gdLst>
                  <a:gd name="G0" fmla="+- 106 0 0"/>
                  <a:gd name="G1" fmla="+- 120 0 0"/>
                  <a:gd name="G2" fmla="+- 1 0 0"/>
                  <a:gd name="G3" fmla="+- 1 0 0"/>
                  <a:gd name="G4" fmla="+- 106 0 0"/>
                  <a:gd name="T0" fmla="*/ 0 w 306"/>
                  <a:gd name="T1" fmla="*/ 43 h 240"/>
                  <a:gd name="T2" fmla="*/ 2 w 306"/>
                  <a:gd name="T3" fmla="*/ 97 h 240"/>
                  <a:gd name="T4" fmla="*/ 101 w 306"/>
                  <a:gd name="T5" fmla="*/ 44 h 240"/>
                  <a:gd name="T6" fmla="*/ 98 w 306"/>
                  <a:gd name="T7" fmla="*/ 0 h 240"/>
                  <a:gd name="T8" fmla="*/ 0 w 306"/>
                  <a:gd name="T9" fmla="*/ 43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994" name="AutoShape 42"/>
              <p:cNvSpPr>
                <a:spLocks noChangeArrowheads="1"/>
              </p:cNvSpPr>
              <p:nvPr/>
            </p:nvSpPr>
            <p:spPr bwMode="auto">
              <a:xfrm>
                <a:off x="1636" y="2364"/>
                <a:ext cx="175" cy="24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995" name="AutoShape 43"/>
              <p:cNvSpPr>
                <a:spLocks noChangeArrowheads="1"/>
              </p:cNvSpPr>
              <p:nvPr/>
            </p:nvSpPr>
            <p:spPr bwMode="auto">
              <a:xfrm>
                <a:off x="1646" y="2370"/>
                <a:ext cx="155" cy="12"/>
              </a:xfrm>
              <a:prstGeom prst="roundRect">
                <a:avLst>
                  <a:gd name="adj" fmla="val 50000"/>
                </a:avLst>
              </a:prstGeom>
              <a:gradFill rotWithShape="0">
                <a:gsLst>
                  <a:gs pos="0">
                    <a:srgbClr val="000000"/>
                  </a:gs>
                  <a:gs pos="100000">
                    <a:srgbClr val="808080"/>
                  </a:gs>
                </a:gsLst>
                <a:lin ang="0" scaled="1"/>
              </a:gra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996" name="Oval 44"/>
              <p:cNvSpPr>
                <a:spLocks noChangeArrowheads="1"/>
              </p:cNvSpPr>
              <p:nvPr/>
            </p:nvSpPr>
            <p:spPr bwMode="auto">
              <a:xfrm>
                <a:off x="1661" y="2319"/>
                <a:ext cx="22" cy="21"/>
              </a:xfrm>
              <a:prstGeom prst="ellipse">
                <a:avLst/>
              </a:prstGeom>
              <a:solidFill>
                <a:srgbClr val="33CC33"/>
              </a:soli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997" name="Oval 45"/>
              <p:cNvSpPr>
                <a:spLocks noChangeArrowheads="1"/>
              </p:cNvSpPr>
              <p:nvPr/>
            </p:nvSpPr>
            <p:spPr bwMode="auto">
              <a:xfrm>
                <a:off x="1687" y="2319"/>
                <a:ext cx="23" cy="21"/>
              </a:xfrm>
              <a:prstGeom prst="ellipse">
                <a:avLst/>
              </a:prstGeom>
              <a:solidFill>
                <a:srgbClr val="FF0000"/>
              </a:soli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998" name="Oval 46"/>
              <p:cNvSpPr>
                <a:spLocks noChangeArrowheads="1"/>
              </p:cNvSpPr>
              <p:nvPr/>
            </p:nvSpPr>
            <p:spPr bwMode="auto">
              <a:xfrm>
                <a:off x="1713" y="2319"/>
                <a:ext cx="22" cy="21"/>
              </a:xfrm>
              <a:prstGeom prst="ellipse">
                <a:avLst/>
              </a:prstGeom>
              <a:solidFill>
                <a:srgbClr val="33CC33"/>
              </a:soli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999" name="Rectangle 47"/>
              <p:cNvSpPr>
                <a:spLocks noChangeArrowheads="1"/>
              </p:cNvSpPr>
              <p:nvPr/>
            </p:nvSpPr>
            <p:spPr bwMode="auto">
              <a:xfrm>
                <a:off x="1772" y="2236"/>
                <a:ext cx="11" cy="116"/>
              </a:xfrm>
              <a:prstGeom prst="rect">
                <a:avLst/>
              </a:prstGeom>
              <a:solidFill>
                <a:srgbClr val="292929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" name="Group 48"/>
            <p:cNvGrpSpPr>
              <a:grpSpLocks/>
            </p:cNvGrpSpPr>
            <p:nvPr/>
          </p:nvGrpSpPr>
          <p:grpSpPr bwMode="auto">
            <a:xfrm>
              <a:off x="1761" y="2183"/>
              <a:ext cx="462" cy="236"/>
              <a:chOff x="1761" y="2183"/>
              <a:chExt cx="462" cy="236"/>
            </a:xfrm>
          </p:grpSpPr>
          <p:sp>
            <p:nvSpPr>
              <p:cNvPr id="126001" name="Oval 49"/>
              <p:cNvSpPr>
                <a:spLocks noChangeArrowheads="1"/>
              </p:cNvSpPr>
              <p:nvPr/>
            </p:nvSpPr>
            <p:spPr bwMode="auto">
              <a:xfrm>
                <a:off x="1765" y="2289"/>
                <a:ext cx="458" cy="130"/>
              </a:xfrm>
              <a:prstGeom prst="ellipse">
                <a:avLst/>
              </a:prstGeom>
              <a:solidFill>
                <a:srgbClr val="CCCCFF"/>
              </a:solidFill>
              <a:ln w="1260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002" name="Line 50"/>
              <p:cNvSpPr>
                <a:spLocks noChangeShapeType="1"/>
              </p:cNvSpPr>
              <p:nvPr/>
            </p:nvSpPr>
            <p:spPr bwMode="auto">
              <a:xfrm>
                <a:off x="1765" y="2278"/>
                <a:ext cx="0" cy="80"/>
              </a:xfrm>
              <a:prstGeom prst="line">
                <a:avLst/>
              </a:prstGeom>
              <a:noFill/>
              <a:ln w="1260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003" name="Line 51"/>
              <p:cNvSpPr>
                <a:spLocks noChangeShapeType="1"/>
              </p:cNvSpPr>
              <p:nvPr/>
            </p:nvSpPr>
            <p:spPr bwMode="auto">
              <a:xfrm>
                <a:off x="2224" y="2278"/>
                <a:ext cx="0" cy="80"/>
              </a:xfrm>
              <a:prstGeom prst="line">
                <a:avLst/>
              </a:prstGeom>
              <a:noFill/>
              <a:ln w="1260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004" name="Rectangle 52"/>
              <p:cNvSpPr>
                <a:spLocks noChangeArrowheads="1"/>
              </p:cNvSpPr>
              <p:nvPr/>
            </p:nvSpPr>
            <p:spPr bwMode="auto">
              <a:xfrm>
                <a:off x="1765" y="2278"/>
                <a:ext cx="453" cy="79"/>
              </a:xfrm>
              <a:prstGeom prst="rect">
                <a:avLst/>
              </a:prstGeom>
              <a:solidFill>
                <a:srgbClr val="CCCCFF"/>
              </a:soli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005" name="Oval 53"/>
              <p:cNvSpPr>
                <a:spLocks noChangeArrowheads="1"/>
              </p:cNvSpPr>
              <p:nvPr/>
            </p:nvSpPr>
            <p:spPr bwMode="auto">
              <a:xfrm>
                <a:off x="1761" y="2183"/>
                <a:ext cx="458" cy="152"/>
              </a:xfrm>
              <a:prstGeom prst="ellipse">
                <a:avLst/>
              </a:prstGeom>
              <a:solidFill>
                <a:srgbClr val="CCCCFF"/>
              </a:solidFill>
              <a:ln w="1260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0" name="Group 54"/>
              <p:cNvGrpSpPr>
                <a:grpSpLocks/>
              </p:cNvGrpSpPr>
              <p:nvPr/>
            </p:nvGrpSpPr>
            <p:grpSpPr bwMode="auto">
              <a:xfrm>
                <a:off x="1872" y="2217"/>
                <a:ext cx="226" cy="89"/>
                <a:chOff x="1872" y="2217"/>
                <a:chExt cx="226" cy="89"/>
              </a:xfrm>
            </p:grpSpPr>
            <p:sp>
              <p:nvSpPr>
                <p:cNvPr id="126007" name="Line 55"/>
                <p:cNvSpPr>
                  <a:spLocks noChangeShapeType="1"/>
                </p:cNvSpPr>
                <p:nvPr/>
              </p:nvSpPr>
              <p:spPr bwMode="auto">
                <a:xfrm flipV="1">
                  <a:off x="1872" y="2216"/>
                  <a:ext cx="80" cy="3"/>
                </a:xfrm>
                <a:prstGeom prst="line">
                  <a:avLst/>
                </a:prstGeom>
                <a:noFill/>
                <a:ln w="2844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6008" name="Line 56"/>
                <p:cNvSpPr>
                  <a:spLocks noChangeShapeType="1"/>
                </p:cNvSpPr>
                <p:nvPr/>
              </p:nvSpPr>
              <p:spPr bwMode="auto">
                <a:xfrm>
                  <a:off x="2027" y="2307"/>
                  <a:ext cx="70" cy="0"/>
                </a:xfrm>
                <a:prstGeom prst="line">
                  <a:avLst/>
                </a:prstGeom>
                <a:noFill/>
                <a:ln w="2844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6009" name="Line 57"/>
                <p:cNvSpPr>
                  <a:spLocks noChangeShapeType="1"/>
                </p:cNvSpPr>
                <p:nvPr/>
              </p:nvSpPr>
              <p:spPr bwMode="auto">
                <a:xfrm>
                  <a:off x="1946" y="2219"/>
                  <a:ext cx="83" cy="87"/>
                </a:xfrm>
                <a:prstGeom prst="line">
                  <a:avLst/>
                </a:prstGeom>
                <a:noFill/>
                <a:ln w="2844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" name="Group 58"/>
              <p:cNvGrpSpPr>
                <a:grpSpLocks/>
              </p:cNvGrpSpPr>
              <p:nvPr/>
            </p:nvGrpSpPr>
            <p:grpSpPr bwMode="auto">
              <a:xfrm>
                <a:off x="1872" y="2216"/>
                <a:ext cx="226" cy="89"/>
                <a:chOff x="1872" y="2216"/>
                <a:chExt cx="226" cy="89"/>
              </a:xfrm>
            </p:grpSpPr>
            <p:sp>
              <p:nvSpPr>
                <p:cNvPr id="126011" name="Line 59"/>
                <p:cNvSpPr>
                  <a:spLocks noChangeShapeType="1"/>
                </p:cNvSpPr>
                <p:nvPr/>
              </p:nvSpPr>
              <p:spPr bwMode="auto">
                <a:xfrm>
                  <a:off x="1872" y="2303"/>
                  <a:ext cx="80" cy="1"/>
                </a:xfrm>
                <a:prstGeom prst="line">
                  <a:avLst/>
                </a:prstGeom>
                <a:noFill/>
                <a:ln w="2844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6012" name="Line 60"/>
                <p:cNvSpPr>
                  <a:spLocks noChangeShapeType="1"/>
                </p:cNvSpPr>
                <p:nvPr/>
              </p:nvSpPr>
              <p:spPr bwMode="auto">
                <a:xfrm>
                  <a:off x="2027" y="2216"/>
                  <a:ext cx="70" cy="0"/>
                </a:xfrm>
                <a:prstGeom prst="line">
                  <a:avLst/>
                </a:prstGeom>
                <a:noFill/>
                <a:ln w="2844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6013" name="Line 61"/>
                <p:cNvSpPr>
                  <a:spLocks noChangeShapeType="1"/>
                </p:cNvSpPr>
                <p:nvPr/>
              </p:nvSpPr>
              <p:spPr bwMode="auto">
                <a:xfrm flipV="1">
                  <a:off x="1946" y="2215"/>
                  <a:ext cx="83" cy="86"/>
                </a:xfrm>
                <a:prstGeom prst="line">
                  <a:avLst/>
                </a:prstGeom>
                <a:noFill/>
                <a:ln w="2844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126016" name="Freeform 64"/>
          <p:cNvSpPr>
            <a:spLocks noChangeArrowheads="1"/>
          </p:cNvSpPr>
          <p:nvPr/>
        </p:nvSpPr>
        <p:spPr bwMode="auto">
          <a:xfrm>
            <a:off x="322263" y="4619625"/>
            <a:ext cx="3963987" cy="1716088"/>
          </a:xfrm>
          <a:custGeom>
            <a:avLst/>
            <a:gdLst>
              <a:gd name="G0" fmla="+- 1 0 0"/>
              <a:gd name="G1" fmla="+- 1 0 0"/>
              <a:gd name="G2" fmla="+- 1 0 0"/>
              <a:gd name="G3" fmla="+- 1 0 0"/>
              <a:gd name="G4" fmla="+- 0 0 0"/>
              <a:gd name="G5" fmla="+- 1 0 0"/>
              <a:gd name="G6" fmla="+- 1 0 0"/>
              <a:gd name="G7" fmla="+- 615 0 0"/>
              <a:gd name="G8" fmla="+- 1 0 0"/>
              <a:gd name="G9" fmla="+- 1 0 0"/>
              <a:gd name="G10" fmla="+- 1 0 0"/>
              <a:gd name="G11" fmla="+- 1 0 0"/>
              <a:gd name="G12" fmla="+- 1 0 0"/>
              <a:gd name="G13" fmla="+- 1 0 0"/>
              <a:gd name="G14" fmla="+- 1 0 0"/>
              <a:gd name="G15" fmla="+- 1 0 0"/>
              <a:gd name="G16" fmla="+- 1 0 0"/>
              <a:gd name="G17" fmla="+- 1 0 0"/>
              <a:gd name="G18" fmla="+- 1 0 0"/>
              <a:gd name="G19" fmla="+- 1 0 0"/>
              <a:gd name="G20" fmla="+- 1 0 0"/>
              <a:gd name="G21" fmla="+- 1 0 0"/>
              <a:gd name="T0" fmla="*/ 0 256 1"/>
              <a:gd name="T1" fmla="*/ 0 256 1"/>
              <a:gd name="G22" fmla="+- 0 T0 T1"/>
              <a:gd name="G23" fmla="sin 54736 G22"/>
              <a:gd name="T2" fmla="*/ 0 256 1"/>
              <a:gd name="T3" fmla="*/ 0 256 1"/>
              <a:gd name="G24" fmla="+- 0 T2 T3"/>
              <a:gd name="G25" fmla="cos 55733 G24"/>
              <a:gd name="G26" fmla="+- G23 0 G25"/>
              <a:gd name="G27" fmla="*/ G26 65535 1"/>
              <a:gd name="G28" fmla="+- G27 10800 0"/>
              <a:gd name="G29" fmla="+- 1 0 0"/>
              <a:gd name="G30" fmla="+- 1 0 0"/>
              <a:gd name="G31" fmla="+- 0 0 0"/>
              <a:gd name="G32" fmla="+- 1 0 0"/>
              <a:gd name="G33" fmla="+- 1 0 0"/>
              <a:gd name="G34" fmla="+- 1 0 0"/>
              <a:gd name="G35" fmla="+- 1 0 0"/>
              <a:gd name="G36" fmla="+- 993 0 0"/>
              <a:gd name="G37" fmla="+- 1 0 0"/>
              <a:gd name="G38" fmla="+- 1 0 0"/>
              <a:gd name="G39" fmla="+- 1 0 0"/>
              <a:gd name="G40" fmla="+- 1 0 0"/>
              <a:gd name="G41" fmla="+- 1 0 0"/>
              <a:gd name="G42" fmla="+- 1 0 0"/>
              <a:gd name="G43" fmla="+- 1 0 0"/>
              <a:gd name="G44" fmla="+- 1 0 0"/>
              <a:gd name="G45" fmla="+- 1 0 0"/>
              <a:gd name="G46" fmla="+- 1 0 0"/>
              <a:gd name="G47" fmla="+- 1 0 0"/>
              <a:gd name="G48" fmla="+- 1 0 0"/>
              <a:gd name="G49" fmla="+- 1 0 0"/>
              <a:gd name="G50" fmla="+- 1 0 0"/>
              <a:gd name="G51" fmla="+- 1 0 0"/>
              <a:gd name="T4" fmla="*/ 2147483647 w 2497"/>
              <a:gd name="T5" fmla="*/ 2147483647 h 1081"/>
              <a:gd name="T6" fmla="*/ 2147483647 w 2497"/>
              <a:gd name="T7" fmla="*/ 2147483647 h 1081"/>
              <a:gd name="T8" fmla="*/ 2147483647 w 2497"/>
              <a:gd name="T9" fmla="*/ 2147483647 h 1081"/>
              <a:gd name="T10" fmla="*/ 2147483647 w 2497"/>
              <a:gd name="T11" fmla="*/ 2147483647 h 1081"/>
              <a:gd name="T12" fmla="*/ 2147483647 w 2497"/>
              <a:gd name="T13" fmla="*/ 2147483647 h 1081"/>
              <a:gd name="T14" fmla="*/ 2147483647 w 2497"/>
              <a:gd name="T15" fmla="*/ 2147483647 h 1081"/>
              <a:gd name="T16" fmla="*/ 2147483647 w 2497"/>
              <a:gd name="T17" fmla="*/ 2147483647 h 1081"/>
              <a:gd name="T18" fmla="*/ 2147483647 w 2497"/>
              <a:gd name="T19" fmla="*/ 2147483647 h 1081"/>
              <a:gd name="T20" fmla="*/ 2147483647 w 2497"/>
              <a:gd name="T21" fmla="*/ 2147483647 h 1081"/>
              <a:gd name="T22" fmla="*/ 2147483647 w 2497"/>
              <a:gd name="T23" fmla="*/ 2147483647 h 1081"/>
              <a:gd name="T24" fmla="*/ 2147483647 w 2497"/>
              <a:gd name="T25" fmla="*/ 2147483647 h 1081"/>
              <a:gd name="T26" fmla="*/ 2147483647 w 2497"/>
              <a:gd name="T27" fmla="*/ 2147483647 h 1081"/>
              <a:gd name="T28" fmla="*/ 2147483647 w 2497"/>
              <a:gd name="T29" fmla="*/ 2147483647 h 1081"/>
              <a:gd name="T30" fmla="*/ 2147483647 w 2497"/>
              <a:gd name="T31" fmla="*/ 2147483647 h 1081"/>
              <a:gd name="T32" fmla="*/ 2147483647 w 2497"/>
              <a:gd name="T33" fmla="*/ 2147483647 h 1081"/>
              <a:gd name="T34" fmla="*/ 2147483647 w 2497"/>
              <a:gd name="T35" fmla="*/ 2147483647 h 1081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497" h="1081">
                <a:moveTo>
                  <a:pt x="475" y="274"/>
                </a:moveTo>
                <a:cubicBezTo>
                  <a:pt x="381" y="316"/>
                  <a:pt x="280" y="389"/>
                  <a:pt x="204" y="437"/>
                </a:cubicBezTo>
                <a:cubicBezTo>
                  <a:pt x="128" y="485"/>
                  <a:pt x="42" y="503"/>
                  <a:pt x="21" y="559"/>
                </a:cubicBezTo>
                <a:cubicBezTo>
                  <a:pt x="0" y="615"/>
                  <a:pt x="56" y="734"/>
                  <a:pt x="75" y="776"/>
                </a:cubicBezTo>
                <a:cubicBezTo>
                  <a:pt x="94" y="818"/>
                  <a:pt x="116" y="789"/>
                  <a:pt x="136" y="810"/>
                </a:cubicBezTo>
                <a:cubicBezTo>
                  <a:pt x="156" y="831"/>
                  <a:pt x="167" y="876"/>
                  <a:pt x="197" y="905"/>
                </a:cubicBezTo>
                <a:cubicBezTo>
                  <a:pt x="227" y="934"/>
                  <a:pt x="231" y="970"/>
                  <a:pt x="319" y="986"/>
                </a:cubicBezTo>
                <a:cubicBezTo>
                  <a:pt x="407" y="1002"/>
                  <a:pt x="554" y="1003"/>
                  <a:pt x="726" y="1000"/>
                </a:cubicBezTo>
                <a:cubicBezTo>
                  <a:pt x="898" y="997"/>
                  <a:pt x="1146" y="961"/>
                  <a:pt x="1349" y="966"/>
                </a:cubicBezTo>
                <a:cubicBezTo>
                  <a:pt x="1552" y="971"/>
                  <a:pt x="1785" y="1028"/>
                  <a:pt x="1945" y="1033"/>
                </a:cubicBezTo>
                <a:cubicBezTo>
                  <a:pt x="2105" y="1038"/>
                  <a:pt x="2225" y="1081"/>
                  <a:pt x="2311" y="993"/>
                </a:cubicBezTo>
                <a:cubicBezTo>
                  <a:pt x="2397" y="905"/>
                  <a:pt x="2497" y="662"/>
                  <a:pt x="2460" y="506"/>
                </a:cubicBezTo>
                <a:cubicBezTo>
                  <a:pt x="2423" y="350"/>
                  <a:pt x="2280" y="116"/>
                  <a:pt x="2088" y="58"/>
                </a:cubicBezTo>
                <a:cubicBezTo>
                  <a:pt x="1896" y="0"/>
                  <a:pt x="1528" y="138"/>
                  <a:pt x="1308" y="159"/>
                </a:cubicBezTo>
                <a:cubicBezTo>
                  <a:pt x="1088" y="180"/>
                  <a:pt x="906" y="167"/>
                  <a:pt x="766" y="186"/>
                </a:cubicBezTo>
                <a:cubicBezTo>
                  <a:pt x="626" y="205"/>
                  <a:pt x="569" y="232"/>
                  <a:pt x="475" y="274"/>
                </a:cubicBezTo>
                <a:close/>
              </a:path>
            </a:pathLst>
          </a:custGeom>
          <a:gradFill rotWithShape="0">
            <a:gsLst>
              <a:gs pos="0">
                <a:srgbClr val="00CCFF"/>
              </a:gs>
              <a:gs pos="100000">
                <a:srgbClr val="FFFFFF"/>
              </a:gs>
            </a:gsLst>
            <a:lin ang="0" scaled="1"/>
          </a:gradFill>
          <a:ln w="9525" cap="flat">
            <a:noFill/>
            <a:round/>
            <a:headEnd/>
            <a:tailEnd/>
          </a:ln>
          <a:effectLst/>
        </p:spPr>
        <p:txBody>
          <a:bodyPr wrap="none" lIns="91430" tIns="45715" rIns="91430" bIns="45715" anchor="ctr"/>
          <a:lstStyle/>
          <a:p>
            <a:endParaRPr lang="en-US"/>
          </a:p>
        </p:txBody>
      </p:sp>
      <p:sp>
        <p:nvSpPr>
          <p:cNvPr id="126017" name="Freeform 65"/>
          <p:cNvSpPr>
            <a:spLocks noChangeArrowheads="1"/>
          </p:cNvSpPr>
          <p:nvPr/>
        </p:nvSpPr>
        <p:spPr bwMode="auto">
          <a:xfrm>
            <a:off x="4751389" y="871538"/>
            <a:ext cx="1919287" cy="2227262"/>
          </a:xfrm>
          <a:custGeom>
            <a:avLst/>
            <a:gdLst>
              <a:gd name="G0" fmla="+- 1 0 0"/>
              <a:gd name="G1" fmla="+- 1 0 0"/>
              <a:gd name="G2" fmla="+- 1 0 0"/>
              <a:gd name="G3" fmla="+- 0 0 0"/>
              <a:gd name="G4" fmla="+- 0 0 0"/>
              <a:gd name="G5" fmla="+- 845 0 0"/>
              <a:gd name="T0" fmla="*/ 901 256 1"/>
              <a:gd name="T1" fmla="*/ 0 256 1"/>
              <a:gd name="G6" fmla="+- 0 T0 T1"/>
              <a:gd name="G7" fmla="sin 0 G6"/>
              <a:gd name="G8" fmla="+- 1 0 0"/>
              <a:gd name="G9" fmla="+- 1 0 0"/>
              <a:gd name="G10" fmla="+- 1 0 0"/>
              <a:gd name="G11" fmla="+- 1 0 0"/>
              <a:gd name="T2" fmla="*/ 0 256 1"/>
              <a:gd name="T3" fmla="*/ 0 256 1"/>
              <a:gd name="G12" fmla="+- 0 T2 T3"/>
              <a:gd name="G13" fmla="sin 54736 G12"/>
              <a:gd name="T4" fmla="*/ 0 256 1"/>
              <a:gd name="T5" fmla="*/ 0 256 1"/>
              <a:gd name="G14" fmla="+- 0 T4 T5"/>
              <a:gd name="G15" fmla="cos 55946 G14"/>
              <a:gd name="G16" fmla="+- G13 0 G15"/>
              <a:gd name="G17" fmla="*/ G16 65535 1"/>
              <a:gd name="G18" fmla="+- G17 10800 0"/>
              <a:gd name="G19" fmla="+- 1 0 0"/>
              <a:gd name="G20" fmla="+- 1 0 0"/>
              <a:gd name="G21" fmla="+- 1 0 0"/>
              <a:gd name="G22" fmla="+- 1 0 0"/>
              <a:gd name="G23" fmla="+- 1 0 0"/>
              <a:gd name="G24" fmla="+- 1 0 0"/>
              <a:gd name="G25" fmla="+- 1 0 0"/>
              <a:gd name="G26" fmla="+- 1 0 0"/>
              <a:gd name="G27" fmla="+- 1403 0 0"/>
              <a:gd name="G28" fmla="+- 1 0 0"/>
              <a:gd name="G29" fmla="+- 1 0 0"/>
              <a:gd name="G30" fmla="+- 1 0 0"/>
              <a:gd name="G31" fmla="+- 1 0 0"/>
              <a:gd name="G32" fmla="+- 1 0 0"/>
              <a:gd name="G33" fmla="+- 1 0 0"/>
              <a:gd name="G34" fmla="+- 1 0 0"/>
              <a:gd name="G35" fmla="+- 1 0 0"/>
              <a:gd name="G36" fmla="+- 1 0 0"/>
              <a:gd name="G37" fmla="+- 1 0 0"/>
              <a:gd name="G38" fmla="+- 1 0 0"/>
              <a:gd name="G39" fmla="+- 1 0 0"/>
              <a:gd name="G40" fmla="+- 1 0 0"/>
              <a:gd name="T6" fmla="*/ 2147483647 w 1209"/>
              <a:gd name="T7" fmla="*/ 2147483647 h 1403"/>
              <a:gd name="T8" fmla="*/ 2147483647 w 1209"/>
              <a:gd name="T9" fmla="*/ 2147483647 h 1403"/>
              <a:gd name="T10" fmla="*/ 2147483647 w 1209"/>
              <a:gd name="T11" fmla="*/ 2147483647 h 1403"/>
              <a:gd name="T12" fmla="*/ 2147483647 w 1209"/>
              <a:gd name="T13" fmla="*/ 2147483647 h 1403"/>
              <a:gd name="T14" fmla="*/ 2147483647 w 1209"/>
              <a:gd name="T15" fmla="*/ 2147483647 h 1403"/>
              <a:gd name="T16" fmla="*/ 2147483647 w 1209"/>
              <a:gd name="T17" fmla="*/ 2147483647 h 1403"/>
              <a:gd name="T18" fmla="*/ 2147483647 w 1209"/>
              <a:gd name="T19" fmla="*/ 2147483647 h 1403"/>
              <a:gd name="T20" fmla="*/ 2147483647 w 1209"/>
              <a:gd name="T21" fmla="*/ 2147483647 h 1403"/>
              <a:gd name="T22" fmla="*/ 2147483647 w 1209"/>
              <a:gd name="T23" fmla="*/ 2147483647 h 1403"/>
              <a:gd name="T24" fmla="*/ 2147483647 w 1209"/>
              <a:gd name="T25" fmla="*/ 2147483647 h 1403"/>
              <a:gd name="T26" fmla="*/ 2147483647 w 1209"/>
              <a:gd name="T27" fmla="*/ 2147483647 h 1403"/>
              <a:gd name="T28" fmla="*/ 2147483647 w 1209"/>
              <a:gd name="T29" fmla="*/ 2147483647 h 1403"/>
            </a:gdLst>
            <a:ahLst/>
            <a:cxnLst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209" h="1403">
                <a:moveTo>
                  <a:pt x="84" y="528"/>
                </a:moveTo>
                <a:cubicBezTo>
                  <a:pt x="51" y="600"/>
                  <a:pt x="28" y="643"/>
                  <a:pt x="16" y="705"/>
                </a:cubicBezTo>
                <a:cubicBezTo>
                  <a:pt x="4" y="767"/>
                  <a:pt x="0" y="845"/>
                  <a:pt x="9" y="901"/>
                </a:cubicBezTo>
                <a:cubicBezTo>
                  <a:pt x="18" y="957"/>
                  <a:pt x="44" y="983"/>
                  <a:pt x="70" y="1043"/>
                </a:cubicBezTo>
                <a:cubicBezTo>
                  <a:pt x="96" y="1103"/>
                  <a:pt x="130" y="1210"/>
                  <a:pt x="165" y="1260"/>
                </a:cubicBezTo>
                <a:cubicBezTo>
                  <a:pt x="200" y="1310"/>
                  <a:pt x="223" y="1324"/>
                  <a:pt x="280" y="1342"/>
                </a:cubicBezTo>
                <a:cubicBezTo>
                  <a:pt x="337" y="1360"/>
                  <a:pt x="393" y="1368"/>
                  <a:pt x="510" y="1369"/>
                </a:cubicBezTo>
                <a:cubicBezTo>
                  <a:pt x="627" y="1370"/>
                  <a:pt x="775" y="1403"/>
                  <a:pt x="985" y="1348"/>
                </a:cubicBezTo>
                <a:cubicBezTo>
                  <a:pt x="1195" y="1293"/>
                  <a:pt x="1209" y="54"/>
                  <a:pt x="985" y="27"/>
                </a:cubicBezTo>
                <a:cubicBezTo>
                  <a:pt x="761" y="0"/>
                  <a:pt x="606" y="115"/>
                  <a:pt x="477" y="156"/>
                </a:cubicBezTo>
                <a:cubicBezTo>
                  <a:pt x="348" y="197"/>
                  <a:pt x="280" y="207"/>
                  <a:pt x="212" y="271"/>
                </a:cubicBezTo>
                <a:cubicBezTo>
                  <a:pt x="144" y="335"/>
                  <a:pt x="117" y="456"/>
                  <a:pt x="84" y="528"/>
                </a:cubicBezTo>
                <a:close/>
              </a:path>
            </a:pathLst>
          </a:custGeom>
          <a:gradFill rotWithShape="0">
            <a:gsLst>
              <a:gs pos="0">
                <a:srgbClr val="00CCFF"/>
              </a:gs>
              <a:gs pos="100000">
                <a:srgbClr val="FFFFFF"/>
              </a:gs>
            </a:gsLst>
            <a:lin ang="0" scaled="1"/>
          </a:gradFill>
          <a:ln w="9525" cap="flat">
            <a:noFill/>
            <a:round/>
            <a:headEnd/>
            <a:tailEnd/>
          </a:ln>
          <a:effectLst/>
        </p:spPr>
        <p:txBody>
          <a:bodyPr wrap="none" lIns="91430" tIns="45715" rIns="91430" bIns="45715" anchor="ctr"/>
          <a:lstStyle/>
          <a:p>
            <a:endParaRPr lang="en-US"/>
          </a:p>
        </p:txBody>
      </p:sp>
      <p:sp>
        <p:nvSpPr>
          <p:cNvPr id="126018" name="Text Box 66"/>
          <p:cNvSpPr txBox="1">
            <a:spLocks noChangeArrowheads="1"/>
          </p:cNvSpPr>
          <p:nvPr/>
        </p:nvSpPr>
        <p:spPr bwMode="auto">
          <a:xfrm>
            <a:off x="0" y="1"/>
            <a:ext cx="9144000" cy="9429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1430" tIns="45715" rIns="91430" bIns="45715" anchor="ctr"/>
          <a:lstStyle/>
          <a:p>
            <a:pPr algn="ctr"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32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Day 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in the </a:t>
            </a:r>
            <a:r>
              <a:rPr lang="en-US" sz="32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Life…TCP Connection 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2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arrying 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HTTP</a:t>
            </a:r>
          </a:p>
        </p:txBody>
      </p:sp>
      <p:grpSp>
        <p:nvGrpSpPr>
          <p:cNvPr id="12" name="Group 67"/>
          <p:cNvGrpSpPr>
            <a:grpSpLocks/>
          </p:cNvGrpSpPr>
          <p:nvPr/>
        </p:nvGrpSpPr>
        <p:grpSpPr bwMode="auto">
          <a:xfrm>
            <a:off x="1195389" y="1081088"/>
            <a:ext cx="974725" cy="1889124"/>
            <a:chOff x="753" y="681"/>
            <a:chExt cx="614" cy="1190"/>
          </a:xfrm>
        </p:grpSpPr>
        <p:sp>
          <p:nvSpPr>
            <p:cNvPr id="126020" name="Freeform 68"/>
            <p:cNvSpPr>
              <a:spLocks noChangeArrowheads="1"/>
            </p:cNvSpPr>
            <p:nvPr/>
          </p:nvSpPr>
          <p:spPr bwMode="auto">
            <a:xfrm>
              <a:off x="764" y="698"/>
              <a:ext cx="603" cy="902"/>
            </a:xfrm>
            <a:custGeom>
              <a:avLst/>
              <a:gdLst>
                <a:gd name="G0" fmla="+- 1 0 0"/>
                <a:gd name="G1" fmla="+- 1 0 0"/>
                <a:gd name="G2" fmla="+- 788 0 0"/>
                <a:gd name="G3" fmla="+- 1 0 0"/>
                <a:gd name="G4" fmla="+- 1 0 0"/>
                <a:gd name="T0" fmla="*/ 496 w 604"/>
                <a:gd name="T1" fmla="*/ 0 h 903"/>
                <a:gd name="T2" fmla="*/ 604 w 604"/>
                <a:gd name="T3" fmla="*/ 903 h 903"/>
                <a:gd name="T4" fmla="*/ 0 w 604"/>
                <a:gd name="T5" fmla="*/ 788 h 903"/>
                <a:gd name="T6" fmla="*/ 456 w 604"/>
                <a:gd name="T7" fmla="*/ 750 h 903"/>
                <a:gd name="T8" fmla="*/ 496 w 604"/>
                <a:gd name="T9" fmla="*/ 0 h 9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4" h="903">
                  <a:moveTo>
                    <a:pt x="496" y="0"/>
                  </a:moveTo>
                  <a:lnTo>
                    <a:pt x="604" y="903"/>
                  </a:lnTo>
                  <a:lnTo>
                    <a:pt x="0" y="788"/>
                  </a:lnTo>
                  <a:lnTo>
                    <a:pt x="456" y="750"/>
                  </a:lnTo>
                  <a:lnTo>
                    <a:pt x="496" y="0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0000"/>
                </a:gs>
              </a:gsLst>
              <a:lin ang="2700000" scaled="1"/>
            </a:gra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3" name="Group 69"/>
            <p:cNvGrpSpPr>
              <a:grpSpLocks/>
            </p:cNvGrpSpPr>
            <p:nvPr/>
          </p:nvGrpSpPr>
          <p:grpSpPr bwMode="auto">
            <a:xfrm>
              <a:off x="753" y="681"/>
              <a:ext cx="577" cy="1190"/>
              <a:chOff x="753" y="681"/>
              <a:chExt cx="577" cy="1190"/>
            </a:xfrm>
          </p:grpSpPr>
          <p:sp>
            <p:nvSpPr>
              <p:cNvPr id="126022" name="Rectangle 70"/>
              <p:cNvSpPr>
                <a:spLocks noChangeArrowheads="1"/>
              </p:cNvSpPr>
              <p:nvPr/>
            </p:nvSpPr>
            <p:spPr bwMode="auto">
              <a:xfrm>
                <a:off x="760" y="700"/>
                <a:ext cx="492" cy="789"/>
              </a:xfrm>
              <a:prstGeom prst="rect">
                <a:avLst/>
              </a:prstGeom>
              <a:solidFill>
                <a:srgbClr val="FFFFFF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023" name="Text Box 71"/>
              <p:cNvSpPr txBox="1">
                <a:spLocks noChangeArrowheads="1"/>
              </p:cNvSpPr>
              <p:nvPr/>
            </p:nvSpPr>
            <p:spPr bwMode="auto">
              <a:xfrm>
                <a:off x="792" y="681"/>
                <a:ext cx="538" cy="1190"/>
              </a:xfrm>
              <a:prstGeom prst="rect">
                <a:avLst/>
              </a:prstGeom>
              <a:noFill/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spAutoFit/>
              </a:bodyPr>
              <a:lstStyle/>
              <a:p>
                <a:pPr algn="ctr">
                  <a:tabLst>
                    <a:tab pos="0" algn="l"/>
                    <a:tab pos="914305" algn="l"/>
                    <a:tab pos="1828610" algn="l"/>
                    <a:tab pos="2742915" algn="l"/>
                    <a:tab pos="3657220" algn="l"/>
                    <a:tab pos="4571526" algn="l"/>
                    <a:tab pos="5485831" algn="l"/>
                    <a:tab pos="6400137" algn="l"/>
                    <a:tab pos="7314442" algn="l"/>
                    <a:tab pos="8228747" algn="l"/>
                    <a:tab pos="9143052" algn="l"/>
                    <a:tab pos="10057357" algn="l"/>
                  </a:tabLst>
                </a:pPr>
                <a:r>
                  <a:rPr lang="en-US" dirty="0">
                    <a:solidFill>
                      <a:srgbClr val="000000"/>
                    </a:solidFill>
                    <a:latin typeface="Arial" charset="0"/>
                  </a:rPr>
                  <a:t>HTTP</a:t>
                </a:r>
              </a:p>
              <a:p>
                <a:pPr algn="ctr">
                  <a:tabLst>
                    <a:tab pos="0" algn="l"/>
                    <a:tab pos="914305" algn="l"/>
                    <a:tab pos="1828610" algn="l"/>
                    <a:tab pos="2742915" algn="l"/>
                    <a:tab pos="3657220" algn="l"/>
                    <a:tab pos="4571526" algn="l"/>
                    <a:tab pos="5485831" algn="l"/>
                    <a:tab pos="6400137" algn="l"/>
                    <a:tab pos="7314442" algn="l"/>
                    <a:tab pos="8228747" algn="l"/>
                    <a:tab pos="9143052" algn="l"/>
                    <a:tab pos="10057357" algn="l"/>
                  </a:tabLst>
                </a:pPr>
                <a:r>
                  <a:rPr lang="en-US" dirty="0">
                    <a:solidFill>
                      <a:srgbClr val="000000"/>
                    </a:solidFill>
                    <a:latin typeface="Arial" charset="0"/>
                  </a:rPr>
                  <a:t>TCP</a:t>
                </a:r>
              </a:p>
              <a:p>
                <a:pPr algn="ctr">
                  <a:tabLst>
                    <a:tab pos="0" algn="l"/>
                    <a:tab pos="914305" algn="l"/>
                    <a:tab pos="1828610" algn="l"/>
                    <a:tab pos="2742915" algn="l"/>
                    <a:tab pos="3657220" algn="l"/>
                    <a:tab pos="4571526" algn="l"/>
                    <a:tab pos="5485831" algn="l"/>
                    <a:tab pos="6400137" algn="l"/>
                    <a:tab pos="7314442" algn="l"/>
                    <a:tab pos="8228747" algn="l"/>
                    <a:tab pos="9143052" algn="l"/>
                    <a:tab pos="10057357" algn="l"/>
                  </a:tabLst>
                </a:pPr>
                <a:r>
                  <a:rPr lang="en-US" dirty="0">
                    <a:solidFill>
                      <a:srgbClr val="000000"/>
                    </a:solidFill>
                    <a:latin typeface="Arial" charset="0"/>
                  </a:rPr>
                  <a:t>IP</a:t>
                </a:r>
              </a:p>
              <a:p>
                <a:pPr algn="ctr">
                  <a:tabLst>
                    <a:tab pos="0" algn="l"/>
                    <a:tab pos="914305" algn="l"/>
                    <a:tab pos="1828610" algn="l"/>
                    <a:tab pos="2742915" algn="l"/>
                    <a:tab pos="3657220" algn="l"/>
                    <a:tab pos="4571526" algn="l"/>
                    <a:tab pos="5485831" algn="l"/>
                    <a:tab pos="6400137" algn="l"/>
                    <a:tab pos="7314442" algn="l"/>
                    <a:tab pos="8228747" algn="l"/>
                    <a:tab pos="9143052" algn="l"/>
                    <a:tab pos="10057357" algn="l"/>
                  </a:tabLst>
                </a:pPr>
                <a:r>
                  <a:rPr lang="en-US" dirty="0">
                    <a:solidFill>
                      <a:srgbClr val="000000"/>
                    </a:solidFill>
                    <a:latin typeface="Arial" charset="0"/>
                  </a:rPr>
                  <a:t>Eth</a:t>
                </a:r>
              </a:p>
              <a:p>
                <a:pPr algn="ctr">
                  <a:tabLst>
                    <a:tab pos="0" algn="l"/>
                    <a:tab pos="914305" algn="l"/>
                    <a:tab pos="1828610" algn="l"/>
                    <a:tab pos="2742915" algn="l"/>
                    <a:tab pos="3657220" algn="l"/>
                    <a:tab pos="4571526" algn="l"/>
                    <a:tab pos="5485831" algn="l"/>
                    <a:tab pos="6400137" algn="l"/>
                    <a:tab pos="7314442" algn="l"/>
                    <a:tab pos="8228747" algn="l"/>
                    <a:tab pos="9143052" algn="l"/>
                    <a:tab pos="10057357" algn="l"/>
                  </a:tabLst>
                </a:pPr>
                <a:r>
                  <a:rPr lang="en-US" dirty="0" err="1">
                    <a:solidFill>
                      <a:srgbClr val="000000"/>
                    </a:solidFill>
                    <a:latin typeface="Arial" charset="0"/>
                  </a:rPr>
                  <a:t>Phy</a:t>
                </a:r>
                <a:endParaRPr lang="en-US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26024" name="Line 72"/>
              <p:cNvSpPr>
                <a:spLocks noChangeShapeType="1"/>
              </p:cNvSpPr>
              <p:nvPr/>
            </p:nvSpPr>
            <p:spPr bwMode="auto">
              <a:xfrm>
                <a:off x="762" y="857"/>
                <a:ext cx="488" cy="0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025" name="Line 73"/>
              <p:cNvSpPr>
                <a:spLocks noChangeShapeType="1"/>
              </p:cNvSpPr>
              <p:nvPr/>
            </p:nvSpPr>
            <p:spPr bwMode="auto">
              <a:xfrm>
                <a:off x="759" y="1016"/>
                <a:ext cx="488" cy="0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026" name="Line 74"/>
              <p:cNvSpPr>
                <a:spLocks noChangeShapeType="1"/>
              </p:cNvSpPr>
              <p:nvPr/>
            </p:nvSpPr>
            <p:spPr bwMode="auto">
              <a:xfrm>
                <a:off x="756" y="1175"/>
                <a:ext cx="488" cy="0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027" name="Line 75"/>
              <p:cNvSpPr>
                <a:spLocks noChangeShapeType="1"/>
              </p:cNvSpPr>
              <p:nvPr/>
            </p:nvSpPr>
            <p:spPr bwMode="auto">
              <a:xfrm>
                <a:off x="753" y="1334"/>
                <a:ext cx="488" cy="0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4" name="Group 76"/>
          <p:cNvGrpSpPr>
            <a:grpSpLocks/>
          </p:cNvGrpSpPr>
          <p:nvPr/>
        </p:nvGrpSpPr>
        <p:grpSpPr bwMode="auto">
          <a:xfrm>
            <a:off x="444501" y="1054100"/>
            <a:ext cx="517526" cy="331788"/>
            <a:chOff x="280" y="664"/>
            <a:chExt cx="326" cy="209"/>
          </a:xfrm>
        </p:grpSpPr>
        <p:grpSp>
          <p:nvGrpSpPr>
            <p:cNvPr id="15" name="Group 77"/>
            <p:cNvGrpSpPr>
              <a:grpSpLocks/>
            </p:cNvGrpSpPr>
            <p:nvPr/>
          </p:nvGrpSpPr>
          <p:grpSpPr bwMode="auto">
            <a:xfrm>
              <a:off x="280" y="679"/>
              <a:ext cx="326" cy="156"/>
              <a:chOff x="280" y="679"/>
              <a:chExt cx="326" cy="156"/>
            </a:xfrm>
          </p:grpSpPr>
          <p:sp>
            <p:nvSpPr>
              <p:cNvPr id="126030" name="Rectangle 78"/>
              <p:cNvSpPr>
                <a:spLocks noChangeArrowheads="1"/>
              </p:cNvSpPr>
              <p:nvPr/>
            </p:nvSpPr>
            <p:spPr bwMode="auto">
              <a:xfrm>
                <a:off x="324" y="712"/>
                <a:ext cx="244" cy="85"/>
              </a:xfrm>
              <a:prstGeom prst="rect">
                <a:avLst/>
              </a:prstGeom>
              <a:solidFill>
                <a:srgbClr val="FF0000"/>
              </a:solidFill>
              <a:ln w="9360" cap="sq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031" name="Text Box 79"/>
              <p:cNvSpPr txBox="1">
                <a:spLocks noChangeArrowheads="1"/>
              </p:cNvSpPr>
              <p:nvPr/>
            </p:nvSpPr>
            <p:spPr bwMode="auto">
              <a:xfrm>
                <a:off x="280" y="679"/>
                <a:ext cx="326" cy="156"/>
              </a:xfrm>
              <a:prstGeom prst="rect">
                <a:avLst/>
              </a:prstGeom>
              <a:noFill/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spAutoFit/>
              </a:bodyPr>
              <a:lstStyle/>
              <a:p>
                <a:pPr>
                  <a:tabLst>
                    <a:tab pos="0" algn="l"/>
                    <a:tab pos="914305" algn="l"/>
                    <a:tab pos="1828610" algn="l"/>
                    <a:tab pos="2742915" algn="l"/>
                    <a:tab pos="3657220" algn="l"/>
                    <a:tab pos="4571526" algn="l"/>
                    <a:tab pos="5485831" algn="l"/>
                    <a:tab pos="6400137" algn="l"/>
                    <a:tab pos="7314442" algn="l"/>
                    <a:tab pos="8228747" algn="l"/>
                    <a:tab pos="9143052" algn="l"/>
                    <a:tab pos="10057357" algn="l"/>
                  </a:tabLst>
                </a:pPr>
                <a:r>
                  <a:rPr lang="en-US" sz="1000" dirty="0">
                    <a:solidFill>
                      <a:srgbClr val="FFFFFF"/>
                    </a:solidFill>
                  </a:rPr>
                  <a:t>HTTP</a:t>
                </a:r>
              </a:p>
            </p:txBody>
          </p:sp>
        </p:grpSp>
        <p:sp>
          <p:nvSpPr>
            <p:cNvPr id="126032" name="AutoShape 80"/>
            <p:cNvSpPr>
              <a:spLocks noChangeArrowheads="1"/>
            </p:cNvSpPr>
            <p:nvPr/>
          </p:nvSpPr>
          <p:spPr bwMode="auto">
            <a:xfrm>
              <a:off x="347" y="664"/>
              <a:ext cx="239" cy="209"/>
            </a:xfrm>
            <a:prstGeom prst="downArrow">
              <a:avLst>
                <a:gd name="adj1" fmla="val 49167"/>
                <a:gd name="adj2" fmla="val 24292"/>
              </a:avLst>
            </a:prstGeom>
            <a:gradFill rotWithShape="0">
              <a:gsLst>
                <a:gs pos="0">
                  <a:srgbClr val="FF0000">
                    <a:alpha val="25999"/>
                  </a:srgbClr>
                </a:gs>
                <a:gs pos="100000">
                  <a:srgbClr val="FF0000">
                    <a:alpha val="25999"/>
                  </a:srgbClr>
                </a:gs>
              </a:gsLst>
              <a:lin ang="5400000" scaled="1"/>
            </a:gra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6033" name="Rectangle 81"/>
          <p:cNvSpPr>
            <a:spLocks noChangeArrowheads="1"/>
          </p:cNvSpPr>
          <p:nvPr/>
        </p:nvSpPr>
        <p:spPr bwMode="auto">
          <a:xfrm>
            <a:off x="5183189" y="2914651"/>
            <a:ext cx="3441700" cy="9509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89991" tIns="46795" rIns="89991" bIns="46795"/>
          <a:lstStyle/>
          <a:p>
            <a:pPr marL="341277" indent="-341277">
              <a:lnSpc>
                <a:spcPct val="90000"/>
              </a:lnSpc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341277" algn="l"/>
                <a:tab pos="1255582" algn="l"/>
                <a:tab pos="2169888" algn="l"/>
                <a:tab pos="3084194" algn="l"/>
                <a:tab pos="3998499" algn="l"/>
                <a:tab pos="4912804" algn="l"/>
                <a:tab pos="5827109" algn="l"/>
                <a:tab pos="6741414" algn="l"/>
                <a:tab pos="7655719" algn="l"/>
                <a:tab pos="8570024" algn="l"/>
                <a:tab pos="9484330" algn="l"/>
                <a:tab pos="10398635" algn="l"/>
              </a:tabLst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 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send HTTP request, client first opens 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TCP socket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to web 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server</a:t>
            </a:r>
            <a:endParaRPr lang="en-US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6034" name="Rectangle 82"/>
          <p:cNvSpPr>
            <a:spLocks noChangeArrowheads="1"/>
          </p:cNvSpPr>
          <p:nvPr/>
        </p:nvSpPr>
        <p:spPr bwMode="auto">
          <a:xfrm>
            <a:off x="5186363" y="3825875"/>
            <a:ext cx="3778250" cy="9858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89991" tIns="46795" rIns="89991" bIns="46795"/>
          <a:lstStyle/>
          <a:p>
            <a:pPr marL="341277" indent="-341277">
              <a:lnSpc>
                <a:spcPct val="90000"/>
              </a:lnSpc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341277" algn="l"/>
                <a:tab pos="1255582" algn="l"/>
                <a:tab pos="2169888" algn="l"/>
                <a:tab pos="3084194" algn="l"/>
                <a:tab pos="3998499" algn="l"/>
                <a:tab pos="4912804" algn="l"/>
                <a:tab pos="5827109" algn="l"/>
                <a:tab pos="6741414" algn="l"/>
                <a:tab pos="7655719" algn="l"/>
                <a:tab pos="8570024" algn="l"/>
                <a:tab pos="9484330" algn="l"/>
                <a:tab pos="10398635" algn="l"/>
              </a:tabLst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TCP 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SYN segment 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(step 1 in 3-way handshake) inter-domain routed to web server</a:t>
            </a:r>
          </a:p>
        </p:txBody>
      </p:sp>
      <p:sp>
        <p:nvSpPr>
          <p:cNvPr id="126035" name="Rectangle 83"/>
          <p:cNvSpPr>
            <a:spLocks noChangeArrowheads="1"/>
          </p:cNvSpPr>
          <p:nvPr/>
        </p:nvSpPr>
        <p:spPr bwMode="auto">
          <a:xfrm>
            <a:off x="5189538" y="5892801"/>
            <a:ext cx="3802062" cy="5365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89991" tIns="46795" rIns="89991" bIns="46795"/>
          <a:lstStyle/>
          <a:p>
            <a:pPr marL="341277" indent="-341277">
              <a:lnSpc>
                <a:spcPct val="90000"/>
              </a:lnSpc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341277" algn="l"/>
                <a:tab pos="1255582" algn="l"/>
                <a:tab pos="2169888" algn="l"/>
                <a:tab pos="3084194" algn="l"/>
                <a:tab pos="3998499" algn="l"/>
                <a:tab pos="4912804" algn="l"/>
                <a:tab pos="5827109" algn="l"/>
                <a:tab pos="6741414" algn="l"/>
                <a:tab pos="7655719" algn="l"/>
                <a:tab pos="8570024" algn="l"/>
                <a:tab pos="9484330" algn="l"/>
                <a:tab pos="10398635" algn="l"/>
              </a:tabLst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TCP 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connection established!</a:t>
            </a:r>
          </a:p>
        </p:txBody>
      </p:sp>
      <p:grpSp>
        <p:nvGrpSpPr>
          <p:cNvPr id="16" name="Group 84"/>
          <p:cNvGrpSpPr>
            <a:grpSpLocks/>
          </p:cNvGrpSpPr>
          <p:nvPr/>
        </p:nvGrpSpPr>
        <p:grpSpPr bwMode="auto">
          <a:xfrm>
            <a:off x="3795713" y="2409826"/>
            <a:ext cx="1573212" cy="1282700"/>
            <a:chOff x="2391" y="1518"/>
            <a:chExt cx="991" cy="808"/>
          </a:xfrm>
        </p:grpSpPr>
        <p:sp>
          <p:nvSpPr>
            <p:cNvPr id="126037" name="Line 85"/>
            <p:cNvSpPr>
              <a:spLocks noChangeShapeType="1"/>
            </p:cNvSpPr>
            <p:nvPr/>
          </p:nvSpPr>
          <p:spPr bwMode="auto">
            <a:xfrm flipV="1">
              <a:off x="2828" y="1517"/>
              <a:ext cx="554" cy="431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6038" name="Line 86"/>
            <p:cNvSpPr>
              <a:spLocks noChangeShapeType="1"/>
            </p:cNvSpPr>
            <p:nvPr/>
          </p:nvSpPr>
          <p:spPr bwMode="auto">
            <a:xfrm flipV="1">
              <a:off x="2391" y="1997"/>
              <a:ext cx="400" cy="330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prstDash val="dash"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" name="Group 87"/>
          <p:cNvGrpSpPr>
            <a:grpSpLocks/>
          </p:cNvGrpSpPr>
          <p:nvPr/>
        </p:nvGrpSpPr>
        <p:grpSpPr bwMode="auto">
          <a:xfrm>
            <a:off x="5600700" y="2424113"/>
            <a:ext cx="398463" cy="150812"/>
            <a:chOff x="3528" y="1527"/>
            <a:chExt cx="251" cy="95"/>
          </a:xfrm>
        </p:grpSpPr>
        <p:sp>
          <p:nvSpPr>
            <p:cNvPr id="126040" name="Line 88"/>
            <p:cNvSpPr>
              <a:spLocks noChangeShapeType="1"/>
            </p:cNvSpPr>
            <p:nvPr/>
          </p:nvSpPr>
          <p:spPr bwMode="auto">
            <a:xfrm flipH="1" flipV="1">
              <a:off x="3527" y="1526"/>
              <a:ext cx="142" cy="52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6041" name="Line 89"/>
            <p:cNvSpPr>
              <a:spLocks noChangeShapeType="1"/>
            </p:cNvSpPr>
            <p:nvPr/>
          </p:nvSpPr>
          <p:spPr bwMode="auto">
            <a:xfrm flipH="1" flipV="1">
              <a:off x="3677" y="1583"/>
              <a:ext cx="103" cy="40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prstDash val="dash"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" name="Group 90"/>
          <p:cNvGrpSpPr>
            <a:grpSpLocks/>
          </p:cNvGrpSpPr>
          <p:nvPr/>
        </p:nvGrpSpPr>
        <p:grpSpPr bwMode="auto">
          <a:xfrm>
            <a:off x="5753101" y="1900238"/>
            <a:ext cx="398463" cy="150812"/>
            <a:chOff x="3624" y="1197"/>
            <a:chExt cx="251" cy="95"/>
          </a:xfrm>
        </p:grpSpPr>
        <p:sp>
          <p:nvSpPr>
            <p:cNvPr id="126043" name="Line 91"/>
            <p:cNvSpPr>
              <a:spLocks noChangeShapeType="1"/>
            </p:cNvSpPr>
            <p:nvPr/>
          </p:nvSpPr>
          <p:spPr bwMode="auto">
            <a:xfrm flipH="1">
              <a:off x="3623" y="1242"/>
              <a:ext cx="142" cy="50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6044" name="Line 92"/>
            <p:cNvSpPr>
              <a:spLocks noChangeShapeType="1"/>
            </p:cNvSpPr>
            <p:nvPr/>
          </p:nvSpPr>
          <p:spPr bwMode="auto">
            <a:xfrm flipH="1">
              <a:off x="3773" y="1197"/>
              <a:ext cx="103" cy="38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prstDash val="dash"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" name="Group 93"/>
          <p:cNvGrpSpPr>
            <a:grpSpLocks/>
          </p:cNvGrpSpPr>
          <p:nvPr/>
        </p:nvGrpSpPr>
        <p:grpSpPr bwMode="auto">
          <a:xfrm>
            <a:off x="3057525" y="5273676"/>
            <a:ext cx="755650" cy="377825"/>
            <a:chOff x="1926" y="3322"/>
            <a:chExt cx="476" cy="238"/>
          </a:xfrm>
        </p:grpSpPr>
        <p:sp>
          <p:nvSpPr>
            <p:cNvPr id="126046" name="Oval 94"/>
            <p:cNvSpPr>
              <a:spLocks noChangeArrowheads="1"/>
            </p:cNvSpPr>
            <p:nvPr/>
          </p:nvSpPr>
          <p:spPr bwMode="auto">
            <a:xfrm>
              <a:off x="1926" y="3442"/>
              <a:ext cx="475" cy="118"/>
            </a:xfrm>
            <a:prstGeom prst="ellipse">
              <a:avLst/>
            </a:prstGeom>
            <a:solidFill>
              <a:srgbClr val="DDDDDD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6047" name="Line 95"/>
            <p:cNvSpPr>
              <a:spLocks noChangeShapeType="1"/>
            </p:cNvSpPr>
            <p:nvPr/>
          </p:nvSpPr>
          <p:spPr bwMode="auto">
            <a:xfrm>
              <a:off x="1930" y="3406"/>
              <a:ext cx="0" cy="71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6048" name="Rectangle 96"/>
            <p:cNvSpPr>
              <a:spLocks noChangeArrowheads="1"/>
            </p:cNvSpPr>
            <p:nvPr/>
          </p:nvSpPr>
          <p:spPr bwMode="auto">
            <a:xfrm>
              <a:off x="1930" y="3406"/>
              <a:ext cx="471" cy="93"/>
            </a:xfrm>
            <a:prstGeom prst="rect">
              <a:avLst/>
            </a:prstGeom>
            <a:solidFill>
              <a:srgbClr val="DDDDDD"/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6049" name="Oval 97"/>
            <p:cNvSpPr>
              <a:spLocks noChangeArrowheads="1"/>
            </p:cNvSpPr>
            <p:nvPr/>
          </p:nvSpPr>
          <p:spPr bwMode="auto">
            <a:xfrm>
              <a:off x="1926" y="3322"/>
              <a:ext cx="475" cy="135"/>
            </a:xfrm>
            <a:prstGeom prst="ellipse">
              <a:avLst/>
            </a:prstGeom>
            <a:solidFill>
              <a:srgbClr val="DDDDDD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0" name="Group 98"/>
            <p:cNvGrpSpPr>
              <a:grpSpLocks/>
            </p:cNvGrpSpPr>
            <p:nvPr/>
          </p:nvGrpSpPr>
          <p:grpSpPr bwMode="auto">
            <a:xfrm>
              <a:off x="2041" y="3351"/>
              <a:ext cx="235" cy="79"/>
              <a:chOff x="2041" y="3351"/>
              <a:chExt cx="235" cy="79"/>
            </a:xfrm>
          </p:grpSpPr>
          <p:sp>
            <p:nvSpPr>
              <p:cNvPr id="126051" name="Line 99"/>
              <p:cNvSpPr>
                <a:spLocks noChangeShapeType="1"/>
              </p:cNvSpPr>
              <p:nvPr/>
            </p:nvSpPr>
            <p:spPr bwMode="auto">
              <a:xfrm flipV="1">
                <a:off x="2041" y="3350"/>
                <a:ext cx="83" cy="3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052" name="Line 100"/>
              <p:cNvSpPr>
                <a:spLocks noChangeShapeType="1"/>
              </p:cNvSpPr>
              <p:nvPr/>
            </p:nvSpPr>
            <p:spPr bwMode="auto">
              <a:xfrm>
                <a:off x="2203" y="3431"/>
                <a:ext cx="73" cy="0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053" name="Line 101"/>
              <p:cNvSpPr>
                <a:spLocks noChangeShapeType="1"/>
              </p:cNvSpPr>
              <p:nvPr/>
            </p:nvSpPr>
            <p:spPr bwMode="auto">
              <a:xfrm>
                <a:off x="2119" y="3353"/>
                <a:ext cx="87" cy="77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" name="Group 102"/>
            <p:cNvGrpSpPr>
              <a:grpSpLocks/>
            </p:cNvGrpSpPr>
            <p:nvPr/>
          </p:nvGrpSpPr>
          <p:grpSpPr bwMode="auto">
            <a:xfrm>
              <a:off x="2041" y="3351"/>
              <a:ext cx="235" cy="79"/>
              <a:chOff x="2041" y="3351"/>
              <a:chExt cx="235" cy="79"/>
            </a:xfrm>
          </p:grpSpPr>
          <p:sp>
            <p:nvSpPr>
              <p:cNvPr id="126055" name="Line 103"/>
              <p:cNvSpPr>
                <a:spLocks noChangeShapeType="1"/>
              </p:cNvSpPr>
              <p:nvPr/>
            </p:nvSpPr>
            <p:spPr bwMode="auto">
              <a:xfrm>
                <a:off x="2041" y="3429"/>
                <a:ext cx="83" cy="1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056" name="Line 104"/>
              <p:cNvSpPr>
                <a:spLocks noChangeShapeType="1"/>
              </p:cNvSpPr>
              <p:nvPr/>
            </p:nvSpPr>
            <p:spPr bwMode="auto">
              <a:xfrm>
                <a:off x="2203" y="3351"/>
                <a:ext cx="73" cy="0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057" name="Line 105"/>
              <p:cNvSpPr>
                <a:spLocks noChangeShapeType="1"/>
              </p:cNvSpPr>
              <p:nvPr/>
            </p:nvSpPr>
            <p:spPr bwMode="auto">
              <a:xfrm flipV="1">
                <a:off x="2119" y="3350"/>
                <a:ext cx="87" cy="79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6058" name="Line 106"/>
            <p:cNvSpPr>
              <a:spLocks noChangeShapeType="1"/>
            </p:cNvSpPr>
            <p:nvPr/>
          </p:nvSpPr>
          <p:spPr bwMode="auto">
            <a:xfrm flipH="1">
              <a:off x="2401" y="3392"/>
              <a:ext cx="2" cy="106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6059" name="Line 107"/>
            <p:cNvSpPr>
              <a:spLocks noChangeShapeType="1"/>
            </p:cNvSpPr>
            <p:nvPr/>
          </p:nvSpPr>
          <p:spPr bwMode="auto">
            <a:xfrm flipH="1">
              <a:off x="1925" y="3399"/>
              <a:ext cx="2" cy="106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6060" name="Line 108"/>
          <p:cNvSpPr>
            <a:spLocks noChangeShapeType="1"/>
          </p:cNvSpPr>
          <p:nvPr/>
        </p:nvSpPr>
        <p:spPr bwMode="auto">
          <a:xfrm flipV="1">
            <a:off x="2543175" y="5441951"/>
            <a:ext cx="490538" cy="4763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/>
          </a:p>
        </p:txBody>
      </p:sp>
      <p:sp>
        <p:nvSpPr>
          <p:cNvPr id="126061" name="Text Box 109"/>
          <p:cNvSpPr txBox="1">
            <a:spLocks noChangeArrowheads="1"/>
          </p:cNvSpPr>
          <p:nvPr/>
        </p:nvSpPr>
        <p:spPr bwMode="auto">
          <a:xfrm>
            <a:off x="1006476" y="5835650"/>
            <a:ext cx="1962676" cy="402281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89991" tIns="46795" rIns="89991" bIns="46795">
            <a:spAutoFit/>
          </a:bodyPr>
          <a:lstStyle/>
          <a:p>
            <a:pPr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64.233.169.105</a:t>
            </a:r>
          </a:p>
        </p:txBody>
      </p:sp>
      <p:sp>
        <p:nvSpPr>
          <p:cNvPr id="126062" name="Text Box 110"/>
          <p:cNvSpPr txBox="1">
            <a:spLocks noChangeArrowheads="1"/>
          </p:cNvSpPr>
          <p:nvPr/>
        </p:nvSpPr>
        <p:spPr bwMode="auto">
          <a:xfrm>
            <a:off x="974725" y="5541963"/>
            <a:ext cx="1435288" cy="402281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89991" tIns="46795" rIns="89991" bIns="46795">
            <a:spAutoFit/>
          </a:bodyPr>
          <a:lstStyle/>
          <a:p>
            <a:pPr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web server</a:t>
            </a:r>
          </a:p>
        </p:txBody>
      </p:sp>
      <p:grpSp>
        <p:nvGrpSpPr>
          <p:cNvPr id="22" name="Group 111"/>
          <p:cNvGrpSpPr>
            <a:grpSpLocks/>
          </p:cNvGrpSpPr>
          <p:nvPr/>
        </p:nvGrpSpPr>
        <p:grpSpPr bwMode="auto">
          <a:xfrm>
            <a:off x="2970214" y="5649913"/>
            <a:ext cx="293687" cy="112712"/>
            <a:chOff x="1871" y="3559"/>
            <a:chExt cx="185" cy="71"/>
          </a:xfrm>
        </p:grpSpPr>
        <p:sp>
          <p:nvSpPr>
            <p:cNvPr id="126064" name="Line 112"/>
            <p:cNvSpPr>
              <a:spLocks noChangeShapeType="1"/>
            </p:cNvSpPr>
            <p:nvPr/>
          </p:nvSpPr>
          <p:spPr bwMode="auto">
            <a:xfrm flipV="1">
              <a:off x="1953" y="3558"/>
              <a:ext cx="103" cy="39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6065" name="Line 113"/>
            <p:cNvSpPr>
              <a:spLocks noChangeShapeType="1"/>
            </p:cNvSpPr>
            <p:nvPr/>
          </p:nvSpPr>
          <p:spPr bwMode="auto">
            <a:xfrm flipV="1">
              <a:off x="1871" y="3601"/>
              <a:ext cx="74" cy="30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prstDash val="dash"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3" name="Group 114"/>
          <p:cNvGrpSpPr>
            <a:grpSpLocks/>
          </p:cNvGrpSpPr>
          <p:nvPr/>
        </p:nvGrpSpPr>
        <p:grpSpPr bwMode="auto">
          <a:xfrm>
            <a:off x="3608389" y="5649913"/>
            <a:ext cx="293687" cy="112712"/>
            <a:chOff x="2273" y="3559"/>
            <a:chExt cx="185" cy="71"/>
          </a:xfrm>
        </p:grpSpPr>
        <p:sp>
          <p:nvSpPr>
            <p:cNvPr id="126067" name="Line 115"/>
            <p:cNvSpPr>
              <a:spLocks noChangeShapeType="1"/>
            </p:cNvSpPr>
            <p:nvPr/>
          </p:nvSpPr>
          <p:spPr bwMode="auto">
            <a:xfrm flipH="1" flipV="1">
              <a:off x="2272" y="3558"/>
              <a:ext cx="105" cy="39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6068" name="Line 116"/>
            <p:cNvSpPr>
              <a:spLocks noChangeShapeType="1"/>
            </p:cNvSpPr>
            <p:nvPr/>
          </p:nvSpPr>
          <p:spPr bwMode="auto">
            <a:xfrm flipH="1" flipV="1">
              <a:off x="2383" y="3601"/>
              <a:ext cx="76" cy="30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prstDash val="dash"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4" name="Group 117"/>
          <p:cNvGrpSpPr>
            <a:grpSpLocks/>
          </p:cNvGrpSpPr>
          <p:nvPr/>
        </p:nvGrpSpPr>
        <p:grpSpPr bwMode="auto">
          <a:xfrm>
            <a:off x="3813175" y="5354638"/>
            <a:ext cx="293688" cy="112712"/>
            <a:chOff x="2402" y="3373"/>
            <a:chExt cx="185" cy="71"/>
          </a:xfrm>
        </p:grpSpPr>
        <p:sp>
          <p:nvSpPr>
            <p:cNvPr id="126070" name="Line 118"/>
            <p:cNvSpPr>
              <a:spLocks noChangeShapeType="1"/>
            </p:cNvSpPr>
            <p:nvPr/>
          </p:nvSpPr>
          <p:spPr bwMode="auto">
            <a:xfrm flipH="1">
              <a:off x="2401" y="3407"/>
              <a:ext cx="105" cy="37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6071" name="Line 119"/>
            <p:cNvSpPr>
              <a:spLocks noChangeShapeType="1"/>
            </p:cNvSpPr>
            <p:nvPr/>
          </p:nvSpPr>
          <p:spPr bwMode="auto">
            <a:xfrm flipH="1">
              <a:off x="2512" y="3373"/>
              <a:ext cx="76" cy="28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prstDash val="dash"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6072" name="Line 120"/>
          <p:cNvSpPr>
            <a:spLocks noChangeShapeType="1"/>
          </p:cNvSpPr>
          <p:nvPr/>
        </p:nvSpPr>
        <p:spPr bwMode="auto">
          <a:xfrm flipH="1">
            <a:off x="3592513" y="2432051"/>
            <a:ext cx="1885950" cy="2892425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/>
          </a:p>
        </p:txBody>
      </p:sp>
      <p:grpSp>
        <p:nvGrpSpPr>
          <p:cNvPr id="25" name="Group 121"/>
          <p:cNvGrpSpPr>
            <a:grpSpLocks/>
          </p:cNvGrpSpPr>
          <p:nvPr/>
        </p:nvGrpSpPr>
        <p:grpSpPr bwMode="auto">
          <a:xfrm>
            <a:off x="79375" y="1900238"/>
            <a:ext cx="1079500" cy="247650"/>
            <a:chOff x="50" y="1197"/>
            <a:chExt cx="680" cy="156"/>
          </a:xfrm>
        </p:grpSpPr>
        <p:sp>
          <p:nvSpPr>
            <p:cNvPr id="126074" name="Rectangle 122"/>
            <p:cNvSpPr>
              <a:spLocks noChangeArrowheads="1"/>
            </p:cNvSpPr>
            <p:nvPr/>
          </p:nvSpPr>
          <p:spPr bwMode="auto">
            <a:xfrm>
              <a:off x="50" y="1200"/>
              <a:ext cx="680" cy="137"/>
            </a:xfrm>
            <a:prstGeom prst="rect">
              <a:avLst/>
            </a:prstGeom>
            <a:solidFill>
              <a:srgbClr val="FFFFFF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6075" name="Rectangle 123"/>
            <p:cNvSpPr>
              <a:spLocks noChangeArrowheads="1"/>
            </p:cNvSpPr>
            <p:nvPr/>
          </p:nvSpPr>
          <p:spPr bwMode="auto">
            <a:xfrm>
              <a:off x="178" y="1225"/>
              <a:ext cx="95" cy="92"/>
            </a:xfrm>
            <a:prstGeom prst="rect">
              <a:avLst/>
            </a:prstGeom>
            <a:solidFill>
              <a:srgbClr val="3333CC"/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6076" name="Rectangle 124"/>
            <p:cNvSpPr>
              <a:spLocks noChangeArrowheads="1"/>
            </p:cNvSpPr>
            <p:nvPr/>
          </p:nvSpPr>
          <p:spPr bwMode="auto">
            <a:xfrm>
              <a:off x="169" y="1214"/>
              <a:ext cx="479" cy="111"/>
            </a:xfrm>
            <a:prstGeom prst="rect">
              <a:avLst/>
            </a:prstGeom>
            <a:noFill/>
            <a:ln w="9360" cap="sq">
              <a:solidFill>
                <a:srgbClr val="3333CC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6077" name="Rectangle 125"/>
            <p:cNvSpPr>
              <a:spLocks noChangeArrowheads="1"/>
            </p:cNvSpPr>
            <p:nvPr/>
          </p:nvSpPr>
          <p:spPr bwMode="auto">
            <a:xfrm>
              <a:off x="63" y="1216"/>
              <a:ext cx="93" cy="107"/>
            </a:xfrm>
            <a:prstGeom prst="rect">
              <a:avLst/>
            </a:prstGeom>
            <a:solidFill>
              <a:srgbClr val="000000"/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6078" name="Rectangle 126"/>
            <p:cNvSpPr>
              <a:spLocks noChangeArrowheads="1"/>
            </p:cNvSpPr>
            <p:nvPr/>
          </p:nvSpPr>
          <p:spPr bwMode="auto">
            <a:xfrm>
              <a:off x="661" y="1215"/>
              <a:ext cx="59" cy="107"/>
            </a:xfrm>
            <a:prstGeom prst="rect">
              <a:avLst/>
            </a:prstGeom>
            <a:solidFill>
              <a:srgbClr val="000000"/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6" name="Group 127"/>
            <p:cNvGrpSpPr>
              <a:grpSpLocks/>
            </p:cNvGrpSpPr>
            <p:nvPr/>
          </p:nvGrpSpPr>
          <p:grpSpPr bwMode="auto">
            <a:xfrm>
              <a:off x="287" y="1197"/>
              <a:ext cx="353" cy="156"/>
              <a:chOff x="287" y="1197"/>
              <a:chExt cx="353" cy="156"/>
            </a:xfrm>
          </p:grpSpPr>
          <p:sp>
            <p:nvSpPr>
              <p:cNvPr id="126080" name="Rectangle 128"/>
              <p:cNvSpPr>
                <a:spLocks noChangeArrowheads="1"/>
              </p:cNvSpPr>
              <p:nvPr/>
            </p:nvSpPr>
            <p:spPr bwMode="auto">
              <a:xfrm>
                <a:off x="303" y="1231"/>
                <a:ext cx="327" cy="81"/>
              </a:xfrm>
              <a:prstGeom prst="rect">
                <a:avLst/>
              </a:prstGeom>
              <a:solidFill>
                <a:srgbClr val="00CC99"/>
              </a:solidFill>
              <a:ln w="9360" cap="sq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081" name="Rectangle 129"/>
              <p:cNvSpPr>
                <a:spLocks noChangeArrowheads="1"/>
              </p:cNvSpPr>
              <p:nvPr/>
            </p:nvSpPr>
            <p:spPr bwMode="auto">
              <a:xfrm>
                <a:off x="287" y="1225"/>
                <a:ext cx="353" cy="93"/>
              </a:xfrm>
              <a:prstGeom prst="rect">
                <a:avLst/>
              </a:prstGeom>
              <a:noFill/>
              <a:ln w="9360" cap="sq">
                <a:solidFill>
                  <a:srgbClr val="00CC9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082" name="Text Box 130"/>
              <p:cNvSpPr txBox="1">
                <a:spLocks noChangeArrowheads="1"/>
              </p:cNvSpPr>
              <p:nvPr/>
            </p:nvSpPr>
            <p:spPr bwMode="auto">
              <a:xfrm>
                <a:off x="330" y="1197"/>
                <a:ext cx="280" cy="156"/>
              </a:xfrm>
              <a:prstGeom prst="rect">
                <a:avLst/>
              </a:prstGeom>
              <a:noFill/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spAutoFit/>
              </a:bodyPr>
              <a:lstStyle/>
              <a:p>
                <a:pPr>
                  <a:tabLst>
                    <a:tab pos="0" algn="l"/>
                    <a:tab pos="914305" algn="l"/>
                    <a:tab pos="1828610" algn="l"/>
                    <a:tab pos="2742915" algn="l"/>
                    <a:tab pos="3657220" algn="l"/>
                    <a:tab pos="4571526" algn="l"/>
                    <a:tab pos="5485831" algn="l"/>
                    <a:tab pos="6400137" algn="l"/>
                    <a:tab pos="7314442" algn="l"/>
                    <a:tab pos="8228747" algn="l"/>
                    <a:tab pos="9143052" algn="l"/>
                    <a:tab pos="10057357" algn="l"/>
                  </a:tabLst>
                </a:pPr>
                <a:r>
                  <a:rPr lang="en-US" sz="1000" dirty="0">
                    <a:solidFill>
                      <a:srgbClr val="000000"/>
                    </a:solidFill>
                  </a:rPr>
                  <a:t>SYN</a:t>
                </a:r>
              </a:p>
            </p:txBody>
          </p:sp>
        </p:grpSp>
      </p:grpSp>
      <p:grpSp>
        <p:nvGrpSpPr>
          <p:cNvPr id="27" name="Group 131"/>
          <p:cNvGrpSpPr>
            <a:grpSpLocks/>
          </p:cNvGrpSpPr>
          <p:nvPr/>
        </p:nvGrpSpPr>
        <p:grpSpPr bwMode="auto">
          <a:xfrm>
            <a:off x="307975" y="4241800"/>
            <a:ext cx="1079500" cy="785813"/>
            <a:chOff x="194" y="2672"/>
            <a:chExt cx="680" cy="495"/>
          </a:xfrm>
        </p:grpSpPr>
        <p:grpSp>
          <p:nvGrpSpPr>
            <p:cNvPr id="28" name="Group 132"/>
            <p:cNvGrpSpPr>
              <a:grpSpLocks/>
            </p:cNvGrpSpPr>
            <p:nvPr/>
          </p:nvGrpSpPr>
          <p:grpSpPr bwMode="auto">
            <a:xfrm>
              <a:off x="312" y="2851"/>
              <a:ext cx="479" cy="111"/>
              <a:chOff x="312" y="2851"/>
              <a:chExt cx="479" cy="111"/>
            </a:xfrm>
          </p:grpSpPr>
          <p:sp>
            <p:nvSpPr>
              <p:cNvPr id="126085" name="Rectangle 133"/>
              <p:cNvSpPr>
                <a:spLocks noChangeArrowheads="1"/>
              </p:cNvSpPr>
              <p:nvPr/>
            </p:nvSpPr>
            <p:spPr bwMode="auto">
              <a:xfrm>
                <a:off x="321" y="2862"/>
                <a:ext cx="95" cy="92"/>
              </a:xfrm>
              <a:prstGeom prst="rect">
                <a:avLst/>
              </a:prstGeom>
              <a:solidFill>
                <a:srgbClr val="3333CC"/>
              </a:soli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086" name="Rectangle 134"/>
              <p:cNvSpPr>
                <a:spLocks noChangeArrowheads="1"/>
              </p:cNvSpPr>
              <p:nvPr/>
            </p:nvSpPr>
            <p:spPr bwMode="auto">
              <a:xfrm>
                <a:off x="312" y="2851"/>
                <a:ext cx="479" cy="111"/>
              </a:xfrm>
              <a:prstGeom prst="rect">
                <a:avLst/>
              </a:prstGeom>
              <a:noFill/>
              <a:ln w="9360" cap="sq">
                <a:solidFill>
                  <a:srgbClr val="3333CC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9" name="Group 135"/>
            <p:cNvGrpSpPr>
              <a:grpSpLocks/>
            </p:cNvGrpSpPr>
            <p:nvPr/>
          </p:nvGrpSpPr>
          <p:grpSpPr bwMode="auto">
            <a:xfrm>
              <a:off x="425" y="2672"/>
              <a:ext cx="353" cy="156"/>
              <a:chOff x="425" y="2672"/>
              <a:chExt cx="353" cy="156"/>
            </a:xfrm>
          </p:grpSpPr>
          <p:sp>
            <p:nvSpPr>
              <p:cNvPr id="126088" name="Rectangle 136"/>
              <p:cNvSpPr>
                <a:spLocks noChangeArrowheads="1"/>
              </p:cNvSpPr>
              <p:nvPr/>
            </p:nvSpPr>
            <p:spPr bwMode="auto">
              <a:xfrm>
                <a:off x="441" y="2706"/>
                <a:ext cx="327" cy="81"/>
              </a:xfrm>
              <a:prstGeom prst="rect">
                <a:avLst/>
              </a:prstGeom>
              <a:solidFill>
                <a:srgbClr val="00CC99"/>
              </a:solidFill>
              <a:ln w="9360" cap="sq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089" name="Rectangle 137"/>
              <p:cNvSpPr>
                <a:spLocks noChangeArrowheads="1"/>
              </p:cNvSpPr>
              <p:nvPr/>
            </p:nvSpPr>
            <p:spPr bwMode="auto">
              <a:xfrm>
                <a:off x="425" y="2700"/>
                <a:ext cx="353" cy="93"/>
              </a:xfrm>
              <a:prstGeom prst="rect">
                <a:avLst/>
              </a:prstGeom>
              <a:noFill/>
              <a:ln w="9360" cap="sq">
                <a:solidFill>
                  <a:srgbClr val="00CC9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090" name="Text Box 138"/>
              <p:cNvSpPr txBox="1">
                <a:spLocks noChangeArrowheads="1"/>
              </p:cNvSpPr>
              <p:nvPr/>
            </p:nvSpPr>
            <p:spPr bwMode="auto">
              <a:xfrm>
                <a:off x="468" y="2672"/>
                <a:ext cx="280" cy="156"/>
              </a:xfrm>
              <a:prstGeom prst="rect">
                <a:avLst/>
              </a:prstGeom>
              <a:noFill/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spAutoFit/>
              </a:bodyPr>
              <a:lstStyle/>
              <a:p>
                <a:pPr>
                  <a:tabLst>
                    <a:tab pos="0" algn="l"/>
                    <a:tab pos="914305" algn="l"/>
                    <a:tab pos="1828610" algn="l"/>
                    <a:tab pos="2742915" algn="l"/>
                    <a:tab pos="3657220" algn="l"/>
                    <a:tab pos="4571526" algn="l"/>
                    <a:tab pos="5485831" algn="l"/>
                    <a:tab pos="6400137" algn="l"/>
                    <a:tab pos="7314442" algn="l"/>
                    <a:tab pos="8228747" algn="l"/>
                    <a:tab pos="9143052" algn="l"/>
                    <a:tab pos="10057357" algn="l"/>
                  </a:tabLst>
                </a:pPr>
                <a:r>
                  <a:rPr lang="en-US" sz="1000" dirty="0">
                    <a:solidFill>
                      <a:srgbClr val="000000"/>
                    </a:solidFill>
                  </a:rPr>
                  <a:t>SYN</a:t>
                </a:r>
              </a:p>
            </p:txBody>
          </p:sp>
        </p:grpSp>
        <p:grpSp>
          <p:nvGrpSpPr>
            <p:cNvPr id="30" name="Group 139"/>
            <p:cNvGrpSpPr>
              <a:grpSpLocks/>
            </p:cNvGrpSpPr>
            <p:nvPr/>
          </p:nvGrpSpPr>
          <p:grpSpPr bwMode="auto">
            <a:xfrm>
              <a:off x="419" y="2831"/>
              <a:ext cx="353" cy="156"/>
              <a:chOff x="419" y="2831"/>
              <a:chExt cx="353" cy="156"/>
            </a:xfrm>
          </p:grpSpPr>
          <p:sp>
            <p:nvSpPr>
              <p:cNvPr id="126092" name="Rectangle 140"/>
              <p:cNvSpPr>
                <a:spLocks noChangeArrowheads="1"/>
              </p:cNvSpPr>
              <p:nvPr/>
            </p:nvSpPr>
            <p:spPr bwMode="auto">
              <a:xfrm>
                <a:off x="435" y="2865"/>
                <a:ext cx="327" cy="81"/>
              </a:xfrm>
              <a:prstGeom prst="rect">
                <a:avLst/>
              </a:prstGeom>
              <a:solidFill>
                <a:srgbClr val="00CC99"/>
              </a:solidFill>
              <a:ln w="9360" cap="sq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093" name="Rectangle 141"/>
              <p:cNvSpPr>
                <a:spLocks noChangeArrowheads="1"/>
              </p:cNvSpPr>
              <p:nvPr/>
            </p:nvSpPr>
            <p:spPr bwMode="auto">
              <a:xfrm>
                <a:off x="419" y="2859"/>
                <a:ext cx="353" cy="93"/>
              </a:xfrm>
              <a:prstGeom prst="rect">
                <a:avLst/>
              </a:prstGeom>
              <a:noFill/>
              <a:ln w="9360" cap="sq">
                <a:solidFill>
                  <a:srgbClr val="00CC9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094" name="Text Box 142"/>
              <p:cNvSpPr txBox="1">
                <a:spLocks noChangeArrowheads="1"/>
              </p:cNvSpPr>
              <p:nvPr/>
            </p:nvSpPr>
            <p:spPr bwMode="auto">
              <a:xfrm>
                <a:off x="462" y="2831"/>
                <a:ext cx="280" cy="156"/>
              </a:xfrm>
              <a:prstGeom prst="rect">
                <a:avLst/>
              </a:prstGeom>
              <a:noFill/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spAutoFit/>
              </a:bodyPr>
              <a:lstStyle/>
              <a:p>
                <a:pPr>
                  <a:tabLst>
                    <a:tab pos="0" algn="l"/>
                    <a:tab pos="914305" algn="l"/>
                    <a:tab pos="1828610" algn="l"/>
                    <a:tab pos="2742915" algn="l"/>
                    <a:tab pos="3657220" algn="l"/>
                    <a:tab pos="4571526" algn="l"/>
                    <a:tab pos="5485831" algn="l"/>
                    <a:tab pos="6400137" algn="l"/>
                    <a:tab pos="7314442" algn="l"/>
                    <a:tab pos="8228747" algn="l"/>
                    <a:tab pos="9143052" algn="l"/>
                    <a:tab pos="10057357" algn="l"/>
                  </a:tabLst>
                </a:pPr>
                <a:r>
                  <a:rPr lang="en-US" sz="1000" dirty="0">
                    <a:solidFill>
                      <a:srgbClr val="000000"/>
                    </a:solidFill>
                  </a:rPr>
                  <a:t>SYN</a:t>
                </a:r>
              </a:p>
            </p:txBody>
          </p:sp>
        </p:grpSp>
        <p:grpSp>
          <p:nvGrpSpPr>
            <p:cNvPr id="31" name="Group 143"/>
            <p:cNvGrpSpPr>
              <a:grpSpLocks/>
            </p:cNvGrpSpPr>
            <p:nvPr/>
          </p:nvGrpSpPr>
          <p:grpSpPr bwMode="auto">
            <a:xfrm>
              <a:off x="194" y="3011"/>
              <a:ext cx="680" cy="156"/>
              <a:chOff x="194" y="3011"/>
              <a:chExt cx="680" cy="156"/>
            </a:xfrm>
          </p:grpSpPr>
          <p:sp>
            <p:nvSpPr>
              <p:cNvPr id="126096" name="Rectangle 144"/>
              <p:cNvSpPr>
                <a:spLocks noChangeArrowheads="1"/>
              </p:cNvSpPr>
              <p:nvPr/>
            </p:nvSpPr>
            <p:spPr bwMode="auto">
              <a:xfrm>
                <a:off x="194" y="3014"/>
                <a:ext cx="680" cy="137"/>
              </a:xfrm>
              <a:prstGeom prst="rect">
                <a:avLst/>
              </a:prstGeom>
              <a:solidFill>
                <a:srgbClr val="FFFFFF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097" name="Rectangle 145"/>
              <p:cNvSpPr>
                <a:spLocks noChangeArrowheads="1"/>
              </p:cNvSpPr>
              <p:nvPr/>
            </p:nvSpPr>
            <p:spPr bwMode="auto">
              <a:xfrm>
                <a:off x="322" y="3039"/>
                <a:ext cx="95" cy="92"/>
              </a:xfrm>
              <a:prstGeom prst="rect">
                <a:avLst/>
              </a:prstGeom>
              <a:solidFill>
                <a:srgbClr val="3333CC"/>
              </a:soli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098" name="Rectangle 146"/>
              <p:cNvSpPr>
                <a:spLocks noChangeArrowheads="1"/>
              </p:cNvSpPr>
              <p:nvPr/>
            </p:nvSpPr>
            <p:spPr bwMode="auto">
              <a:xfrm>
                <a:off x="313" y="3028"/>
                <a:ext cx="479" cy="111"/>
              </a:xfrm>
              <a:prstGeom prst="rect">
                <a:avLst/>
              </a:prstGeom>
              <a:noFill/>
              <a:ln w="9360" cap="sq">
                <a:solidFill>
                  <a:srgbClr val="3333CC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099" name="Rectangle 147"/>
              <p:cNvSpPr>
                <a:spLocks noChangeArrowheads="1"/>
              </p:cNvSpPr>
              <p:nvPr/>
            </p:nvSpPr>
            <p:spPr bwMode="auto">
              <a:xfrm>
                <a:off x="207" y="3030"/>
                <a:ext cx="93" cy="107"/>
              </a:xfrm>
              <a:prstGeom prst="rect">
                <a:avLst/>
              </a:prstGeom>
              <a:solidFill>
                <a:srgbClr val="000000"/>
              </a:soli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100" name="Rectangle 148"/>
              <p:cNvSpPr>
                <a:spLocks noChangeArrowheads="1"/>
              </p:cNvSpPr>
              <p:nvPr/>
            </p:nvSpPr>
            <p:spPr bwMode="auto">
              <a:xfrm>
                <a:off x="805" y="3029"/>
                <a:ext cx="59" cy="107"/>
              </a:xfrm>
              <a:prstGeom prst="rect">
                <a:avLst/>
              </a:prstGeom>
              <a:solidFill>
                <a:srgbClr val="000000"/>
              </a:soli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26114" name="Group 149"/>
              <p:cNvGrpSpPr>
                <a:grpSpLocks/>
              </p:cNvGrpSpPr>
              <p:nvPr/>
            </p:nvGrpSpPr>
            <p:grpSpPr bwMode="auto">
              <a:xfrm>
                <a:off x="431" y="3011"/>
                <a:ext cx="353" cy="156"/>
                <a:chOff x="431" y="3011"/>
                <a:chExt cx="353" cy="156"/>
              </a:xfrm>
            </p:grpSpPr>
            <p:sp>
              <p:nvSpPr>
                <p:cNvPr id="126102" name="Rectangle 150"/>
                <p:cNvSpPr>
                  <a:spLocks noChangeArrowheads="1"/>
                </p:cNvSpPr>
                <p:nvPr/>
              </p:nvSpPr>
              <p:spPr bwMode="auto">
                <a:xfrm>
                  <a:off x="447" y="3045"/>
                  <a:ext cx="327" cy="81"/>
                </a:xfrm>
                <a:prstGeom prst="rect">
                  <a:avLst/>
                </a:prstGeom>
                <a:solidFill>
                  <a:srgbClr val="00CC99"/>
                </a:solidFill>
                <a:ln w="9360" cap="sq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6103" name="Rectangle 151"/>
                <p:cNvSpPr>
                  <a:spLocks noChangeArrowheads="1"/>
                </p:cNvSpPr>
                <p:nvPr/>
              </p:nvSpPr>
              <p:spPr bwMode="auto">
                <a:xfrm>
                  <a:off x="431" y="3039"/>
                  <a:ext cx="353" cy="93"/>
                </a:xfrm>
                <a:prstGeom prst="rect">
                  <a:avLst/>
                </a:prstGeom>
                <a:noFill/>
                <a:ln w="9360" cap="sq">
                  <a:solidFill>
                    <a:srgbClr val="00CC99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6104" name="Text Box 152"/>
                <p:cNvSpPr txBox="1">
                  <a:spLocks noChangeArrowheads="1"/>
                </p:cNvSpPr>
                <p:nvPr/>
              </p:nvSpPr>
              <p:spPr bwMode="auto">
                <a:xfrm>
                  <a:off x="474" y="3011"/>
                  <a:ext cx="280" cy="156"/>
                </a:xfrm>
                <a:prstGeom prst="rect">
                  <a:avLst/>
                </a:prstGeom>
                <a:noFill/>
                <a:ln w="9525" cap="flat">
                  <a:noFill/>
                  <a:round/>
                  <a:headEnd/>
                  <a:tailEnd/>
                </a:ln>
                <a:effectLst/>
              </p:spPr>
              <p:txBody>
                <a:bodyPr wrap="none" lIns="90000" tIns="46800" rIns="90000" bIns="46800">
                  <a:spAutoFit/>
                </a:bodyPr>
                <a:lstStyle/>
                <a:p>
                  <a:pPr>
                    <a:tabLst>
                      <a:tab pos="0" algn="l"/>
                      <a:tab pos="914305" algn="l"/>
                      <a:tab pos="1828610" algn="l"/>
                      <a:tab pos="2742915" algn="l"/>
                      <a:tab pos="3657220" algn="l"/>
                      <a:tab pos="4571526" algn="l"/>
                      <a:tab pos="5485831" algn="l"/>
                      <a:tab pos="6400137" algn="l"/>
                      <a:tab pos="7314442" algn="l"/>
                      <a:tab pos="8228747" algn="l"/>
                      <a:tab pos="9143052" algn="l"/>
                      <a:tab pos="10057357" algn="l"/>
                    </a:tabLst>
                  </a:pPr>
                  <a:r>
                    <a:rPr lang="en-US" sz="1000" dirty="0">
                      <a:solidFill>
                        <a:srgbClr val="000000"/>
                      </a:solidFill>
                    </a:rPr>
                    <a:t>SYN</a:t>
                  </a:r>
                </a:p>
              </p:txBody>
            </p:sp>
          </p:grpSp>
        </p:grpSp>
      </p:grpSp>
      <p:grpSp>
        <p:nvGrpSpPr>
          <p:cNvPr id="126115" name="Group 153"/>
          <p:cNvGrpSpPr>
            <a:grpSpLocks/>
          </p:cNvGrpSpPr>
          <p:nvPr/>
        </p:nvGrpSpPr>
        <p:grpSpPr bwMode="auto">
          <a:xfrm>
            <a:off x="1509714" y="3965577"/>
            <a:ext cx="974725" cy="1889126"/>
            <a:chOff x="951" y="2498"/>
            <a:chExt cx="614" cy="1190"/>
          </a:xfrm>
        </p:grpSpPr>
        <p:sp>
          <p:nvSpPr>
            <p:cNvPr id="126106" name="Freeform 154"/>
            <p:cNvSpPr>
              <a:spLocks noChangeArrowheads="1"/>
            </p:cNvSpPr>
            <p:nvPr/>
          </p:nvSpPr>
          <p:spPr bwMode="auto">
            <a:xfrm>
              <a:off x="962" y="2515"/>
              <a:ext cx="603" cy="902"/>
            </a:xfrm>
            <a:custGeom>
              <a:avLst/>
              <a:gdLst>
                <a:gd name="G0" fmla="+- 1 0 0"/>
                <a:gd name="G1" fmla="+- 1 0 0"/>
                <a:gd name="G2" fmla="+- 788 0 0"/>
                <a:gd name="G3" fmla="+- 1 0 0"/>
                <a:gd name="G4" fmla="+- 1 0 0"/>
                <a:gd name="T0" fmla="*/ 496 w 604"/>
                <a:gd name="T1" fmla="*/ 0 h 903"/>
                <a:gd name="T2" fmla="*/ 604 w 604"/>
                <a:gd name="T3" fmla="*/ 903 h 903"/>
                <a:gd name="T4" fmla="*/ 0 w 604"/>
                <a:gd name="T5" fmla="*/ 788 h 903"/>
                <a:gd name="T6" fmla="*/ 456 w 604"/>
                <a:gd name="T7" fmla="*/ 750 h 903"/>
                <a:gd name="T8" fmla="*/ 496 w 604"/>
                <a:gd name="T9" fmla="*/ 0 h 9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4" h="903">
                  <a:moveTo>
                    <a:pt x="496" y="0"/>
                  </a:moveTo>
                  <a:lnTo>
                    <a:pt x="604" y="903"/>
                  </a:lnTo>
                  <a:lnTo>
                    <a:pt x="0" y="788"/>
                  </a:lnTo>
                  <a:lnTo>
                    <a:pt x="456" y="750"/>
                  </a:lnTo>
                  <a:lnTo>
                    <a:pt x="496" y="0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0000"/>
                </a:gs>
              </a:gsLst>
              <a:lin ang="2700000" scaled="1"/>
            </a:gra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26118" name="Group 155"/>
            <p:cNvGrpSpPr>
              <a:grpSpLocks/>
            </p:cNvGrpSpPr>
            <p:nvPr/>
          </p:nvGrpSpPr>
          <p:grpSpPr bwMode="auto">
            <a:xfrm>
              <a:off x="951" y="2498"/>
              <a:ext cx="517" cy="1190"/>
              <a:chOff x="951" y="2498"/>
              <a:chExt cx="517" cy="1190"/>
            </a:xfrm>
          </p:grpSpPr>
          <p:sp>
            <p:nvSpPr>
              <p:cNvPr id="126108" name="Rectangle 156"/>
              <p:cNvSpPr>
                <a:spLocks noChangeArrowheads="1"/>
              </p:cNvSpPr>
              <p:nvPr/>
            </p:nvSpPr>
            <p:spPr bwMode="auto">
              <a:xfrm>
                <a:off x="958" y="2517"/>
                <a:ext cx="492" cy="789"/>
              </a:xfrm>
              <a:prstGeom prst="rect">
                <a:avLst/>
              </a:prstGeom>
              <a:solidFill>
                <a:srgbClr val="FFFFFF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109" name="Text Box 157"/>
              <p:cNvSpPr txBox="1">
                <a:spLocks noChangeArrowheads="1"/>
              </p:cNvSpPr>
              <p:nvPr/>
            </p:nvSpPr>
            <p:spPr bwMode="auto">
              <a:xfrm>
                <a:off x="1029" y="2498"/>
                <a:ext cx="439" cy="1190"/>
              </a:xfrm>
              <a:prstGeom prst="rect">
                <a:avLst/>
              </a:prstGeom>
              <a:noFill/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spAutoFit/>
              </a:bodyPr>
              <a:lstStyle/>
              <a:p>
                <a:pPr algn="ctr">
                  <a:tabLst>
                    <a:tab pos="0" algn="l"/>
                    <a:tab pos="914305" algn="l"/>
                    <a:tab pos="1828610" algn="l"/>
                    <a:tab pos="2742915" algn="l"/>
                    <a:tab pos="3657220" algn="l"/>
                    <a:tab pos="4571526" algn="l"/>
                    <a:tab pos="5485831" algn="l"/>
                    <a:tab pos="6400137" algn="l"/>
                    <a:tab pos="7314442" algn="l"/>
                    <a:tab pos="8228747" algn="l"/>
                    <a:tab pos="9143052" algn="l"/>
                    <a:tab pos="10057357" algn="l"/>
                  </a:tabLst>
                </a:pPr>
                <a:endParaRPr lang="en-US" dirty="0">
                  <a:solidFill>
                    <a:srgbClr val="000000"/>
                  </a:solidFill>
                  <a:latin typeface="Arial" charset="0"/>
                </a:endParaRPr>
              </a:p>
              <a:p>
                <a:pPr algn="ctr">
                  <a:tabLst>
                    <a:tab pos="0" algn="l"/>
                    <a:tab pos="914305" algn="l"/>
                    <a:tab pos="1828610" algn="l"/>
                    <a:tab pos="2742915" algn="l"/>
                    <a:tab pos="3657220" algn="l"/>
                    <a:tab pos="4571526" algn="l"/>
                    <a:tab pos="5485831" algn="l"/>
                    <a:tab pos="6400137" algn="l"/>
                    <a:tab pos="7314442" algn="l"/>
                    <a:tab pos="8228747" algn="l"/>
                    <a:tab pos="9143052" algn="l"/>
                    <a:tab pos="10057357" algn="l"/>
                  </a:tabLst>
                </a:pPr>
                <a:r>
                  <a:rPr lang="en-US" dirty="0">
                    <a:solidFill>
                      <a:srgbClr val="000000"/>
                    </a:solidFill>
                    <a:latin typeface="Arial" charset="0"/>
                  </a:rPr>
                  <a:t>TCP</a:t>
                </a:r>
              </a:p>
              <a:p>
                <a:pPr algn="ctr">
                  <a:tabLst>
                    <a:tab pos="0" algn="l"/>
                    <a:tab pos="914305" algn="l"/>
                    <a:tab pos="1828610" algn="l"/>
                    <a:tab pos="2742915" algn="l"/>
                    <a:tab pos="3657220" algn="l"/>
                    <a:tab pos="4571526" algn="l"/>
                    <a:tab pos="5485831" algn="l"/>
                    <a:tab pos="6400137" algn="l"/>
                    <a:tab pos="7314442" algn="l"/>
                    <a:tab pos="8228747" algn="l"/>
                    <a:tab pos="9143052" algn="l"/>
                    <a:tab pos="10057357" algn="l"/>
                  </a:tabLst>
                </a:pPr>
                <a:r>
                  <a:rPr lang="en-US" dirty="0">
                    <a:solidFill>
                      <a:srgbClr val="000000"/>
                    </a:solidFill>
                    <a:latin typeface="Arial" charset="0"/>
                  </a:rPr>
                  <a:t>IP</a:t>
                </a:r>
              </a:p>
              <a:p>
                <a:pPr algn="ctr">
                  <a:tabLst>
                    <a:tab pos="0" algn="l"/>
                    <a:tab pos="914305" algn="l"/>
                    <a:tab pos="1828610" algn="l"/>
                    <a:tab pos="2742915" algn="l"/>
                    <a:tab pos="3657220" algn="l"/>
                    <a:tab pos="4571526" algn="l"/>
                    <a:tab pos="5485831" algn="l"/>
                    <a:tab pos="6400137" algn="l"/>
                    <a:tab pos="7314442" algn="l"/>
                    <a:tab pos="8228747" algn="l"/>
                    <a:tab pos="9143052" algn="l"/>
                    <a:tab pos="10057357" algn="l"/>
                  </a:tabLst>
                </a:pPr>
                <a:r>
                  <a:rPr lang="en-US" dirty="0">
                    <a:solidFill>
                      <a:srgbClr val="000000"/>
                    </a:solidFill>
                    <a:latin typeface="Arial" charset="0"/>
                  </a:rPr>
                  <a:t>Eth</a:t>
                </a:r>
              </a:p>
              <a:p>
                <a:pPr algn="ctr">
                  <a:tabLst>
                    <a:tab pos="0" algn="l"/>
                    <a:tab pos="914305" algn="l"/>
                    <a:tab pos="1828610" algn="l"/>
                    <a:tab pos="2742915" algn="l"/>
                    <a:tab pos="3657220" algn="l"/>
                    <a:tab pos="4571526" algn="l"/>
                    <a:tab pos="5485831" algn="l"/>
                    <a:tab pos="6400137" algn="l"/>
                    <a:tab pos="7314442" algn="l"/>
                    <a:tab pos="8228747" algn="l"/>
                    <a:tab pos="9143052" algn="l"/>
                    <a:tab pos="10057357" algn="l"/>
                  </a:tabLst>
                </a:pPr>
                <a:r>
                  <a:rPr lang="en-US" dirty="0" err="1">
                    <a:solidFill>
                      <a:srgbClr val="000000"/>
                    </a:solidFill>
                    <a:latin typeface="Arial" charset="0"/>
                  </a:rPr>
                  <a:t>Phy</a:t>
                </a:r>
                <a:endParaRPr lang="en-US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26110" name="Line 158"/>
              <p:cNvSpPr>
                <a:spLocks noChangeShapeType="1"/>
              </p:cNvSpPr>
              <p:nvPr/>
            </p:nvSpPr>
            <p:spPr bwMode="auto">
              <a:xfrm>
                <a:off x="960" y="2674"/>
                <a:ext cx="488" cy="0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111" name="Line 159"/>
              <p:cNvSpPr>
                <a:spLocks noChangeShapeType="1"/>
              </p:cNvSpPr>
              <p:nvPr/>
            </p:nvSpPr>
            <p:spPr bwMode="auto">
              <a:xfrm>
                <a:off x="957" y="2833"/>
                <a:ext cx="488" cy="0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112" name="Line 160"/>
              <p:cNvSpPr>
                <a:spLocks noChangeShapeType="1"/>
              </p:cNvSpPr>
              <p:nvPr/>
            </p:nvSpPr>
            <p:spPr bwMode="auto">
              <a:xfrm>
                <a:off x="954" y="2992"/>
                <a:ext cx="488" cy="0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113" name="Line 161"/>
              <p:cNvSpPr>
                <a:spLocks noChangeShapeType="1"/>
              </p:cNvSpPr>
              <p:nvPr/>
            </p:nvSpPr>
            <p:spPr bwMode="auto">
              <a:xfrm>
                <a:off x="951" y="3151"/>
                <a:ext cx="488" cy="0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26122" name="Group 162"/>
          <p:cNvGrpSpPr>
            <a:grpSpLocks/>
          </p:cNvGrpSpPr>
          <p:nvPr/>
        </p:nvGrpSpPr>
        <p:grpSpPr bwMode="auto">
          <a:xfrm>
            <a:off x="79375" y="1355725"/>
            <a:ext cx="1079500" cy="785813"/>
            <a:chOff x="50" y="854"/>
            <a:chExt cx="680" cy="495"/>
          </a:xfrm>
        </p:grpSpPr>
        <p:grpSp>
          <p:nvGrpSpPr>
            <p:cNvPr id="126126" name="Group 163"/>
            <p:cNvGrpSpPr>
              <a:grpSpLocks/>
            </p:cNvGrpSpPr>
            <p:nvPr/>
          </p:nvGrpSpPr>
          <p:grpSpPr bwMode="auto">
            <a:xfrm>
              <a:off x="168" y="1033"/>
              <a:ext cx="479" cy="111"/>
              <a:chOff x="168" y="1033"/>
              <a:chExt cx="479" cy="111"/>
            </a:xfrm>
          </p:grpSpPr>
          <p:sp>
            <p:nvSpPr>
              <p:cNvPr id="126116" name="Rectangle 164"/>
              <p:cNvSpPr>
                <a:spLocks noChangeArrowheads="1"/>
              </p:cNvSpPr>
              <p:nvPr/>
            </p:nvSpPr>
            <p:spPr bwMode="auto">
              <a:xfrm>
                <a:off x="177" y="1044"/>
                <a:ext cx="95" cy="92"/>
              </a:xfrm>
              <a:prstGeom prst="rect">
                <a:avLst/>
              </a:prstGeom>
              <a:solidFill>
                <a:srgbClr val="3333CC"/>
              </a:soli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117" name="Rectangle 165"/>
              <p:cNvSpPr>
                <a:spLocks noChangeArrowheads="1"/>
              </p:cNvSpPr>
              <p:nvPr/>
            </p:nvSpPr>
            <p:spPr bwMode="auto">
              <a:xfrm>
                <a:off x="168" y="1033"/>
                <a:ext cx="479" cy="111"/>
              </a:xfrm>
              <a:prstGeom prst="rect">
                <a:avLst/>
              </a:prstGeom>
              <a:noFill/>
              <a:ln w="9360" cap="sq">
                <a:solidFill>
                  <a:srgbClr val="3333CC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26132" name="Group 166"/>
            <p:cNvGrpSpPr>
              <a:grpSpLocks/>
            </p:cNvGrpSpPr>
            <p:nvPr/>
          </p:nvGrpSpPr>
          <p:grpSpPr bwMode="auto">
            <a:xfrm>
              <a:off x="281" y="854"/>
              <a:ext cx="353" cy="156"/>
              <a:chOff x="281" y="854"/>
              <a:chExt cx="353" cy="156"/>
            </a:xfrm>
          </p:grpSpPr>
          <p:sp>
            <p:nvSpPr>
              <p:cNvPr id="126119" name="Rectangle 167"/>
              <p:cNvSpPr>
                <a:spLocks noChangeArrowheads="1"/>
              </p:cNvSpPr>
              <p:nvPr/>
            </p:nvSpPr>
            <p:spPr bwMode="auto">
              <a:xfrm>
                <a:off x="297" y="888"/>
                <a:ext cx="327" cy="81"/>
              </a:xfrm>
              <a:prstGeom prst="rect">
                <a:avLst/>
              </a:prstGeom>
              <a:solidFill>
                <a:srgbClr val="00CC99"/>
              </a:solidFill>
              <a:ln w="9360" cap="sq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120" name="Rectangle 168"/>
              <p:cNvSpPr>
                <a:spLocks noChangeArrowheads="1"/>
              </p:cNvSpPr>
              <p:nvPr/>
            </p:nvSpPr>
            <p:spPr bwMode="auto">
              <a:xfrm>
                <a:off x="281" y="882"/>
                <a:ext cx="353" cy="93"/>
              </a:xfrm>
              <a:prstGeom prst="rect">
                <a:avLst/>
              </a:prstGeom>
              <a:noFill/>
              <a:ln w="9360" cap="sq">
                <a:solidFill>
                  <a:srgbClr val="00CC9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121" name="Text Box 169"/>
              <p:cNvSpPr txBox="1">
                <a:spLocks noChangeArrowheads="1"/>
              </p:cNvSpPr>
              <p:nvPr/>
            </p:nvSpPr>
            <p:spPr bwMode="auto">
              <a:xfrm>
                <a:off x="324" y="854"/>
                <a:ext cx="280" cy="156"/>
              </a:xfrm>
              <a:prstGeom prst="rect">
                <a:avLst/>
              </a:prstGeom>
              <a:noFill/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spAutoFit/>
              </a:bodyPr>
              <a:lstStyle/>
              <a:p>
                <a:pPr>
                  <a:tabLst>
                    <a:tab pos="0" algn="l"/>
                    <a:tab pos="914305" algn="l"/>
                    <a:tab pos="1828610" algn="l"/>
                    <a:tab pos="2742915" algn="l"/>
                    <a:tab pos="3657220" algn="l"/>
                    <a:tab pos="4571526" algn="l"/>
                    <a:tab pos="5485831" algn="l"/>
                    <a:tab pos="6400137" algn="l"/>
                    <a:tab pos="7314442" algn="l"/>
                    <a:tab pos="8228747" algn="l"/>
                    <a:tab pos="9143052" algn="l"/>
                    <a:tab pos="10057357" algn="l"/>
                  </a:tabLst>
                </a:pPr>
                <a:r>
                  <a:rPr lang="en-US" sz="1000" dirty="0">
                    <a:solidFill>
                      <a:srgbClr val="000000"/>
                    </a:solidFill>
                  </a:rPr>
                  <a:t>SYN</a:t>
                </a:r>
              </a:p>
            </p:txBody>
          </p:sp>
        </p:grpSp>
        <p:grpSp>
          <p:nvGrpSpPr>
            <p:cNvPr id="126137" name="Group 170"/>
            <p:cNvGrpSpPr>
              <a:grpSpLocks/>
            </p:cNvGrpSpPr>
            <p:nvPr/>
          </p:nvGrpSpPr>
          <p:grpSpPr bwMode="auto">
            <a:xfrm>
              <a:off x="275" y="1013"/>
              <a:ext cx="353" cy="156"/>
              <a:chOff x="275" y="1013"/>
              <a:chExt cx="353" cy="156"/>
            </a:xfrm>
          </p:grpSpPr>
          <p:sp>
            <p:nvSpPr>
              <p:cNvPr id="126123" name="Rectangle 171"/>
              <p:cNvSpPr>
                <a:spLocks noChangeArrowheads="1"/>
              </p:cNvSpPr>
              <p:nvPr/>
            </p:nvSpPr>
            <p:spPr bwMode="auto">
              <a:xfrm>
                <a:off x="291" y="1047"/>
                <a:ext cx="327" cy="81"/>
              </a:xfrm>
              <a:prstGeom prst="rect">
                <a:avLst/>
              </a:prstGeom>
              <a:solidFill>
                <a:srgbClr val="00CC99"/>
              </a:solidFill>
              <a:ln w="9360" cap="sq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124" name="Rectangle 172"/>
              <p:cNvSpPr>
                <a:spLocks noChangeArrowheads="1"/>
              </p:cNvSpPr>
              <p:nvPr/>
            </p:nvSpPr>
            <p:spPr bwMode="auto">
              <a:xfrm>
                <a:off x="275" y="1041"/>
                <a:ext cx="353" cy="93"/>
              </a:xfrm>
              <a:prstGeom prst="rect">
                <a:avLst/>
              </a:prstGeom>
              <a:noFill/>
              <a:ln w="9360" cap="sq">
                <a:solidFill>
                  <a:srgbClr val="00CC9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125" name="Text Box 173"/>
              <p:cNvSpPr txBox="1">
                <a:spLocks noChangeArrowheads="1"/>
              </p:cNvSpPr>
              <p:nvPr/>
            </p:nvSpPr>
            <p:spPr bwMode="auto">
              <a:xfrm>
                <a:off x="318" y="1013"/>
                <a:ext cx="280" cy="156"/>
              </a:xfrm>
              <a:prstGeom prst="rect">
                <a:avLst/>
              </a:prstGeom>
              <a:noFill/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spAutoFit/>
              </a:bodyPr>
              <a:lstStyle/>
              <a:p>
                <a:pPr>
                  <a:tabLst>
                    <a:tab pos="0" algn="l"/>
                    <a:tab pos="914305" algn="l"/>
                    <a:tab pos="1828610" algn="l"/>
                    <a:tab pos="2742915" algn="l"/>
                    <a:tab pos="3657220" algn="l"/>
                    <a:tab pos="4571526" algn="l"/>
                    <a:tab pos="5485831" algn="l"/>
                    <a:tab pos="6400137" algn="l"/>
                    <a:tab pos="7314442" algn="l"/>
                    <a:tab pos="8228747" algn="l"/>
                    <a:tab pos="9143052" algn="l"/>
                    <a:tab pos="10057357" algn="l"/>
                  </a:tabLst>
                </a:pPr>
                <a:r>
                  <a:rPr lang="en-US" sz="1000" dirty="0">
                    <a:solidFill>
                      <a:srgbClr val="000000"/>
                    </a:solidFill>
                  </a:rPr>
                  <a:t>SYN</a:t>
                </a:r>
              </a:p>
            </p:txBody>
          </p:sp>
        </p:grpSp>
        <p:grpSp>
          <p:nvGrpSpPr>
            <p:cNvPr id="126138" name="Group 174"/>
            <p:cNvGrpSpPr>
              <a:grpSpLocks/>
            </p:cNvGrpSpPr>
            <p:nvPr/>
          </p:nvGrpSpPr>
          <p:grpSpPr bwMode="auto">
            <a:xfrm>
              <a:off x="50" y="1193"/>
              <a:ext cx="680" cy="156"/>
              <a:chOff x="50" y="1193"/>
              <a:chExt cx="680" cy="156"/>
            </a:xfrm>
          </p:grpSpPr>
          <p:sp>
            <p:nvSpPr>
              <p:cNvPr id="126127" name="Rectangle 175"/>
              <p:cNvSpPr>
                <a:spLocks noChangeArrowheads="1"/>
              </p:cNvSpPr>
              <p:nvPr/>
            </p:nvSpPr>
            <p:spPr bwMode="auto">
              <a:xfrm>
                <a:off x="50" y="1196"/>
                <a:ext cx="680" cy="137"/>
              </a:xfrm>
              <a:prstGeom prst="rect">
                <a:avLst/>
              </a:prstGeom>
              <a:solidFill>
                <a:srgbClr val="FFFFFF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128" name="Rectangle 176"/>
              <p:cNvSpPr>
                <a:spLocks noChangeArrowheads="1"/>
              </p:cNvSpPr>
              <p:nvPr/>
            </p:nvSpPr>
            <p:spPr bwMode="auto">
              <a:xfrm>
                <a:off x="178" y="1221"/>
                <a:ext cx="95" cy="92"/>
              </a:xfrm>
              <a:prstGeom prst="rect">
                <a:avLst/>
              </a:prstGeom>
              <a:solidFill>
                <a:srgbClr val="3333CC"/>
              </a:soli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129" name="Rectangle 177"/>
              <p:cNvSpPr>
                <a:spLocks noChangeArrowheads="1"/>
              </p:cNvSpPr>
              <p:nvPr/>
            </p:nvSpPr>
            <p:spPr bwMode="auto">
              <a:xfrm>
                <a:off x="169" y="1210"/>
                <a:ext cx="479" cy="111"/>
              </a:xfrm>
              <a:prstGeom prst="rect">
                <a:avLst/>
              </a:prstGeom>
              <a:noFill/>
              <a:ln w="9360" cap="sq">
                <a:solidFill>
                  <a:srgbClr val="3333CC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130" name="Rectangle 178"/>
              <p:cNvSpPr>
                <a:spLocks noChangeArrowheads="1"/>
              </p:cNvSpPr>
              <p:nvPr/>
            </p:nvSpPr>
            <p:spPr bwMode="auto">
              <a:xfrm>
                <a:off x="63" y="1212"/>
                <a:ext cx="93" cy="107"/>
              </a:xfrm>
              <a:prstGeom prst="rect">
                <a:avLst/>
              </a:prstGeom>
              <a:solidFill>
                <a:srgbClr val="000000"/>
              </a:soli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131" name="Rectangle 179"/>
              <p:cNvSpPr>
                <a:spLocks noChangeArrowheads="1"/>
              </p:cNvSpPr>
              <p:nvPr/>
            </p:nvSpPr>
            <p:spPr bwMode="auto">
              <a:xfrm>
                <a:off x="661" y="1211"/>
                <a:ext cx="59" cy="107"/>
              </a:xfrm>
              <a:prstGeom prst="rect">
                <a:avLst/>
              </a:prstGeom>
              <a:solidFill>
                <a:srgbClr val="000000"/>
              </a:soli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26141" name="Group 180"/>
              <p:cNvGrpSpPr>
                <a:grpSpLocks/>
              </p:cNvGrpSpPr>
              <p:nvPr/>
            </p:nvGrpSpPr>
            <p:grpSpPr bwMode="auto">
              <a:xfrm>
                <a:off x="287" y="1193"/>
                <a:ext cx="353" cy="156"/>
                <a:chOff x="287" y="1193"/>
                <a:chExt cx="353" cy="156"/>
              </a:xfrm>
            </p:grpSpPr>
            <p:sp>
              <p:nvSpPr>
                <p:cNvPr id="126133" name="Rectangle 181"/>
                <p:cNvSpPr>
                  <a:spLocks noChangeArrowheads="1"/>
                </p:cNvSpPr>
                <p:nvPr/>
              </p:nvSpPr>
              <p:spPr bwMode="auto">
                <a:xfrm>
                  <a:off x="303" y="1227"/>
                  <a:ext cx="327" cy="81"/>
                </a:xfrm>
                <a:prstGeom prst="rect">
                  <a:avLst/>
                </a:prstGeom>
                <a:solidFill>
                  <a:srgbClr val="00CC99"/>
                </a:solidFill>
                <a:ln w="9360" cap="sq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6134" name="Rectangle 182"/>
                <p:cNvSpPr>
                  <a:spLocks noChangeArrowheads="1"/>
                </p:cNvSpPr>
                <p:nvPr/>
              </p:nvSpPr>
              <p:spPr bwMode="auto">
                <a:xfrm>
                  <a:off x="287" y="1221"/>
                  <a:ext cx="353" cy="93"/>
                </a:xfrm>
                <a:prstGeom prst="rect">
                  <a:avLst/>
                </a:prstGeom>
                <a:noFill/>
                <a:ln w="9360" cap="sq">
                  <a:solidFill>
                    <a:srgbClr val="00CC99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6135" name="Text Box 183"/>
                <p:cNvSpPr txBox="1">
                  <a:spLocks noChangeArrowheads="1"/>
                </p:cNvSpPr>
                <p:nvPr/>
              </p:nvSpPr>
              <p:spPr bwMode="auto">
                <a:xfrm>
                  <a:off x="330" y="1193"/>
                  <a:ext cx="280" cy="156"/>
                </a:xfrm>
                <a:prstGeom prst="rect">
                  <a:avLst/>
                </a:prstGeom>
                <a:noFill/>
                <a:ln w="9525" cap="flat">
                  <a:noFill/>
                  <a:round/>
                  <a:headEnd/>
                  <a:tailEnd/>
                </a:ln>
                <a:effectLst/>
              </p:spPr>
              <p:txBody>
                <a:bodyPr wrap="none" lIns="90000" tIns="46800" rIns="90000" bIns="46800">
                  <a:spAutoFit/>
                </a:bodyPr>
                <a:lstStyle/>
                <a:p>
                  <a:pPr>
                    <a:tabLst>
                      <a:tab pos="0" algn="l"/>
                      <a:tab pos="914305" algn="l"/>
                      <a:tab pos="1828610" algn="l"/>
                      <a:tab pos="2742915" algn="l"/>
                      <a:tab pos="3657220" algn="l"/>
                      <a:tab pos="4571526" algn="l"/>
                      <a:tab pos="5485831" algn="l"/>
                      <a:tab pos="6400137" algn="l"/>
                      <a:tab pos="7314442" algn="l"/>
                      <a:tab pos="8228747" algn="l"/>
                      <a:tab pos="9143052" algn="l"/>
                      <a:tab pos="10057357" algn="l"/>
                    </a:tabLst>
                  </a:pPr>
                  <a:r>
                    <a:rPr lang="en-US" sz="1000" dirty="0">
                      <a:solidFill>
                        <a:srgbClr val="000000"/>
                      </a:solidFill>
                    </a:rPr>
                    <a:t>SYN</a:t>
                  </a:r>
                </a:p>
              </p:txBody>
            </p:sp>
          </p:grpSp>
        </p:grpSp>
      </p:grpSp>
      <p:sp>
        <p:nvSpPr>
          <p:cNvPr id="126136" name="Rectangle 184"/>
          <p:cNvSpPr>
            <a:spLocks noChangeArrowheads="1"/>
          </p:cNvSpPr>
          <p:nvPr/>
        </p:nvSpPr>
        <p:spPr bwMode="auto">
          <a:xfrm>
            <a:off x="979488" y="4452938"/>
            <a:ext cx="184150" cy="2444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1430" tIns="45715" rIns="91430" bIns="45715" anchor="ctr"/>
          <a:lstStyle/>
          <a:p>
            <a:endParaRPr lang="en-US"/>
          </a:p>
        </p:txBody>
      </p:sp>
      <p:grpSp>
        <p:nvGrpSpPr>
          <p:cNvPr id="126150" name="Group 185"/>
          <p:cNvGrpSpPr>
            <a:grpSpLocks/>
          </p:cNvGrpSpPr>
          <p:nvPr/>
        </p:nvGrpSpPr>
        <p:grpSpPr bwMode="auto">
          <a:xfrm>
            <a:off x="306388" y="4241800"/>
            <a:ext cx="1079500" cy="785813"/>
            <a:chOff x="193" y="2672"/>
            <a:chExt cx="680" cy="495"/>
          </a:xfrm>
        </p:grpSpPr>
        <p:grpSp>
          <p:nvGrpSpPr>
            <p:cNvPr id="126154" name="Group 186"/>
            <p:cNvGrpSpPr>
              <a:grpSpLocks/>
            </p:cNvGrpSpPr>
            <p:nvPr/>
          </p:nvGrpSpPr>
          <p:grpSpPr bwMode="auto">
            <a:xfrm>
              <a:off x="311" y="2851"/>
              <a:ext cx="479" cy="111"/>
              <a:chOff x="311" y="2851"/>
              <a:chExt cx="479" cy="111"/>
            </a:xfrm>
          </p:grpSpPr>
          <p:sp>
            <p:nvSpPr>
              <p:cNvPr id="126139" name="Rectangle 187"/>
              <p:cNvSpPr>
                <a:spLocks noChangeArrowheads="1"/>
              </p:cNvSpPr>
              <p:nvPr/>
            </p:nvSpPr>
            <p:spPr bwMode="auto">
              <a:xfrm>
                <a:off x="320" y="2862"/>
                <a:ext cx="95" cy="92"/>
              </a:xfrm>
              <a:prstGeom prst="rect">
                <a:avLst/>
              </a:prstGeom>
              <a:solidFill>
                <a:srgbClr val="3333CC"/>
              </a:soli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140" name="Rectangle 188"/>
              <p:cNvSpPr>
                <a:spLocks noChangeArrowheads="1"/>
              </p:cNvSpPr>
              <p:nvPr/>
            </p:nvSpPr>
            <p:spPr bwMode="auto">
              <a:xfrm>
                <a:off x="311" y="2851"/>
                <a:ext cx="479" cy="111"/>
              </a:xfrm>
              <a:prstGeom prst="rect">
                <a:avLst/>
              </a:prstGeom>
              <a:noFill/>
              <a:ln w="9360" cap="sq">
                <a:solidFill>
                  <a:srgbClr val="3333CC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26158" name="Group 189"/>
            <p:cNvGrpSpPr>
              <a:grpSpLocks/>
            </p:cNvGrpSpPr>
            <p:nvPr/>
          </p:nvGrpSpPr>
          <p:grpSpPr bwMode="auto">
            <a:xfrm>
              <a:off x="375" y="2672"/>
              <a:ext cx="446" cy="156"/>
              <a:chOff x="375" y="2672"/>
              <a:chExt cx="446" cy="156"/>
            </a:xfrm>
          </p:grpSpPr>
          <p:sp>
            <p:nvSpPr>
              <p:cNvPr id="126142" name="Rectangle 190"/>
              <p:cNvSpPr>
                <a:spLocks noChangeArrowheads="1"/>
              </p:cNvSpPr>
              <p:nvPr/>
            </p:nvSpPr>
            <p:spPr bwMode="auto">
              <a:xfrm>
                <a:off x="431" y="2706"/>
                <a:ext cx="327" cy="81"/>
              </a:xfrm>
              <a:prstGeom prst="rect">
                <a:avLst/>
              </a:prstGeom>
              <a:solidFill>
                <a:srgbClr val="00CC99"/>
              </a:solidFill>
              <a:ln w="9360" cap="sq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143" name="Rectangle 191"/>
              <p:cNvSpPr>
                <a:spLocks noChangeArrowheads="1"/>
              </p:cNvSpPr>
              <p:nvPr/>
            </p:nvSpPr>
            <p:spPr bwMode="auto">
              <a:xfrm>
                <a:off x="415" y="2700"/>
                <a:ext cx="353" cy="93"/>
              </a:xfrm>
              <a:prstGeom prst="rect">
                <a:avLst/>
              </a:prstGeom>
              <a:noFill/>
              <a:ln w="9360" cap="sq">
                <a:solidFill>
                  <a:srgbClr val="00CC9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144" name="Text Box 192"/>
              <p:cNvSpPr txBox="1">
                <a:spLocks noChangeArrowheads="1"/>
              </p:cNvSpPr>
              <p:nvPr/>
            </p:nvSpPr>
            <p:spPr bwMode="auto">
              <a:xfrm>
                <a:off x="375" y="2672"/>
                <a:ext cx="446" cy="156"/>
              </a:xfrm>
              <a:prstGeom prst="rect">
                <a:avLst/>
              </a:prstGeom>
              <a:noFill/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spAutoFit/>
              </a:bodyPr>
              <a:lstStyle/>
              <a:p>
                <a:pPr>
                  <a:tabLst>
                    <a:tab pos="0" algn="l"/>
                    <a:tab pos="914305" algn="l"/>
                    <a:tab pos="1828610" algn="l"/>
                    <a:tab pos="2742915" algn="l"/>
                    <a:tab pos="3657220" algn="l"/>
                    <a:tab pos="4571526" algn="l"/>
                    <a:tab pos="5485831" algn="l"/>
                    <a:tab pos="6400137" algn="l"/>
                    <a:tab pos="7314442" algn="l"/>
                    <a:tab pos="8228747" algn="l"/>
                    <a:tab pos="9143052" algn="l"/>
                    <a:tab pos="10057357" algn="l"/>
                  </a:tabLst>
                </a:pPr>
                <a:r>
                  <a:rPr lang="en-US" sz="1000" dirty="0">
                    <a:solidFill>
                      <a:srgbClr val="000000"/>
                    </a:solidFill>
                  </a:rPr>
                  <a:t>SYNACK</a:t>
                </a:r>
              </a:p>
            </p:txBody>
          </p:sp>
        </p:grpSp>
        <p:sp>
          <p:nvSpPr>
            <p:cNvPr id="126145" name="Rectangle 193"/>
            <p:cNvSpPr>
              <a:spLocks noChangeArrowheads="1"/>
            </p:cNvSpPr>
            <p:nvPr/>
          </p:nvSpPr>
          <p:spPr bwMode="auto">
            <a:xfrm>
              <a:off x="193" y="3014"/>
              <a:ext cx="680" cy="137"/>
            </a:xfrm>
            <a:prstGeom prst="rect">
              <a:avLst/>
            </a:prstGeom>
            <a:solidFill>
              <a:srgbClr val="FFFFFF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6146" name="Rectangle 194"/>
            <p:cNvSpPr>
              <a:spLocks noChangeArrowheads="1"/>
            </p:cNvSpPr>
            <p:nvPr/>
          </p:nvSpPr>
          <p:spPr bwMode="auto">
            <a:xfrm>
              <a:off x="321" y="3039"/>
              <a:ext cx="95" cy="92"/>
            </a:xfrm>
            <a:prstGeom prst="rect">
              <a:avLst/>
            </a:prstGeom>
            <a:solidFill>
              <a:srgbClr val="3333CC"/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6147" name="Rectangle 195"/>
            <p:cNvSpPr>
              <a:spLocks noChangeArrowheads="1"/>
            </p:cNvSpPr>
            <p:nvPr/>
          </p:nvSpPr>
          <p:spPr bwMode="auto">
            <a:xfrm>
              <a:off x="312" y="3028"/>
              <a:ext cx="479" cy="111"/>
            </a:xfrm>
            <a:prstGeom prst="rect">
              <a:avLst/>
            </a:prstGeom>
            <a:noFill/>
            <a:ln w="9360" cap="sq">
              <a:solidFill>
                <a:srgbClr val="3333CC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6148" name="Rectangle 196"/>
            <p:cNvSpPr>
              <a:spLocks noChangeArrowheads="1"/>
            </p:cNvSpPr>
            <p:nvPr/>
          </p:nvSpPr>
          <p:spPr bwMode="auto">
            <a:xfrm>
              <a:off x="206" y="3030"/>
              <a:ext cx="93" cy="107"/>
            </a:xfrm>
            <a:prstGeom prst="rect">
              <a:avLst/>
            </a:prstGeom>
            <a:solidFill>
              <a:srgbClr val="000000"/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6149" name="Rectangle 197"/>
            <p:cNvSpPr>
              <a:spLocks noChangeArrowheads="1"/>
            </p:cNvSpPr>
            <p:nvPr/>
          </p:nvSpPr>
          <p:spPr bwMode="auto">
            <a:xfrm>
              <a:off x="804" y="3029"/>
              <a:ext cx="59" cy="107"/>
            </a:xfrm>
            <a:prstGeom prst="rect">
              <a:avLst/>
            </a:prstGeom>
            <a:solidFill>
              <a:srgbClr val="000000"/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26159" name="Group 198"/>
            <p:cNvGrpSpPr>
              <a:grpSpLocks/>
            </p:cNvGrpSpPr>
            <p:nvPr/>
          </p:nvGrpSpPr>
          <p:grpSpPr bwMode="auto">
            <a:xfrm>
              <a:off x="384" y="2831"/>
              <a:ext cx="446" cy="156"/>
              <a:chOff x="384" y="2831"/>
              <a:chExt cx="446" cy="156"/>
            </a:xfrm>
          </p:grpSpPr>
          <p:sp>
            <p:nvSpPr>
              <p:cNvPr id="126151" name="Rectangle 199"/>
              <p:cNvSpPr>
                <a:spLocks noChangeArrowheads="1"/>
              </p:cNvSpPr>
              <p:nvPr/>
            </p:nvSpPr>
            <p:spPr bwMode="auto">
              <a:xfrm>
                <a:off x="440" y="2865"/>
                <a:ext cx="327" cy="81"/>
              </a:xfrm>
              <a:prstGeom prst="rect">
                <a:avLst/>
              </a:prstGeom>
              <a:solidFill>
                <a:srgbClr val="00CC99"/>
              </a:solidFill>
              <a:ln w="9360" cap="sq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152" name="Rectangle 200"/>
              <p:cNvSpPr>
                <a:spLocks noChangeArrowheads="1"/>
              </p:cNvSpPr>
              <p:nvPr/>
            </p:nvSpPr>
            <p:spPr bwMode="auto">
              <a:xfrm>
                <a:off x="424" y="2859"/>
                <a:ext cx="353" cy="93"/>
              </a:xfrm>
              <a:prstGeom prst="rect">
                <a:avLst/>
              </a:prstGeom>
              <a:noFill/>
              <a:ln w="9360" cap="sq">
                <a:solidFill>
                  <a:srgbClr val="00CC9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153" name="Text Box 201"/>
              <p:cNvSpPr txBox="1">
                <a:spLocks noChangeArrowheads="1"/>
              </p:cNvSpPr>
              <p:nvPr/>
            </p:nvSpPr>
            <p:spPr bwMode="auto">
              <a:xfrm>
                <a:off x="384" y="2831"/>
                <a:ext cx="446" cy="156"/>
              </a:xfrm>
              <a:prstGeom prst="rect">
                <a:avLst/>
              </a:prstGeom>
              <a:noFill/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spAutoFit/>
              </a:bodyPr>
              <a:lstStyle/>
              <a:p>
                <a:pPr>
                  <a:tabLst>
                    <a:tab pos="0" algn="l"/>
                    <a:tab pos="914305" algn="l"/>
                    <a:tab pos="1828610" algn="l"/>
                    <a:tab pos="2742915" algn="l"/>
                    <a:tab pos="3657220" algn="l"/>
                    <a:tab pos="4571526" algn="l"/>
                    <a:tab pos="5485831" algn="l"/>
                    <a:tab pos="6400137" algn="l"/>
                    <a:tab pos="7314442" algn="l"/>
                    <a:tab pos="8228747" algn="l"/>
                    <a:tab pos="9143052" algn="l"/>
                    <a:tab pos="10057357" algn="l"/>
                  </a:tabLst>
                </a:pPr>
                <a:r>
                  <a:rPr lang="en-US" sz="1000" dirty="0">
                    <a:solidFill>
                      <a:srgbClr val="000000"/>
                    </a:solidFill>
                  </a:rPr>
                  <a:t>SYNACK</a:t>
                </a:r>
              </a:p>
            </p:txBody>
          </p:sp>
        </p:grpSp>
        <p:grpSp>
          <p:nvGrpSpPr>
            <p:cNvPr id="126162" name="Group 202"/>
            <p:cNvGrpSpPr>
              <a:grpSpLocks/>
            </p:cNvGrpSpPr>
            <p:nvPr/>
          </p:nvGrpSpPr>
          <p:grpSpPr bwMode="auto">
            <a:xfrm>
              <a:off x="387" y="3011"/>
              <a:ext cx="446" cy="156"/>
              <a:chOff x="387" y="3011"/>
              <a:chExt cx="446" cy="156"/>
            </a:xfrm>
          </p:grpSpPr>
          <p:sp>
            <p:nvSpPr>
              <p:cNvPr id="126155" name="Rectangle 203"/>
              <p:cNvSpPr>
                <a:spLocks noChangeArrowheads="1"/>
              </p:cNvSpPr>
              <p:nvPr/>
            </p:nvSpPr>
            <p:spPr bwMode="auto">
              <a:xfrm>
                <a:off x="443" y="3045"/>
                <a:ext cx="327" cy="81"/>
              </a:xfrm>
              <a:prstGeom prst="rect">
                <a:avLst/>
              </a:prstGeom>
              <a:solidFill>
                <a:srgbClr val="00CC99"/>
              </a:solidFill>
              <a:ln w="9360" cap="sq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156" name="Rectangle 204"/>
              <p:cNvSpPr>
                <a:spLocks noChangeArrowheads="1"/>
              </p:cNvSpPr>
              <p:nvPr/>
            </p:nvSpPr>
            <p:spPr bwMode="auto">
              <a:xfrm>
                <a:off x="427" y="3039"/>
                <a:ext cx="353" cy="93"/>
              </a:xfrm>
              <a:prstGeom prst="rect">
                <a:avLst/>
              </a:prstGeom>
              <a:noFill/>
              <a:ln w="9360" cap="sq">
                <a:solidFill>
                  <a:srgbClr val="00CC9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157" name="Text Box 205"/>
              <p:cNvSpPr txBox="1">
                <a:spLocks noChangeArrowheads="1"/>
              </p:cNvSpPr>
              <p:nvPr/>
            </p:nvSpPr>
            <p:spPr bwMode="auto">
              <a:xfrm>
                <a:off x="387" y="3011"/>
                <a:ext cx="446" cy="156"/>
              </a:xfrm>
              <a:prstGeom prst="rect">
                <a:avLst/>
              </a:prstGeom>
              <a:noFill/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spAutoFit/>
              </a:bodyPr>
              <a:lstStyle/>
              <a:p>
                <a:pPr>
                  <a:tabLst>
                    <a:tab pos="0" algn="l"/>
                    <a:tab pos="914305" algn="l"/>
                    <a:tab pos="1828610" algn="l"/>
                    <a:tab pos="2742915" algn="l"/>
                    <a:tab pos="3657220" algn="l"/>
                    <a:tab pos="4571526" algn="l"/>
                    <a:tab pos="5485831" algn="l"/>
                    <a:tab pos="6400137" algn="l"/>
                    <a:tab pos="7314442" algn="l"/>
                    <a:tab pos="8228747" algn="l"/>
                    <a:tab pos="9143052" algn="l"/>
                    <a:tab pos="10057357" algn="l"/>
                  </a:tabLst>
                </a:pPr>
                <a:r>
                  <a:rPr lang="en-US" sz="1000" dirty="0">
                    <a:solidFill>
                      <a:srgbClr val="000000"/>
                    </a:solidFill>
                  </a:rPr>
                  <a:t>SYNACK</a:t>
                </a:r>
              </a:p>
            </p:txBody>
          </p:sp>
        </p:grpSp>
      </p:grpSp>
      <p:grpSp>
        <p:nvGrpSpPr>
          <p:cNvPr id="126171" name="Group 206"/>
          <p:cNvGrpSpPr>
            <a:grpSpLocks/>
          </p:cNvGrpSpPr>
          <p:nvPr/>
        </p:nvGrpSpPr>
        <p:grpSpPr bwMode="auto">
          <a:xfrm>
            <a:off x="82550" y="1354138"/>
            <a:ext cx="1079500" cy="785812"/>
            <a:chOff x="52" y="853"/>
            <a:chExt cx="680" cy="495"/>
          </a:xfrm>
        </p:grpSpPr>
        <p:grpSp>
          <p:nvGrpSpPr>
            <p:cNvPr id="126175" name="Group 207"/>
            <p:cNvGrpSpPr>
              <a:grpSpLocks/>
            </p:cNvGrpSpPr>
            <p:nvPr/>
          </p:nvGrpSpPr>
          <p:grpSpPr bwMode="auto">
            <a:xfrm>
              <a:off x="170" y="1032"/>
              <a:ext cx="479" cy="111"/>
              <a:chOff x="170" y="1032"/>
              <a:chExt cx="479" cy="111"/>
            </a:xfrm>
          </p:grpSpPr>
          <p:sp>
            <p:nvSpPr>
              <p:cNvPr id="126160" name="Rectangle 208"/>
              <p:cNvSpPr>
                <a:spLocks noChangeArrowheads="1"/>
              </p:cNvSpPr>
              <p:nvPr/>
            </p:nvSpPr>
            <p:spPr bwMode="auto">
              <a:xfrm>
                <a:off x="179" y="1043"/>
                <a:ext cx="95" cy="92"/>
              </a:xfrm>
              <a:prstGeom prst="rect">
                <a:avLst/>
              </a:prstGeom>
              <a:solidFill>
                <a:srgbClr val="3333CC"/>
              </a:soli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161" name="Rectangle 209"/>
              <p:cNvSpPr>
                <a:spLocks noChangeArrowheads="1"/>
              </p:cNvSpPr>
              <p:nvPr/>
            </p:nvSpPr>
            <p:spPr bwMode="auto">
              <a:xfrm>
                <a:off x="170" y="1032"/>
                <a:ext cx="479" cy="111"/>
              </a:xfrm>
              <a:prstGeom prst="rect">
                <a:avLst/>
              </a:prstGeom>
              <a:noFill/>
              <a:ln w="9360" cap="sq">
                <a:solidFill>
                  <a:srgbClr val="3333CC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26179" name="Group 210"/>
            <p:cNvGrpSpPr>
              <a:grpSpLocks/>
            </p:cNvGrpSpPr>
            <p:nvPr/>
          </p:nvGrpSpPr>
          <p:grpSpPr bwMode="auto">
            <a:xfrm>
              <a:off x="234" y="853"/>
              <a:ext cx="446" cy="156"/>
              <a:chOff x="234" y="853"/>
              <a:chExt cx="446" cy="156"/>
            </a:xfrm>
          </p:grpSpPr>
          <p:sp>
            <p:nvSpPr>
              <p:cNvPr id="126163" name="Rectangle 211"/>
              <p:cNvSpPr>
                <a:spLocks noChangeArrowheads="1"/>
              </p:cNvSpPr>
              <p:nvPr/>
            </p:nvSpPr>
            <p:spPr bwMode="auto">
              <a:xfrm>
                <a:off x="290" y="887"/>
                <a:ext cx="327" cy="81"/>
              </a:xfrm>
              <a:prstGeom prst="rect">
                <a:avLst/>
              </a:prstGeom>
              <a:solidFill>
                <a:srgbClr val="00CC99"/>
              </a:solidFill>
              <a:ln w="9360" cap="sq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164" name="Rectangle 212"/>
              <p:cNvSpPr>
                <a:spLocks noChangeArrowheads="1"/>
              </p:cNvSpPr>
              <p:nvPr/>
            </p:nvSpPr>
            <p:spPr bwMode="auto">
              <a:xfrm>
                <a:off x="274" y="881"/>
                <a:ext cx="353" cy="93"/>
              </a:xfrm>
              <a:prstGeom prst="rect">
                <a:avLst/>
              </a:prstGeom>
              <a:noFill/>
              <a:ln w="9360" cap="sq">
                <a:solidFill>
                  <a:srgbClr val="00CC9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165" name="Text Box 213"/>
              <p:cNvSpPr txBox="1">
                <a:spLocks noChangeArrowheads="1"/>
              </p:cNvSpPr>
              <p:nvPr/>
            </p:nvSpPr>
            <p:spPr bwMode="auto">
              <a:xfrm>
                <a:off x="234" y="853"/>
                <a:ext cx="446" cy="156"/>
              </a:xfrm>
              <a:prstGeom prst="rect">
                <a:avLst/>
              </a:prstGeom>
              <a:noFill/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spAutoFit/>
              </a:bodyPr>
              <a:lstStyle/>
              <a:p>
                <a:pPr>
                  <a:tabLst>
                    <a:tab pos="0" algn="l"/>
                    <a:tab pos="914305" algn="l"/>
                    <a:tab pos="1828610" algn="l"/>
                    <a:tab pos="2742915" algn="l"/>
                    <a:tab pos="3657220" algn="l"/>
                    <a:tab pos="4571526" algn="l"/>
                    <a:tab pos="5485831" algn="l"/>
                    <a:tab pos="6400137" algn="l"/>
                    <a:tab pos="7314442" algn="l"/>
                    <a:tab pos="8228747" algn="l"/>
                    <a:tab pos="9143052" algn="l"/>
                    <a:tab pos="10057357" algn="l"/>
                  </a:tabLst>
                </a:pPr>
                <a:r>
                  <a:rPr lang="en-US" sz="1000" dirty="0">
                    <a:solidFill>
                      <a:srgbClr val="000000"/>
                    </a:solidFill>
                  </a:rPr>
                  <a:t>SYNACK</a:t>
                </a:r>
              </a:p>
            </p:txBody>
          </p:sp>
        </p:grpSp>
        <p:sp>
          <p:nvSpPr>
            <p:cNvPr id="126166" name="Rectangle 214"/>
            <p:cNvSpPr>
              <a:spLocks noChangeArrowheads="1"/>
            </p:cNvSpPr>
            <p:nvPr/>
          </p:nvSpPr>
          <p:spPr bwMode="auto">
            <a:xfrm>
              <a:off x="52" y="1195"/>
              <a:ext cx="680" cy="137"/>
            </a:xfrm>
            <a:prstGeom prst="rect">
              <a:avLst/>
            </a:prstGeom>
            <a:solidFill>
              <a:srgbClr val="FFFFFF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6167" name="Rectangle 215"/>
            <p:cNvSpPr>
              <a:spLocks noChangeArrowheads="1"/>
            </p:cNvSpPr>
            <p:nvPr/>
          </p:nvSpPr>
          <p:spPr bwMode="auto">
            <a:xfrm>
              <a:off x="180" y="1220"/>
              <a:ext cx="95" cy="92"/>
            </a:xfrm>
            <a:prstGeom prst="rect">
              <a:avLst/>
            </a:prstGeom>
            <a:solidFill>
              <a:srgbClr val="3333CC"/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6168" name="Rectangle 216"/>
            <p:cNvSpPr>
              <a:spLocks noChangeArrowheads="1"/>
            </p:cNvSpPr>
            <p:nvPr/>
          </p:nvSpPr>
          <p:spPr bwMode="auto">
            <a:xfrm>
              <a:off x="171" y="1209"/>
              <a:ext cx="479" cy="111"/>
            </a:xfrm>
            <a:prstGeom prst="rect">
              <a:avLst/>
            </a:prstGeom>
            <a:noFill/>
            <a:ln w="9360" cap="sq">
              <a:solidFill>
                <a:srgbClr val="3333CC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6169" name="Rectangle 217"/>
            <p:cNvSpPr>
              <a:spLocks noChangeArrowheads="1"/>
            </p:cNvSpPr>
            <p:nvPr/>
          </p:nvSpPr>
          <p:spPr bwMode="auto">
            <a:xfrm>
              <a:off x="65" y="1211"/>
              <a:ext cx="93" cy="107"/>
            </a:xfrm>
            <a:prstGeom prst="rect">
              <a:avLst/>
            </a:prstGeom>
            <a:solidFill>
              <a:srgbClr val="000000"/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6170" name="Rectangle 218"/>
            <p:cNvSpPr>
              <a:spLocks noChangeArrowheads="1"/>
            </p:cNvSpPr>
            <p:nvPr/>
          </p:nvSpPr>
          <p:spPr bwMode="auto">
            <a:xfrm>
              <a:off x="663" y="1210"/>
              <a:ext cx="59" cy="107"/>
            </a:xfrm>
            <a:prstGeom prst="rect">
              <a:avLst/>
            </a:prstGeom>
            <a:solidFill>
              <a:srgbClr val="000000"/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26185" name="Group 219"/>
            <p:cNvGrpSpPr>
              <a:grpSpLocks/>
            </p:cNvGrpSpPr>
            <p:nvPr/>
          </p:nvGrpSpPr>
          <p:grpSpPr bwMode="auto">
            <a:xfrm>
              <a:off x="243" y="1012"/>
              <a:ext cx="446" cy="156"/>
              <a:chOff x="243" y="1012"/>
              <a:chExt cx="446" cy="156"/>
            </a:xfrm>
          </p:grpSpPr>
          <p:sp>
            <p:nvSpPr>
              <p:cNvPr id="126172" name="Rectangle 220"/>
              <p:cNvSpPr>
                <a:spLocks noChangeArrowheads="1"/>
              </p:cNvSpPr>
              <p:nvPr/>
            </p:nvSpPr>
            <p:spPr bwMode="auto">
              <a:xfrm>
                <a:off x="299" y="1046"/>
                <a:ext cx="327" cy="81"/>
              </a:xfrm>
              <a:prstGeom prst="rect">
                <a:avLst/>
              </a:prstGeom>
              <a:solidFill>
                <a:srgbClr val="00CC99"/>
              </a:solidFill>
              <a:ln w="9360" cap="sq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173" name="Rectangle 221"/>
              <p:cNvSpPr>
                <a:spLocks noChangeArrowheads="1"/>
              </p:cNvSpPr>
              <p:nvPr/>
            </p:nvSpPr>
            <p:spPr bwMode="auto">
              <a:xfrm>
                <a:off x="283" y="1040"/>
                <a:ext cx="353" cy="93"/>
              </a:xfrm>
              <a:prstGeom prst="rect">
                <a:avLst/>
              </a:prstGeom>
              <a:noFill/>
              <a:ln w="9360" cap="sq">
                <a:solidFill>
                  <a:srgbClr val="00CC9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174" name="Text Box 222"/>
              <p:cNvSpPr txBox="1">
                <a:spLocks noChangeArrowheads="1"/>
              </p:cNvSpPr>
              <p:nvPr/>
            </p:nvSpPr>
            <p:spPr bwMode="auto">
              <a:xfrm>
                <a:off x="243" y="1012"/>
                <a:ext cx="446" cy="156"/>
              </a:xfrm>
              <a:prstGeom prst="rect">
                <a:avLst/>
              </a:prstGeom>
              <a:noFill/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spAutoFit/>
              </a:bodyPr>
              <a:lstStyle/>
              <a:p>
                <a:pPr>
                  <a:tabLst>
                    <a:tab pos="0" algn="l"/>
                    <a:tab pos="914305" algn="l"/>
                    <a:tab pos="1828610" algn="l"/>
                    <a:tab pos="2742915" algn="l"/>
                    <a:tab pos="3657220" algn="l"/>
                    <a:tab pos="4571526" algn="l"/>
                    <a:tab pos="5485831" algn="l"/>
                    <a:tab pos="6400137" algn="l"/>
                    <a:tab pos="7314442" algn="l"/>
                    <a:tab pos="8228747" algn="l"/>
                    <a:tab pos="9143052" algn="l"/>
                    <a:tab pos="10057357" algn="l"/>
                  </a:tabLst>
                </a:pPr>
                <a:r>
                  <a:rPr lang="en-US" sz="1000" dirty="0">
                    <a:solidFill>
                      <a:srgbClr val="000000"/>
                    </a:solidFill>
                  </a:rPr>
                  <a:t>SYNACK</a:t>
                </a:r>
              </a:p>
            </p:txBody>
          </p:sp>
        </p:grpSp>
        <p:grpSp>
          <p:nvGrpSpPr>
            <p:cNvPr id="126190" name="Group 223"/>
            <p:cNvGrpSpPr>
              <a:grpSpLocks/>
            </p:cNvGrpSpPr>
            <p:nvPr/>
          </p:nvGrpSpPr>
          <p:grpSpPr bwMode="auto">
            <a:xfrm>
              <a:off x="246" y="1192"/>
              <a:ext cx="446" cy="156"/>
              <a:chOff x="246" y="1192"/>
              <a:chExt cx="446" cy="156"/>
            </a:xfrm>
          </p:grpSpPr>
          <p:sp>
            <p:nvSpPr>
              <p:cNvPr id="126176" name="Rectangle 224"/>
              <p:cNvSpPr>
                <a:spLocks noChangeArrowheads="1"/>
              </p:cNvSpPr>
              <p:nvPr/>
            </p:nvSpPr>
            <p:spPr bwMode="auto">
              <a:xfrm>
                <a:off x="302" y="1226"/>
                <a:ext cx="327" cy="81"/>
              </a:xfrm>
              <a:prstGeom prst="rect">
                <a:avLst/>
              </a:prstGeom>
              <a:solidFill>
                <a:srgbClr val="00CC99"/>
              </a:solidFill>
              <a:ln w="9360" cap="sq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177" name="Rectangle 225"/>
              <p:cNvSpPr>
                <a:spLocks noChangeArrowheads="1"/>
              </p:cNvSpPr>
              <p:nvPr/>
            </p:nvSpPr>
            <p:spPr bwMode="auto">
              <a:xfrm>
                <a:off x="286" y="1220"/>
                <a:ext cx="353" cy="93"/>
              </a:xfrm>
              <a:prstGeom prst="rect">
                <a:avLst/>
              </a:prstGeom>
              <a:noFill/>
              <a:ln w="9360" cap="sq">
                <a:solidFill>
                  <a:srgbClr val="00CC9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178" name="Text Box 226"/>
              <p:cNvSpPr txBox="1">
                <a:spLocks noChangeArrowheads="1"/>
              </p:cNvSpPr>
              <p:nvPr/>
            </p:nvSpPr>
            <p:spPr bwMode="auto">
              <a:xfrm>
                <a:off x="246" y="1192"/>
                <a:ext cx="446" cy="156"/>
              </a:xfrm>
              <a:prstGeom prst="rect">
                <a:avLst/>
              </a:prstGeom>
              <a:noFill/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spAutoFit/>
              </a:bodyPr>
              <a:lstStyle/>
              <a:p>
                <a:pPr>
                  <a:tabLst>
                    <a:tab pos="0" algn="l"/>
                    <a:tab pos="914305" algn="l"/>
                    <a:tab pos="1828610" algn="l"/>
                    <a:tab pos="2742915" algn="l"/>
                    <a:tab pos="3657220" algn="l"/>
                    <a:tab pos="4571526" algn="l"/>
                    <a:tab pos="5485831" algn="l"/>
                    <a:tab pos="6400137" algn="l"/>
                    <a:tab pos="7314442" algn="l"/>
                    <a:tab pos="8228747" algn="l"/>
                    <a:tab pos="9143052" algn="l"/>
                    <a:tab pos="10057357" algn="l"/>
                  </a:tabLst>
                </a:pPr>
                <a:r>
                  <a:rPr lang="en-US" sz="1000" dirty="0">
                    <a:solidFill>
                      <a:srgbClr val="000000"/>
                    </a:solidFill>
                  </a:rPr>
                  <a:t>SYNACK</a:t>
                </a:r>
              </a:p>
            </p:txBody>
          </p:sp>
        </p:grpSp>
      </p:grpSp>
      <p:grpSp>
        <p:nvGrpSpPr>
          <p:cNvPr id="126195" name="Group 227"/>
          <p:cNvGrpSpPr>
            <a:grpSpLocks/>
          </p:cNvGrpSpPr>
          <p:nvPr/>
        </p:nvGrpSpPr>
        <p:grpSpPr bwMode="auto">
          <a:xfrm>
            <a:off x="311150" y="4772026"/>
            <a:ext cx="1079500" cy="247650"/>
            <a:chOff x="196" y="3006"/>
            <a:chExt cx="680" cy="156"/>
          </a:xfrm>
        </p:grpSpPr>
        <p:sp>
          <p:nvSpPr>
            <p:cNvPr id="126180" name="Rectangle 228"/>
            <p:cNvSpPr>
              <a:spLocks noChangeArrowheads="1"/>
            </p:cNvSpPr>
            <p:nvPr/>
          </p:nvSpPr>
          <p:spPr bwMode="auto">
            <a:xfrm>
              <a:off x="196" y="3009"/>
              <a:ext cx="680" cy="137"/>
            </a:xfrm>
            <a:prstGeom prst="rect">
              <a:avLst/>
            </a:prstGeom>
            <a:solidFill>
              <a:srgbClr val="FFFFFF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6181" name="Rectangle 229"/>
            <p:cNvSpPr>
              <a:spLocks noChangeArrowheads="1"/>
            </p:cNvSpPr>
            <p:nvPr/>
          </p:nvSpPr>
          <p:spPr bwMode="auto">
            <a:xfrm>
              <a:off x="324" y="3034"/>
              <a:ext cx="95" cy="92"/>
            </a:xfrm>
            <a:prstGeom prst="rect">
              <a:avLst/>
            </a:prstGeom>
            <a:solidFill>
              <a:srgbClr val="3333CC"/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6182" name="Rectangle 230"/>
            <p:cNvSpPr>
              <a:spLocks noChangeArrowheads="1"/>
            </p:cNvSpPr>
            <p:nvPr/>
          </p:nvSpPr>
          <p:spPr bwMode="auto">
            <a:xfrm>
              <a:off x="315" y="3023"/>
              <a:ext cx="479" cy="111"/>
            </a:xfrm>
            <a:prstGeom prst="rect">
              <a:avLst/>
            </a:prstGeom>
            <a:noFill/>
            <a:ln w="9360" cap="sq">
              <a:solidFill>
                <a:srgbClr val="3333CC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6183" name="Rectangle 231"/>
            <p:cNvSpPr>
              <a:spLocks noChangeArrowheads="1"/>
            </p:cNvSpPr>
            <p:nvPr/>
          </p:nvSpPr>
          <p:spPr bwMode="auto">
            <a:xfrm>
              <a:off x="209" y="3025"/>
              <a:ext cx="93" cy="107"/>
            </a:xfrm>
            <a:prstGeom prst="rect">
              <a:avLst/>
            </a:prstGeom>
            <a:solidFill>
              <a:srgbClr val="000000"/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6184" name="Rectangle 232"/>
            <p:cNvSpPr>
              <a:spLocks noChangeArrowheads="1"/>
            </p:cNvSpPr>
            <p:nvPr/>
          </p:nvSpPr>
          <p:spPr bwMode="auto">
            <a:xfrm>
              <a:off x="807" y="3024"/>
              <a:ext cx="59" cy="107"/>
            </a:xfrm>
            <a:prstGeom prst="rect">
              <a:avLst/>
            </a:prstGeom>
            <a:solidFill>
              <a:srgbClr val="000000"/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26199" name="Group 233"/>
            <p:cNvGrpSpPr>
              <a:grpSpLocks/>
            </p:cNvGrpSpPr>
            <p:nvPr/>
          </p:nvGrpSpPr>
          <p:grpSpPr bwMode="auto">
            <a:xfrm>
              <a:off x="390" y="3006"/>
              <a:ext cx="446" cy="156"/>
              <a:chOff x="390" y="3006"/>
              <a:chExt cx="446" cy="156"/>
            </a:xfrm>
          </p:grpSpPr>
          <p:sp>
            <p:nvSpPr>
              <p:cNvPr id="126186" name="Rectangle 234"/>
              <p:cNvSpPr>
                <a:spLocks noChangeArrowheads="1"/>
              </p:cNvSpPr>
              <p:nvPr/>
            </p:nvSpPr>
            <p:spPr bwMode="auto">
              <a:xfrm>
                <a:off x="446" y="3040"/>
                <a:ext cx="327" cy="81"/>
              </a:xfrm>
              <a:prstGeom prst="rect">
                <a:avLst/>
              </a:prstGeom>
              <a:solidFill>
                <a:srgbClr val="00CC99"/>
              </a:solidFill>
              <a:ln w="9360" cap="sq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187" name="Rectangle 235"/>
              <p:cNvSpPr>
                <a:spLocks noChangeArrowheads="1"/>
              </p:cNvSpPr>
              <p:nvPr/>
            </p:nvSpPr>
            <p:spPr bwMode="auto">
              <a:xfrm>
                <a:off x="430" y="3034"/>
                <a:ext cx="353" cy="93"/>
              </a:xfrm>
              <a:prstGeom prst="rect">
                <a:avLst/>
              </a:prstGeom>
              <a:noFill/>
              <a:ln w="9360" cap="sq">
                <a:solidFill>
                  <a:srgbClr val="00CC9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188" name="Text Box 236"/>
              <p:cNvSpPr txBox="1">
                <a:spLocks noChangeArrowheads="1"/>
              </p:cNvSpPr>
              <p:nvPr/>
            </p:nvSpPr>
            <p:spPr bwMode="auto">
              <a:xfrm>
                <a:off x="390" y="3006"/>
                <a:ext cx="446" cy="156"/>
              </a:xfrm>
              <a:prstGeom prst="rect">
                <a:avLst/>
              </a:prstGeom>
              <a:noFill/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spAutoFit/>
              </a:bodyPr>
              <a:lstStyle/>
              <a:p>
                <a:pPr>
                  <a:tabLst>
                    <a:tab pos="0" algn="l"/>
                    <a:tab pos="914305" algn="l"/>
                    <a:tab pos="1828610" algn="l"/>
                    <a:tab pos="2742915" algn="l"/>
                    <a:tab pos="3657220" algn="l"/>
                    <a:tab pos="4571526" algn="l"/>
                    <a:tab pos="5485831" algn="l"/>
                    <a:tab pos="6400137" algn="l"/>
                    <a:tab pos="7314442" algn="l"/>
                    <a:tab pos="8228747" algn="l"/>
                    <a:tab pos="9143052" algn="l"/>
                    <a:tab pos="10057357" algn="l"/>
                  </a:tabLst>
                </a:pPr>
                <a:r>
                  <a:rPr lang="en-US" sz="1000" dirty="0">
                    <a:solidFill>
                      <a:srgbClr val="000000"/>
                    </a:solidFill>
                  </a:rPr>
                  <a:t>SYNACK</a:t>
                </a:r>
              </a:p>
            </p:txBody>
          </p:sp>
        </p:grpSp>
      </p:grpSp>
      <p:sp>
        <p:nvSpPr>
          <p:cNvPr id="126189" name="Rectangle 237"/>
          <p:cNvSpPr>
            <a:spLocks noChangeArrowheads="1"/>
          </p:cNvSpPr>
          <p:nvPr/>
        </p:nvSpPr>
        <p:spPr bwMode="auto">
          <a:xfrm>
            <a:off x="5183189" y="4916489"/>
            <a:ext cx="3787775" cy="98583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89991" tIns="46795" rIns="89991" bIns="46795"/>
          <a:lstStyle/>
          <a:p>
            <a:pPr marL="341277" indent="-341277">
              <a:lnSpc>
                <a:spcPct val="90000"/>
              </a:lnSpc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341277" algn="l"/>
                <a:tab pos="1255582" algn="l"/>
                <a:tab pos="2169888" algn="l"/>
                <a:tab pos="3084194" algn="l"/>
                <a:tab pos="3998499" algn="l"/>
                <a:tab pos="4912804" algn="l"/>
                <a:tab pos="5827109" algn="l"/>
                <a:tab pos="6741414" algn="l"/>
                <a:tab pos="7655719" algn="l"/>
                <a:tab pos="8570024" algn="l"/>
                <a:tab pos="9484330" algn="l"/>
                <a:tab pos="10398635" algn="l"/>
              </a:tabLst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eb 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server responds with 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TCP SYNACK 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(step 2 in 3-way handshake)</a:t>
            </a:r>
          </a:p>
        </p:txBody>
      </p:sp>
      <p:grpSp>
        <p:nvGrpSpPr>
          <p:cNvPr id="126205" name="Group 238"/>
          <p:cNvGrpSpPr>
            <a:grpSpLocks/>
          </p:cNvGrpSpPr>
          <p:nvPr/>
        </p:nvGrpSpPr>
        <p:grpSpPr bwMode="auto">
          <a:xfrm>
            <a:off x="5213350" y="2041526"/>
            <a:ext cx="755650" cy="377825"/>
            <a:chOff x="3284" y="1286"/>
            <a:chExt cx="476" cy="238"/>
          </a:xfrm>
        </p:grpSpPr>
        <p:sp>
          <p:nvSpPr>
            <p:cNvPr id="126191" name="Oval 239"/>
            <p:cNvSpPr>
              <a:spLocks noChangeArrowheads="1"/>
            </p:cNvSpPr>
            <p:nvPr/>
          </p:nvSpPr>
          <p:spPr bwMode="auto">
            <a:xfrm>
              <a:off x="3284" y="1406"/>
              <a:ext cx="475" cy="118"/>
            </a:xfrm>
            <a:prstGeom prst="ellipse">
              <a:avLst/>
            </a:prstGeom>
            <a:solidFill>
              <a:srgbClr val="DDDDDD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6192" name="Line 240"/>
            <p:cNvSpPr>
              <a:spLocks noChangeShapeType="1"/>
            </p:cNvSpPr>
            <p:nvPr/>
          </p:nvSpPr>
          <p:spPr bwMode="auto">
            <a:xfrm>
              <a:off x="3288" y="1370"/>
              <a:ext cx="0" cy="71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6193" name="Rectangle 241"/>
            <p:cNvSpPr>
              <a:spLocks noChangeArrowheads="1"/>
            </p:cNvSpPr>
            <p:nvPr/>
          </p:nvSpPr>
          <p:spPr bwMode="auto">
            <a:xfrm>
              <a:off x="3288" y="1370"/>
              <a:ext cx="471" cy="93"/>
            </a:xfrm>
            <a:prstGeom prst="rect">
              <a:avLst/>
            </a:prstGeom>
            <a:solidFill>
              <a:srgbClr val="DDDDDD"/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6194" name="Oval 242"/>
            <p:cNvSpPr>
              <a:spLocks noChangeArrowheads="1"/>
            </p:cNvSpPr>
            <p:nvPr/>
          </p:nvSpPr>
          <p:spPr bwMode="auto">
            <a:xfrm>
              <a:off x="3284" y="1286"/>
              <a:ext cx="475" cy="135"/>
            </a:xfrm>
            <a:prstGeom prst="ellipse">
              <a:avLst/>
            </a:prstGeom>
            <a:solidFill>
              <a:srgbClr val="DDDDDD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25952" name="Group 243"/>
            <p:cNvGrpSpPr>
              <a:grpSpLocks/>
            </p:cNvGrpSpPr>
            <p:nvPr/>
          </p:nvGrpSpPr>
          <p:grpSpPr bwMode="auto">
            <a:xfrm>
              <a:off x="3399" y="1315"/>
              <a:ext cx="234" cy="79"/>
              <a:chOff x="3399" y="1315"/>
              <a:chExt cx="234" cy="79"/>
            </a:xfrm>
          </p:grpSpPr>
          <p:sp>
            <p:nvSpPr>
              <p:cNvPr id="126196" name="Line 244"/>
              <p:cNvSpPr>
                <a:spLocks noChangeShapeType="1"/>
              </p:cNvSpPr>
              <p:nvPr/>
            </p:nvSpPr>
            <p:spPr bwMode="auto">
              <a:xfrm flipV="1">
                <a:off x="3399" y="1314"/>
                <a:ext cx="83" cy="3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197" name="Line 245"/>
              <p:cNvSpPr>
                <a:spLocks noChangeShapeType="1"/>
              </p:cNvSpPr>
              <p:nvPr/>
            </p:nvSpPr>
            <p:spPr bwMode="auto">
              <a:xfrm>
                <a:off x="3560" y="1395"/>
                <a:ext cx="73" cy="0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198" name="Line 246"/>
              <p:cNvSpPr>
                <a:spLocks noChangeShapeType="1"/>
              </p:cNvSpPr>
              <p:nvPr/>
            </p:nvSpPr>
            <p:spPr bwMode="auto">
              <a:xfrm>
                <a:off x="3476" y="1317"/>
                <a:ext cx="86" cy="77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5953" name="Group 247"/>
            <p:cNvGrpSpPr>
              <a:grpSpLocks/>
            </p:cNvGrpSpPr>
            <p:nvPr/>
          </p:nvGrpSpPr>
          <p:grpSpPr bwMode="auto">
            <a:xfrm>
              <a:off x="3399" y="1315"/>
              <a:ext cx="234" cy="79"/>
              <a:chOff x="3399" y="1315"/>
              <a:chExt cx="234" cy="79"/>
            </a:xfrm>
          </p:grpSpPr>
          <p:sp>
            <p:nvSpPr>
              <p:cNvPr id="126200" name="Line 248"/>
              <p:cNvSpPr>
                <a:spLocks noChangeShapeType="1"/>
              </p:cNvSpPr>
              <p:nvPr/>
            </p:nvSpPr>
            <p:spPr bwMode="auto">
              <a:xfrm>
                <a:off x="3399" y="1393"/>
                <a:ext cx="83" cy="1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201" name="Line 249"/>
              <p:cNvSpPr>
                <a:spLocks noChangeShapeType="1"/>
              </p:cNvSpPr>
              <p:nvPr/>
            </p:nvSpPr>
            <p:spPr bwMode="auto">
              <a:xfrm>
                <a:off x="3560" y="1315"/>
                <a:ext cx="73" cy="0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202" name="Line 250"/>
              <p:cNvSpPr>
                <a:spLocks noChangeShapeType="1"/>
              </p:cNvSpPr>
              <p:nvPr/>
            </p:nvSpPr>
            <p:spPr bwMode="auto">
              <a:xfrm flipV="1">
                <a:off x="3476" y="1314"/>
                <a:ext cx="86" cy="79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6203" name="Line 251"/>
            <p:cNvSpPr>
              <a:spLocks noChangeShapeType="1"/>
            </p:cNvSpPr>
            <p:nvPr/>
          </p:nvSpPr>
          <p:spPr bwMode="auto">
            <a:xfrm flipH="1">
              <a:off x="3759" y="1356"/>
              <a:ext cx="2" cy="106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6204" name="Line 252"/>
            <p:cNvSpPr>
              <a:spLocks noChangeShapeType="1"/>
            </p:cNvSpPr>
            <p:nvPr/>
          </p:nvSpPr>
          <p:spPr bwMode="auto">
            <a:xfrm flipH="1">
              <a:off x="3283" y="1363"/>
              <a:ext cx="2" cy="106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5960" name="Group 253"/>
          <p:cNvGrpSpPr>
            <a:grpSpLocks/>
          </p:cNvGrpSpPr>
          <p:nvPr/>
        </p:nvGrpSpPr>
        <p:grpSpPr bwMode="auto">
          <a:xfrm>
            <a:off x="2470150" y="4932363"/>
            <a:ext cx="331788" cy="579437"/>
            <a:chOff x="1556" y="3107"/>
            <a:chExt cx="209" cy="365"/>
          </a:xfrm>
        </p:grpSpPr>
        <p:sp>
          <p:nvSpPr>
            <p:cNvPr id="126206" name="Freeform 254"/>
            <p:cNvSpPr>
              <a:spLocks noChangeArrowheads="1"/>
            </p:cNvSpPr>
            <p:nvPr/>
          </p:nvSpPr>
          <p:spPr bwMode="auto">
            <a:xfrm>
              <a:off x="1722" y="3107"/>
              <a:ext cx="41" cy="348"/>
            </a:xfrm>
            <a:custGeom>
              <a:avLst/>
              <a:gdLst>
                <a:gd name="G0" fmla="+- 1 0 0"/>
                <a:gd name="G1" fmla="+- 1 0 0"/>
                <a:gd name="G2" fmla="+- 1 0 0"/>
                <a:gd name="G3" fmla="+- 2742 0 0"/>
                <a:gd name="G4" fmla="+- 1 0 0"/>
                <a:gd name="T0" fmla="*/ 21 w 354"/>
                <a:gd name="T1" fmla="*/ 0 h 2742"/>
                <a:gd name="T2" fmla="*/ 116 w 354"/>
                <a:gd name="T3" fmla="*/ 137 h 2742"/>
                <a:gd name="T4" fmla="*/ 114 w 354"/>
                <a:gd name="T5" fmla="*/ 1057 h 2742"/>
                <a:gd name="T6" fmla="*/ 0 w 354"/>
                <a:gd name="T7" fmla="*/ 1105 h 2742"/>
                <a:gd name="T8" fmla="*/ 21 w 354"/>
                <a:gd name="T9" fmla="*/ 0 h 27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6207" name="Rectangle 255"/>
            <p:cNvSpPr>
              <a:spLocks noChangeArrowheads="1"/>
            </p:cNvSpPr>
            <p:nvPr/>
          </p:nvSpPr>
          <p:spPr bwMode="auto">
            <a:xfrm>
              <a:off x="1566" y="3107"/>
              <a:ext cx="153" cy="348"/>
            </a:xfrm>
            <a:prstGeom prst="rect">
              <a:avLst/>
            </a:prstGeom>
            <a:gradFill rotWithShape="0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6208" name="Freeform 256"/>
            <p:cNvSpPr>
              <a:spLocks noChangeArrowheads="1"/>
            </p:cNvSpPr>
            <p:nvPr/>
          </p:nvSpPr>
          <p:spPr bwMode="auto">
            <a:xfrm>
              <a:off x="1730" y="3129"/>
              <a:ext cx="24" cy="322"/>
            </a:xfrm>
            <a:custGeom>
              <a:avLst/>
              <a:gdLst>
                <a:gd name="G0" fmla="+- 0 0 0"/>
                <a:gd name="G1" fmla="+- 0 0 0"/>
                <a:gd name="G2" fmla="+- 1 0 0"/>
                <a:gd name="G3" fmla="+- 1 0 0"/>
                <a:gd name="G4" fmla="+- 1229 0 0"/>
                <a:gd name="G5" fmla="+- 1 0 0"/>
                <a:gd name="G6" fmla="+- 2501 0 0"/>
                <a:gd name="G7" fmla="+- 0 0 0"/>
                <a:gd name="T0" fmla="*/ 2 w 211"/>
                <a:gd name="T1" fmla="*/ 0 h 2537"/>
                <a:gd name="T2" fmla="*/ 70 w 211"/>
                <a:gd name="T3" fmla="*/ 88 h 2537"/>
                <a:gd name="T4" fmla="*/ 2 w 211"/>
                <a:gd name="T5" fmla="*/ 1007 h 2537"/>
                <a:gd name="T6" fmla="*/ 2 w 211"/>
                <a:gd name="T7" fmla="*/ 0 h 2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0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6209" name="Freeform 257"/>
            <p:cNvSpPr>
              <a:spLocks noChangeArrowheads="1"/>
            </p:cNvSpPr>
            <p:nvPr/>
          </p:nvSpPr>
          <p:spPr bwMode="auto">
            <a:xfrm>
              <a:off x="1725" y="3292"/>
              <a:ext cx="38" cy="28"/>
            </a:xfrm>
            <a:custGeom>
              <a:avLst/>
              <a:gdLst>
                <a:gd name="G0" fmla="+- 0 0 0"/>
                <a:gd name="G1" fmla="+- 1 0 0"/>
                <a:gd name="G2" fmla="+- 1 0 0"/>
                <a:gd name="G3" fmla="+- 1 0 0"/>
                <a:gd name="G4" fmla="+- 1 0 0"/>
                <a:gd name="G5" fmla="+- 1 0 0"/>
                <a:gd name="G6" fmla="+- 1 0 0"/>
                <a:gd name="G7" fmla="+- 1 0 0"/>
                <a:gd name="G8" fmla="+- 1 0 0"/>
                <a:gd name="G9" fmla="+- 100 0 0"/>
                <a:gd name="G10" fmla="+- 48 0 0"/>
                <a:gd name="G11" fmla="+- 0 0 0"/>
                <a:gd name="G12" fmla="+- 0 0 0"/>
                <a:gd name="T0" fmla="*/ 2 w 328"/>
                <a:gd name="T1" fmla="*/ 0 h 226"/>
                <a:gd name="T2" fmla="*/ 109 w 328"/>
                <a:gd name="T3" fmla="*/ 52 h 226"/>
                <a:gd name="T4" fmla="*/ 108 w 328"/>
                <a:gd name="T5" fmla="*/ 92 h 226"/>
                <a:gd name="T6" fmla="*/ 0 w 328"/>
                <a:gd name="T7" fmla="*/ 41 h 226"/>
                <a:gd name="T8" fmla="*/ 2 w 328"/>
                <a:gd name="T9" fmla="*/ 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0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6210" name="Rectangle 258"/>
            <p:cNvSpPr>
              <a:spLocks noChangeArrowheads="1"/>
            </p:cNvSpPr>
            <p:nvPr/>
          </p:nvSpPr>
          <p:spPr bwMode="auto">
            <a:xfrm>
              <a:off x="1567" y="3147"/>
              <a:ext cx="86" cy="7"/>
            </a:xfrm>
            <a:prstGeom prst="rect">
              <a:avLst/>
            </a:prstGeom>
            <a:solidFill>
              <a:srgbClr val="000000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25967" name="Group 259"/>
            <p:cNvGrpSpPr>
              <a:grpSpLocks/>
            </p:cNvGrpSpPr>
            <p:nvPr/>
          </p:nvGrpSpPr>
          <p:grpSpPr bwMode="auto">
            <a:xfrm>
              <a:off x="1646" y="3144"/>
              <a:ext cx="84" cy="21"/>
              <a:chOff x="1646" y="3144"/>
              <a:chExt cx="84" cy="21"/>
            </a:xfrm>
          </p:grpSpPr>
          <p:sp>
            <p:nvSpPr>
              <p:cNvPr id="126212" name="AutoShape 260"/>
              <p:cNvSpPr>
                <a:spLocks noChangeArrowheads="1"/>
              </p:cNvSpPr>
              <p:nvPr/>
            </p:nvSpPr>
            <p:spPr bwMode="auto">
              <a:xfrm>
                <a:off x="1646" y="3144"/>
                <a:ext cx="84" cy="21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213" name="AutoShape 261"/>
              <p:cNvSpPr>
                <a:spLocks noChangeArrowheads="1"/>
              </p:cNvSpPr>
              <p:nvPr/>
            </p:nvSpPr>
            <p:spPr bwMode="auto">
              <a:xfrm>
                <a:off x="1648" y="3146"/>
                <a:ext cx="81" cy="15"/>
              </a:xfrm>
              <a:prstGeom prst="roundRect">
                <a:avLst>
                  <a:gd name="adj" fmla="val 50000"/>
                </a:avLst>
              </a:prstGeom>
              <a:gradFill rotWithShape="0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26214" name="Rectangle 262"/>
            <p:cNvSpPr>
              <a:spLocks noChangeArrowheads="1"/>
            </p:cNvSpPr>
            <p:nvPr/>
          </p:nvSpPr>
          <p:spPr bwMode="auto">
            <a:xfrm>
              <a:off x="1568" y="3197"/>
              <a:ext cx="87" cy="6"/>
            </a:xfrm>
            <a:prstGeom prst="rect">
              <a:avLst/>
            </a:prstGeom>
            <a:solidFill>
              <a:srgbClr val="000000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25973" name="Group 263"/>
            <p:cNvGrpSpPr>
              <a:grpSpLocks/>
            </p:cNvGrpSpPr>
            <p:nvPr/>
          </p:nvGrpSpPr>
          <p:grpSpPr bwMode="auto">
            <a:xfrm>
              <a:off x="1645" y="3193"/>
              <a:ext cx="84" cy="19"/>
              <a:chOff x="1645" y="3193"/>
              <a:chExt cx="84" cy="19"/>
            </a:xfrm>
          </p:grpSpPr>
          <p:sp>
            <p:nvSpPr>
              <p:cNvPr id="126216" name="AutoShape 264"/>
              <p:cNvSpPr>
                <a:spLocks noChangeArrowheads="1"/>
              </p:cNvSpPr>
              <p:nvPr/>
            </p:nvSpPr>
            <p:spPr bwMode="auto">
              <a:xfrm>
                <a:off x="1645" y="3193"/>
                <a:ext cx="84" cy="19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217" name="AutoShape 265"/>
              <p:cNvSpPr>
                <a:spLocks noChangeArrowheads="1"/>
              </p:cNvSpPr>
              <p:nvPr/>
            </p:nvSpPr>
            <p:spPr bwMode="auto">
              <a:xfrm>
                <a:off x="1647" y="3195"/>
                <a:ext cx="81" cy="15"/>
              </a:xfrm>
              <a:prstGeom prst="roundRect">
                <a:avLst>
                  <a:gd name="adj" fmla="val 50000"/>
                </a:avLst>
              </a:prstGeom>
              <a:gradFill rotWithShape="0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26218" name="Rectangle 266"/>
            <p:cNvSpPr>
              <a:spLocks noChangeArrowheads="1"/>
            </p:cNvSpPr>
            <p:nvPr/>
          </p:nvSpPr>
          <p:spPr bwMode="auto">
            <a:xfrm>
              <a:off x="1567" y="3249"/>
              <a:ext cx="87" cy="6"/>
            </a:xfrm>
            <a:prstGeom prst="rect">
              <a:avLst/>
            </a:prstGeom>
            <a:solidFill>
              <a:srgbClr val="000000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6219" name="Rectangle 267"/>
            <p:cNvSpPr>
              <a:spLocks noChangeArrowheads="1"/>
            </p:cNvSpPr>
            <p:nvPr/>
          </p:nvSpPr>
          <p:spPr bwMode="auto">
            <a:xfrm>
              <a:off x="1569" y="3294"/>
              <a:ext cx="87" cy="6"/>
            </a:xfrm>
            <a:prstGeom prst="rect">
              <a:avLst/>
            </a:prstGeom>
            <a:solidFill>
              <a:srgbClr val="000000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25977" name="Group 268"/>
            <p:cNvGrpSpPr>
              <a:grpSpLocks/>
            </p:cNvGrpSpPr>
            <p:nvPr/>
          </p:nvGrpSpPr>
          <p:grpSpPr bwMode="auto">
            <a:xfrm>
              <a:off x="1644" y="3290"/>
              <a:ext cx="85" cy="22"/>
              <a:chOff x="1644" y="3290"/>
              <a:chExt cx="85" cy="22"/>
            </a:xfrm>
          </p:grpSpPr>
          <p:sp>
            <p:nvSpPr>
              <p:cNvPr id="126221" name="AutoShape 269"/>
              <p:cNvSpPr>
                <a:spLocks noChangeArrowheads="1"/>
              </p:cNvSpPr>
              <p:nvPr/>
            </p:nvSpPr>
            <p:spPr bwMode="auto">
              <a:xfrm>
                <a:off x="1644" y="3290"/>
                <a:ext cx="85" cy="22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222" name="AutoShape 270"/>
              <p:cNvSpPr>
                <a:spLocks noChangeArrowheads="1"/>
              </p:cNvSpPr>
              <p:nvPr/>
            </p:nvSpPr>
            <p:spPr bwMode="auto">
              <a:xfrm>
                <a:off x="1646" y="3293"/>
                <a:ext cx="81" cy="16"/>
              </a:xfrm>
              <a:prstGeom prst="roundRect">
                <a:avLst>
                  <a:gd name="adj" fmla="val 50000"/>
                </a:avLst>
              </a:prstGeom>
              <a:gradFill rotWithShape="0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26223" name="Freeform 271"/>
            <p:cNvSpPr>
              <a:spLocks noChangeArrowheads="1"/>
            </p:cNvSpPr>
            <p:nvPr/>
          </p:nvSpPr>
          <p:spPr bwMode="auto">
            <a:xfrm>
              <a:off x="1725" y="3248"/>
              <a:ext cx="38" cy="28"/>
            </a:xfrm>
            <a:custGeom>
              <a:avLst/>
              <a:gdLst>
                <a:gd name="G0" fmla="+- 0 0 0"/>
                <a:gd name="G1" fmla="+- 1 0 0"/>
                <a:gd name="G2" fmla="+- 1 0 0"/>
                <a:gd name="G3" fmla="+- 1 0 0"/>
                <a:gd name="G4" fmla="+- 1 0 0"/>
                <a:gd name="G5" fmla="+- 1 0 0"/>
                <a:gd name="G6" fmla="+- 1 0 0"/>
                <a:gd name="G7" fmla="+- 1 0 0"/>
                <a:gd name="G8" fmla="+- 1 0 0"/>
                <a:gd name="G9" fmla="+- 100 0 0"/>
                <a:gd name="G10" fmla="+- 48 0 0"/>
                <a:gd name="G11" fmla="+- 0 0 0"/>
                <a:gd name="G12" fmla="+- 0 0 0"/>
                <a:gd name="T0" fmla="*/ 2 w 328"/>
                <a:gd name="T1" fmla="*/ 0 h 226"/>
                <a:gd name="T2" fmla="*/ 109 w 328"/>
                <a:gd name="T3" fmla="*/ 51 h 226"/>
                <a:gd name="T4" fmla="*/ 108 w 328"/>
                <a:gd name="T5" fmla="*/ 90 h 226"/>
                <a:gd name="T6" fmla="*/ 0 w 328"/>
                <a:gd name="T7" fmla="*/ 39 h 226"/>
                <a:gd name="T8" fmla="*/ 2 w 328"/>
                <a:gd name="T9" fmla="*/ 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0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25982" name="Group 272"/>
            <p:cNvGrpSpPr>
              <a:grpSpLocks/>
            </p:cNvGrpSpPr>
            <p:nvPr/>
          </p:nvGrpSpPr>
          <p:grpSpPr bwMode="auto">
            <a:xfrm>
              <a:off x="1644" y="3244"/>
              <a:ext cx="85" cy="20"/>
              <a:chOff x="1644" y="3244"/>
              <a:chExt cx="85" cy="20"/>
            </a:xfrm>
          </p:grpSpPr>
          <p:sp>
            <p:nvSpPr>
              <p:cNvPr id="126225" name="AutoShape 273"/>
              <p:cNvSpPr>
                <a:spLocks noChangeArrowheads="1"/>
              </p:cNvSpPr>
              <p:nvPr/>
            </p:nvSpPr>
            <p:spPr bwMode="auto">
              <a:xfrm>
                <a:off x="1644" y="3244"/>
                <a:ext cx="85" cy="20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226" name="AutoShape 274"/>
              <p:cNvSpPr>
                <a:spLocks noChangeArrowheads="1"/>
              </p:cNvSpPr>
              <p:nvPr/>
            </p:nvSpPr>
            <p:spPr bwMode="auto">
              <a:xfrm>
                <a:off x="1646" y="3246"/>
                <a:ext cx="81" cy="15"/>
              </a:xfrm>
              <a:prstGeom prst="roundRect">
                <a:avLst>
                  <a:gd name="adj" fmla="val 50000"/>
                </a:avLst>
              </a:prstGeom>
              <a:gradFill rotWithShape="0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26227" name="Rectangle 275"/>
            <p:cNvSpPr>
              <a:spLocks noChangeArrowheads="1"/>
            </p:cNvSpPr>
            <p:nvPr/>
          </p:nvSpPr>
          <p:spPr bwMode="auto">
            <a:xfrm>
              <a:off x="1720" y="3107"/>
              <a:ext cx="9" cy="349"/>
            </a:xfrm>
            <a:prstGeom prst="rect">
              <a:avLst/>
            </a:prstGeom>
            <a:gradFill rotWithShape="0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6228" name="Freeform 276"/>
            <p:cNvSpPr>
              <a:spLocks noChangeArrowheads="1"/>
            </p:cNvSpPr>
            <p:nvPr/>
          </p:nvSpPr>
          <p:spPr bwMode="auto">
            <a:xfrm>
              <a:off x="1729" y="3195"/>
              <a:ext cx="34" cy="31"/>
            </a:xfrm>
            <a:custGeom>
              <a:avLst/>
              <a:gdLst>
                <a:gd name="G0" fmla="+- 0 0 0"/>
                <a:gd name="G1" fmla="+- 1 0 0"/>
                <a:gd name="G2" fmla="+- 1 0 0"/>
                <a:gd name="G3" fmla="+- 1 0 0"/>
                <a:gd name="G4" fmla="+- 1 0 0"/>
                <a:gd name="G5" fmla="+- 1 0 0"/>
                <a:gd name="G6" fmla="+- 1 0 0"/>
                <a:gd name="G7" fmla="+- 1 0 0"/>
                <a:gd name="G8" fmla="+- 1 0 0"/>
                <a:gd name="G9" fmla="+- 100 0 0"/>
                <a:gd name="G10" fmla="+- 48 0 0"/>
                <a:gd name="G11" fmla="+- 0 0 0"/>
                <a:gd name="G12" fmla="+- 0 0 0"/>
                <a:gd name="T0" fmla="*/ 2 w 296"/>
                <a:gd name="T1" fmla="*/ 0 h 256"/>
                <a:gd name="T2" fmla="*/ 96 w 296"/>
                <a:gd name="T3" fmla="*/ 57 h 256"/>
                <a:gd name="T4" fmla="*/ 98 w 296"/>
                <a:gd name="T5" fmla="*/ 102 h 256"/>
                <a:gd name="T6" fmla="*/ 0 w 296"/>
                <a:gd name="T7" fmla="*/ 39 h 256"/>
                <a:gd name="T8" fmla="*/ 2 w 296"/>
                <a:gd name="T9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0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6229" name="Freeform 277"/>
            <p:cNvSpPr>
              <a:spLocks noChangeArrowheads="1"/>
            </p:cNvSpPr>
            <p:nvPr/>
          </p:nvSpPr>
          <p:spPr bwMode="auto">
            <a:xfrm>
              <a:off x="1729" y="3145"/>
              <a:ext cx="35" cy="36"/>
            </a:xfrm>
            <a:custGeom>
              <a:avLst/>
              <a:gdLst>
                <a:gd name="G0" fmla="+- 1 0 0"/>
                <a:gd name="G1" fmla="+- 1 0 0"/>
                <a:gd name="G2" fmla="+- 1 0 0"/>
                <a:gd name="G3" fmla="+- 1 0 0"/>
                <a:gd name="G4" fmla="+- 1 0 0"/>
                <a:gd name="G5" fmla="+- 1 0 0"/>
                <a:gd name="G6" fmla="+- 1 0 0"/>
                <a:gd name="G7" fmla="+- 1 0 0"/>
                <a:gd name="G8" fmla="+- 1 0 0"/>
                <a:gd name="G9" fmla="*/ 1 35987 45568"/>
                <a:gd name="G10" fmla="*/ 1 35987 55552"/>
                <a:gd name="G11" fmla="*/ G10 1 180"/>
                <a:gd name="G12" fmla="*/ G9 1 G11"/>
                <a:gd name="G13" fmla="*/ 1 35987 45568"/>
                <a:gd name="G14" fmla="*/ 1 35987 55552"/>
                <a:gd name="G15" fmla="*/ G14 1 180"/>
                <a:gd name="G16" fmla="*/ G13 1 G15"/>
                <a:gd name="G17" fmla="+- 17 0 0"/>
                <a:gd name="G18" fmla="+- 1 0 0"/>
                <a:gd name="T0" fmla="*/ 0 w 304"/>
                <a:gd name="T1" fmla="*/ 0 h 288"/>
                <a:gd name="T2" fmla="*/ 101 w 304"/>
                <a:gd name="T3" fmla="*/ 66 h 288"/>
                <a:gd name="T4" fmla="*/ 95 w 304"/>
                <a:gd name="T5" fmla="*/ 116 h 288"/>
                <a:gd name="T6" fmla="*/ 2 w 304"/>
                <a:gd name="T7" fmla="*/ 50 h 288"/>
                <a:gd name="T8" fmla="*/ 0 w 304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0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6230" name="Oval 278"/>
            <p:cNvSpPr>
              <a:spLocks noChangeArrowheads="1"/>
            </p:cNvSpPr>
            <p:nvPr/>
          </p:nvSpPr>
          <p:spPr bwMode="auto">
            <a:xfrm>
              <a:off x="1759" y="3440"/>
              <a:ext cx="6" cy="14"/>
            </a:xfrm>
            <a:prstGeom prst="ellipse">
              <a:avLst/>
            </a:prstGeom>
            <a:solidFill>
              <a:srgbClr val="333333"/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6231" name="Freeform 279"/>
            <p:cNvSpPr>
              <a:spLocks noChangeArrowheads="1"/>
            </p:cNvSpPr>
            <p:nvPr/>
          </p:nvSpPr>
          <p:spPr bwMode="auto">
            <a:xfrm>
              <a:off x="1727" y="3441"/>
              <a:ext cx="35" cy="29"/>
            </a:xfrm>
            <a:custGeom>
              <a:avLst/>
              <a:gdLst>
                <a:gd name="G0" fmla="+- 106 0 0"/>
                <a:gd name="G1" fmla="+- 120 0 0"/>
                <a:gd name="G2" fmla="+- 1 0 0"/>
                <a:gd name="G3" fmla="+- 1 0 0"/>
                <a:gd name="G4" fmla="+- 106 0 0"/>
                <a:gd name="T0" fmla="*/ 0 w 306"/>
                <a:gd name="T1" fmla="*/ 43 h 240"/>
                <a:gd name="T2" fmla="*/ 2 w 306"/>
                <a:gd name="T3" fmla="*/ 97 h 240"/>
                <a:gd name="T4" fmla="*/ 101 w 306"/>
                <a:gd name="T5" fmla="*/ 44 h 240"/>
                <a:gd name="T6" fmla="*/ 98 w 306"/>
                <a:gd name="T7" fmla="*/ 0 h 240"/>
                <a:gd name="T8" fmla="*/ 0 w 306"/>
                <a:gd name="T9" fmla="*/ 43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6232" name="AutoShape 280"/>
            <p:cNvSpPr>
              <a:spLocks noChangeArrowheads="1"/>
            </p:cNvSpPr>
            <p:nvPr/>
          </p:nvSpPr>
          <p:spPr bwMode="auto">
            <a:xfrm>
              <a:off x="1556" y="3451"/>
              <a:ext cx="176" cy="21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6233" name="AutoShape 281"/>
            <p:cNvSpPr>
              <a:spLocks noChangeArrowheads="1"/>
            </p:cNvSpPr>
            <p:nvPr/>
          </p:nvSpPr>
          <p:spPr bwMode="auto">
            <a:xfrm>
              <a:off x="1566" y="3456"/>
              <a:ext cx="156" cy="11"/>
            </a:xfrm>
            <a:prstGeom prst="roundRect">
              <a:avLst>
                <a:gd name="adj" fmla="val 50000"/>
              </a:avLst>
            </a:prstGeom>
            <a:gradFill rotWithShape="0">
              <a:gsLst>
                <a:gs pos="0">
                  <a:srgbClr val="000000"/>
                </a:gs>
                <a:gs pos="100000">
                  <a:srgbClr val="808080"/>
                </a:gs>
              </a:gsLst>
              <a:lin ang="0" scaled="1"/>
            </a:gradFill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6234" name="Oval 282"/>
            <p:cNvSpPr>
              <a:spLocks noChangeArrowheads="1"/>
            </p:cNvSpPr>
            <p:nvPr/>
          </p:nvSpPr>
          <p:spPr bwMode="auto">
            <a:xfrm>
              <a:off x="1581" y="3405"/>
              <a:ext cx="22" cy="21"/>
            </a:xfrm>
            <a:prstGeom prst="ellipse">
              <a:avLst/>
            </a:prstGeom>
            <a:solidFill>
              <a:srgbClr val="33CC33"/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6235" name="Oval 283"/>
            <p:cNvSpPr>
              <a:spLocks noChangeArrowheads="1"/>
            </p:cNvSpPr>
            <p:nvPr/>
          </p:nvSpPr>
          <p:spPr bwMode="auto">
            <a:xfrm>
              <a:off x="1607" y="3406"/>
              <a:ext cx="23" cy="20"/>
            </a:xfrm>
            <a:prstGeom prst="ellipse">
              <a:avLst/>
            </a:prstGeom>
            <a:solidFill>
              <a:srgbClr val="FF0000"/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6236" name="Oval 284"/>
            <p:cNvSpPr>
              <a:spLocks noChangeArrowheads="1"/>
            </p:cNvSpPr>
            <p:nvPr/>
          </p:nvSpPr>
          <p:spPr bwMode="auto">
            <a:xfrm>
              <a:off x="1633" y="3405"/>
              <a:ext cx="22" cy="21"/>
            </a:xfrm>
            <a:prstGeom prst="ellipse">
              <a:avLst/>
            </a:prstGeom>
            <a:solidFill>
              <a:srgbClr val="33CC33"/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6237" name="Rectangle 285"/>
            <p:cNvSpPr>
              <a:spLocks noChangeArrowheads="1"/>
            </p:cNvSpPr>
            <p:nvPr/>
          </p:nvSpPr>
          <p:spPr bwMode="auto">
            <a:xfrm>
              <a:off x="1692" y="3322"/>
              <a:ext cx="11" cy="115"/>
            </a:xfrm>
            <a:prstGeom prst="rect">
              <a:avLst/>
            </a:prstGeom>
            <a:solidFill>
              <a:srgbClr val="292929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clickEffect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Effect">
                      <p:stCondLst>
                        <p:cond delay="indefinite"/>
                      </p:stCondLst>
                      <p:childTnLst>
                        <p:par>
                          <p:cTn id="13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18" dur="1000"/>
                                        <p:tgtEl>
                                          <p:spTgt spid="126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Effect">
                      <p:stCondLst>
                        <p:cond delay="indefinite"/>
                      </p:stCondLst>
                      <p:childTnLst>
                        <p:par>
                          <p:cTn id="20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42 0.00625 L 0.00764 0.08467 L 0.36285 0.08767 L 0.26996 0.22878 L 0.33698 0.22739 L 0.55069 0.01874 L 0.29583 0.52209 L 0.02882 0.5251 L 0.02882 0.41545">
                                      <p:cBhvr additive="repl">
                                        <p:cTn id="27" dur="2000" fill="hold"/>
                                        <p:tgtEl>
                                          <p:spTgt spid="25"/>
                                        </p:tgtEl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8" presetID="9" presetClass="exit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 additive="repl">
                                        <p:cTn id="29" dur="500"/>
                                        <p:tgtEl>
                                          <p:spTgt spid="126122"/>
                                        </p:tgtEl>
                                      </p:cBhvr>
                                    </p:animEffec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clickEffect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34" dur="1000"/>
                                        <p:tgtEl>
                                          <p:spTgt spid="126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Effect">
                      <p:stCondLst>
                        <p:cond delay="indefinite"/>
                      </p:stCondLst>
                      <p:childTnLst>
                        <p:par>
                          <p:cTn id="36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xit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 additive="repl"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 additive="repl"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Effect">
                      <p:stCondLst>
                        <p:cond delay="indefinite"/>
                      </p:stCondLst>
                      <p:childTnLst>
                        <p:par>
                          <p:cTn id="44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xit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 additive="repl"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 additive="repl"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Effect">
                      <p:stCondLst>
                        <p:cond delay="indefinite"/>
                      </p:stCondLst>
                      <p:childTnLst>
                        <p:par>
                          <p:cTn id="49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52" dur="500"/>
                                        <p:tgtEl>
                                          <p:spTgt spid="12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clickEffect">
                            <p:stCondLst>
                              <p:cond delay="500"/>
                            </p:stCondLst>
                            <p:childTnLst>
                              <p:par>
                                <p:cTn id="54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Effect">
                      <p:stCondLst>
                        <p:cond delay="indefinite"/>
                      </p:stCondLst>
                      <p:childTnLst>
                        <p:par>
                          <p:cTn id="57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60" dur="500"/>
                                        <p:tgtEl>
                                          <p:spTgt spid="126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clickEffect">
                            <p:stCondLst>
                              <p:cond delay="500"/>
                            </p:stCondLst>
                            <p:childTnLst>
                              <p:par>
                                <p:cTn id="62" presetID="0" presetClass="path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15591E-6 L -1.66667E-6 0.09415 L 0.28593 0.09091 L 0.52934 -0.40111 L 0.30937 -0.18182 L 0.23403 -0.19755 L 0.32118 -0.33079 L -0.01997 -0.33079 L -0.01875 -0.41846">
                                      <p:cBhvr additive="repl">
                                        <p:cTn id="63" dur="2000" fill="hold"/>
                                        <p:tgtEl>
                                          <p:spTgt spid="126195"/>
                                        </p:tgtEl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clickEffect">
                            <p:stCondLst>
                              <p:cond delay="2500"/>
                            </p:stCondLst>
                            <p:childTnLst>
                              <p:par>
                                <p:cTn id="65" presetID="9" presetClass="exit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 additive="repl">
                                        <p:cTn id="66" dur="500"/>
                                        <p:tgtEl>
                                          <p:spTgt spid="126150"/>
                                        </p:tgtEl>
                                      </p:cBhvr>
                                    </p:animEffect>
                                    <p:set>
                                      <p:cBhvr additive="repl"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9" presetClass="exit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 additive="repl">
                                        <p:cTn id="6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 additive="repl"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9" presetClass="exit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 additive="repl">
                                        <p:cTn id="72" dur="500"/>
                                        <p:tgtEl>
                                          <p:spTgt spid="126115"/>
                                        </p:tgtEl>
                                      </p:cBhvr>
                                    </p:animEffect>
                                    <p:set>
                                      <p:cBhvr additive="repl"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Effect">
                      <p:stCondLst>
                        <p:cond delay="indefinite"/>
                      </p:stCondLst>
                      <p:childTnLst>
                        <p:par>
                          <p:cTn id="75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76" presetID="9" presetClass="exit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 additive="repl">
                                        <p:cTn id="77" dur="500"/>
                                        <p:tgtEl>
                                          <p:spTgt spid="126195"/>
                                        </p:tgtEl>
                                      </p:cBhvr>
                                    </p:animEffect>
                                    <p:set>
                                      <p:cBhvr additive="repl"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clickEffect">
                            <p:stCondLst>
                              <p:cond delay="500"/>
                            </p:stCondLst>
                            <p:childTnLst>
                              <p:par>
                                <p:cTn id="8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82" dur="1000"/>
                                        <p:tgtEl>
                                          <p:spTgt spid="126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clickEffect">
                            <p:stCondLst>
                              <p:cond delay="1500"/>
                            </p:stCondLst>
                            <p:childTnLst>
                              <p:par>
                                <p:cTn id="84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773114" y="1273176"/>
            <a:ext cx="3552825" cy="3132136"/>
            <a:chOff x="487" y="802"/>
            <a:chExt cx="2238" cy="1973"/>
          </a:xfrm>
        </p:grpSpPr>
        <p:sp>
          <p:nvSpPr>
            <p:cNvPr id="126978" name="Freeform 2"/>
            <p:cNvSpPr>
              <a:spLocks noChangeArrowheads="1"/>
            </p:cNvSpPr>
            <p:nvPr/>
          </p:nvSpPr>
          <p:spPr bwMode="auto">
            <a:xfrm>
              <a:off x="487" y="802"/>
              <a:ext cx="2238" cy="1734"/>
            </a:xfrm>
            <a:custGeom>
              <a:avLst/>
              <a:gdLst>
                <a:gd name="G0" fmla="+- 1 0 0"/>
                <a:gd name="G1" fmla="+- 1 0 0"/>
                <a:gd name="G2" fmla="+- 1 0 0"/>
                <a:gd name="G3" fmla="+- 1 0 0"/>
                <a:gd name="G4" fmla="+- 1 0 0"/>
                <a:gd name="G5" fmla="+- 1 0 0"/>
                <a:gd name="G6" fmla="+- 1 0 0"/>
                <a:gd name="G7" fmla="+- 1 0 0"/>
                <a:gd name="T0" fmla="*/ 0 256 1"/>
                <a:gd name="T1" fmla="*/ 0 256 1"/>
                <a:gd name="G8" fmla="+- 0 T0 T1"/>
                <a:gd name="G9" fmla="sin 54736 G8"/>
                <a:gd name="T2" fmla="*/ 0 256 1"/>
                <a:gd name="T3" fmla="*/ 0 256 1"/>
                <a:gd name="G10" fmla="+- 0 T2 T3"/>
                <a:gd name="G11" fmla="cos 54820 G10"/>
                <a:gd name="G12" fmla="+- G9 0 G11"/>
                <a:gd name="G13" fmla="*/ G12 65535 1"/>
                <a:gd name="G14" fmla="+- G13 10800 0"/>
                <a:gd name="G15" fmla="+- 1 0 0"/>
                <a:gd name="G16" fmla="+- 0 0 0"/>
                <a:gd name="G17" fmla="+- 1 0 0"/>
                <a:gd name="G18" fmla="+- 1 0 0"/>
                <a:gd name="G19" fmla="+- 1 0 0"/>
                <a:gd name="G20" fmla="+- 1 0 0"/>
                <a:gd name="G21" fmla="+- 1 0 0"/>
                <a:gd name="G22" fmla="+- 612 0 0"/>
                <a:gd name="G23" fmla="+- 1 0 0"/>
                <a:gd name="G24" fmla="+- 1 0 0"/>
                <a:gd name="G25" fmla="+- 1 0 0"/>
                <a:gd name="G26" fmla="+- 1 0 0"/>
                <a:gd name="G27" fmla="+- 1 0 0"/>
                <a:gd name="G28" fmla="+- 1 0 0"/>
                <a:gd name="G29" fmla="+- 1 0 0"/>
                <a:gd name="G30" fmla="+- 1 0 0"/>
                <a:gd name="G31" fmla="+- 1 0 0"/>
                <a:gd name="G32" fmla="+- 1 0 0"/>
                <a:gd name="G33" fmla="+- 1 0 0"/>
                <a:gd name="G34" fmla="+- 1 0 0"/>
                <a:gd name="G35" fmla="+- 1 0 0"/>
                <a:gd name="G36" fmla="+- 1 0 0"/>
                <a:gd name="G37" fmla="+- 1 0 0"/>
                <a:gd name="G38" fmla="+- 1 0 0"/>
                <a:gd name="G39" fmla="+- 1 0 0"/>
                <a:gd name="G40" fmla="+- 1 0 0"/>
                <a:gd name="G41" fmla="+- 1 0 0"/>
                <a:gd name="G42" fmla="+- 1 0 0"/>
                <a:gd name="T4" fmla="*/ 2147483647 w 2406"/>
                <a:gd name="T5" fmla="*/ 2147483647 h 958"/>
                <a:gd name="T6" fmla="*/ 2147483647 w 2406"/>
                <a:gd name="T7" fmla="*/ 2147483647 h 958"/>
                <a:gd name="T8" fmla="*/ 2147483647 w 2406"/>
                <a:gd name="T9" fmla="*/ 2147483647 h 958"/>
                <a:gd name="T10" fmla="*/ 2147483647 w 2406"/>
                <a:gd name="T11" fmla="*/ 2147483647 h 958"/>
                <a:gd name="T12" fmla="*/ 2147483647 w 2406"/>
                <a:gd name="T13" fmla="*/ 2147483647 h 958"/>
                <a:gd name="T14" fmla="*/ 2147483647 w 2406"/>
                <a:gd name="T15" fmla="*/ 2147483647 h 958"/>
                <a:gd name="T16" fmla="*/ 2147483647 w 2406"/>
                <a:gd name="T17" fmla="*/ 2147483647 h 958"/>
                <a:gd name="T18" fmla="*/ 2147483647 w 2406"/>
                <a:gd name="T19" fmla="*/ 2147483647 h 958"/>
                <a:gd name="T20" fmla="*/ 2147483647 w 2406"/>
                <a:gd name="T21" fmla="*/ 2147483647 h 958"/>
                <a:gd name="T22" fmla="*/ 2147483647 w 2406"/>
                <a:gd name="T23" fmla="*/ 2147483647 h 958"/>
                <a:gd name="T24" fmla="*/ 2147483647 w 2406"/>
                <a:gd name="T25" fmla="*/ 2147483647 h 958"/>
                <a:gd name="T26" fmla="*/ 2147483647 w 2406"/>
                <a:gd name="T27" fmla="*/ 2147483647 h 958"/>
                <a:gd name="T28" fmla="*/ 2147483647 w 2406"/>
                <a:gd name="T29" fmla="*/ 2147483647 h 958"/>
                <a:gd name="T30" fmla="*/ 0 w 2406"/>
                <a:gd name="T31" fmla="*/ 0 h 958"/>
                <a:gd name="T32" fmla="*/ 2406 w 2406"/>
                <a:gd name="T33" fmla="*/ 958 h 958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T30" t="T31" r="T32" b="T33"/>
              <a:pathLst>
                <a:path w="2406" h="958">
                  <a:moveTo>
                    <a:pt x="2192" y="274"/>
                  </a:moveTo>
                  <a:cubicBezTo>
                    <a:pt x="1978" y="94"/>
                    <a:pt x="1990" y="122"/>
                    <a:pt x="1857" y="77"/>
                  </a:cubicBezTo>
                  <a:cubicBezTo>
                    <a:pt x="1724" y="32"/>
                    <a:pt x="1584" y="0"/>
                    <a:pt x="1393" y="7"/>
                  </a:cubicBezTo>
                  <a:cubicBezTo>
                    <a:pt x="1202" y="14"/>
                    <a:pt x="898" y="84"/>
                    <a:pt x="713" y="122"/>
                  </a:cubicBezTo>
                  <a:cubicBezTo>
                    <a:pt x="528" y="160"/>
                    <a:pt x="395" y="168"/>
                    <a:pt x="280" y="234"/>
                  </a:cubicBezTo>
                  <a:cubicBezTo>
                    <a:pt x="166" y="301"/>
                    <a:pt x="52" y="432"/>
                    <a:pt x="26" y="522"/>
                  </a:cubicBezTo>
                  <a:cubicBezTo>
                    <a:pt x="0" y="612"/>
                    <a:pt x="81" y="711"/>
                    <a:pt x="122" y="773"/>
                  </a:cubicBezTo>
                  <a:cubicBezTo>
                    <a:pt x="163" y="835"/>
                    <a:pt x="99" y="877"/>
                    <a:pt x="273" y="894"/>
                  </a:cubicBezTo>
                  <a:cubicBezTo>
                    <a:pt x="447" y="911"/>
                    <a:pt x="938" y="866"/>
                    <a:pt x="1169" y="876"/>
                  </a:cubicBezTo>
                  <a:cubicBezTo>
                    <a:pt x="1400" y="886"/>
                    <a:pt x="1499" y="950"/>
                    <a:pt x="1659" y="954"/>
                  </a:cubicBezTo>
                  <a:cubicBezTo>
                    <a:pt x="1819" y="958"/>
                    <a:pt x="2014" y="958"/>
                    <a:pt x="2129" y="897"/>
                  </a:cubicBezTo>
                  <a:cubicBezTo>
                    <a:pt x="2244" y="836"/>
                    <a:pt x="2327" y="856"/>
                    <a:pt x="2350" y="591"/>
                  </a:cubicBezTo>
                  <a:cubicBezTo>
                    <a:pt x="2373" y="326"/>
                    <a:pt x="2406" y="454"/>
                    <a:pt x="2192" y="274"/>
                  </a:cubicBezTo>
                  <a:close/>
                </a:path>
              </a:pathLst>
            </a:custGeom>
            <a:solidFill>
              <a:srgbClr val="00CCFF"/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6979" name="Line 3"/>
            <p:cNvSpPr>
              <a:spLocks noChangeShapeType="1"/>
            </p:cNvSpPr>
            <p:nvPr/>
          </p:nvSpPr>
          <p:spPr bwMode="auto">
            <a:xfrm flipV="1">
              <a:off x="2378" y="1476"/>
              <a:ext cx="97" cy="91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6980" name="Line 4"/>
            <p:cNvSpPr>
              <a:spLocks noChangeShapeType="1"/>
            </p:cNvSpPr>
            <p:nvPr/>
          </p:nvSpPr>
          <p:spPr bwMode="auto">
            <a:xfrm>
              <a:off x="1679" y="1586"/>
              <a:ext cx="437" cy="0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6981" name="Line 5"/>
            <p:cNvSpPr>
              <a:spLocks noChangeShapeType="1"/>
            </p:cNvSpPr>
            <p:nvPr/>
          </p:nvSpPr>
          <p:spPr bwMode="auto">
            <a:xfrm flipV="1">
              <a:off x="2472" y="1386"/>
              <a:ext cx="86" cy="91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prstDash val="dash"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6982" name="Line 6"/>
            <p:cNvSpPr>
              <a:spLocks noChangeShapeType="1"/>
            </p:cNvSpPr>
            <p:nvPr/>
          </p:nvSpPr>
          <p:spPr bwMode="auto">
            <a:xfrm flipV="1">
              <a:off x="2066" y="1723"/>
              <a:ext cx="322" cy="387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6983" name="Text Box 7"/>
            <p:cNvSpPr txBox="1">
              <a:spLocks noChangeArrowheads="1"/>
            </p:cNvSpPr>
            <p:nvPr/>
          </p:nvSpPr>
          <p:spPr bwMode="auto">
            <a:xfrm>
              <a:off x="1616" y="2404"/>
              <a:ext cx="761" cy="371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tabLst>
                  <a:tab pos="0" algn="l"/>
                  <a:tab pos="914305" algn="l"/>
                  <a:tab pos="1828610" algn="l"/>
                  <a:tab pos="2742915" algn="l"/>
                  <a:tab pos="3657220" algn="l"/>
                  <a:tab pos="4571526" algn="l"/>
                  <a:tab pos="5485831" algn="l"/>
                  <a:tab pos="6400137" algn="l"/>
                  <a:tab pos="7314442" algn="l"/>
                  <a:tab pos="8228747" algn="l"/>
                  <a:tab pos="9143052" algn="l"/>
                  <a:tab pos="10057357" algn="l"/>
                </a:tabLst>
              </a:pPr>
              <a:r>
                <a:rPr lang="en-US" sz="1400" dirty="0">
                  <a:solidFill>
                    <a:srgbClr val="000000"/>
                  </a:solidFill>
                  <a:cs typeface="Arial" charset="0"/>
                </a:rPr>
                <a:t>router</a:t>
              </a:r>
            </a:p>
            <a:p>
              <a:pPr>
                <a:tabLst>
                  <a:tab pos="0" algn="l"/>
                  <a:tab pos="914305" algn="l"/>
                  <a:tab pos="1828610" algn="l"/>
                  <a:tab pos="2742915" algn="l"/>
                  <a:tab pos="3657220" algn="l"/>
                  <a:tab pos="4571526" algn="l"/>
                  <a:tab pos="5485831" algn="l"/>
                  <a:tab pos="6400137" algn="l"/>
                  <a:tab pos="7314442" algn="l"/>
                  <a:tab pos="8228747" algn="l"/>
                  <a:tab pos="9143052" algn="l"/>
                  <a:tab pos="10057357" algn="l"/>
                </a:tabLst>
              </a:pPr>
              <a:r>
                <a:rPr lang="en-US" sz="1400" dirty="0">
                  <a:solidFill>
                    <a:srgbClr val="000000"/>
                  </a:solidFill>
                  <a:cs typeface="Arial" charset="0"/>
                </a:rPr>
                <a:t>(runs DHCP)</a:t>
              </a:r>
            </a:p>
          </p:txBody>
        </p:sp>
        <p:grpSp>
          <p:nvGrpSpPr>
            <p:cNvPr id="3" name="Group 8"/>
            <p:cNvGrpSpPr>
              <a:grpSpLocks/>
            </p:cNvGrpSpPr>
            <p:nvPr/>
          </p:nvGrpSpPr>
          <p:grpSpPr bwMode="auto">
            <a:xfrm>
              <a:off x="1042" y="1249"/>
              <a:ext cx="530" cy="512"/>
              <a:chOff x="1042" y="1249"/>
              <a:chExt cx="530" cy="512"/>
            </a:xfrm>
          </p:grpSpPr>
          <p:pic>
            <p:nvPicPr>
              <p:cNvPr id="126985" name="Picture 9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042" y="1365"/>
                <a:ext cx="530" cy="396"/>
              </a:xfrm>
              <a:prstGeom prst="rect">
                <a:avLst/>
              </a:prstGeom>
              <a:noFill/>
              <a:ln w="9525" cap="flat">
                <a:noFill/>
                <a:round/>
                <a:headEnd/>
                <a:tailEnd/>
              </a:ln>
              <a:effectLst/>
            </p:spPr>
          </p:pic>
          <p:pic>
            <p:nvPicPr>
              <p:cNvPr id="126986" name="Picture 10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1051" y="1249"/>
                <a:ext cx="512" cy="328"/>
              </a:xfrm>
              <a:prstGeom prst="rect">
                <a:avLst/>
              </a:prstGeom>
              <a:noFill/>
              <a:ln w="9525" cap="flat">
                <a:noFill/>
                <a:round/>
                <a:headEnd/>
                <a:tailEnd/>
              </a:ln>
              <a:effectLst/>
            </p:spPr>
          </p:pic>
        </p:grpSp>
        <p:pic>
          <p:nvPicPr>
            <p:cNvPr id="126987" name="Picture 11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102" y="1527"/>
              <a:ext cx="553" cy="219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</p:pic>
        <p:sp>
          <p:nvSpPr>
            <p:cNvPr id="126988" name="Rectangle 12"/>
            <p:cNvSpPr>
              <a:spLocks noChangeArrowheads="1"/>
            </p:cNvSpPr>
            <p:nvPr/>
          </p:nvSpPr>
          <p:spPr bwMode="auto">
            <a:xfrm rot="16200000" flipH="1">
              <a:off x="2261" y="2237"/>
              <a:ext cx="65" cy="153"/>
            </a:xfrm>
            <a:prstGeom prst="rect">
              <a:avLst/>
            </a:prstGeom>
            <a:gradFill rotWithShape="0">
              <a:gsLst>
                <a:gs pos="0">
                  <a:srgbClr val="008000"/>
                </a:gs>
                <a:gs pos="50000">
                  <a:srgbClr val="FFFFFF"/>
                </a:gs>
                <a:gs pos="100000">
                  <a:srgbClr val="008000"/>
                </a:gs>
              </a:gsLst>
              <a:lin ang="5400000" scaled="1"/>
            </a:gradFill>
            <a:ln w="9360" cap="sq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6989" name="Rectangle 13"/>
            <p:cNvSpPr>
              <a:spLocks noChangeArrowheads="1"/>
            </p:cNvSpPr>
            <p:nvPr/>
          </p:nvSpPr>
          <p:spPr bwMode="auto">
            <a:xfrm rot="2460000">
              <a:off x="2020" y="2063"/>
              <a:ext cx="51" cy="155"/>
            </a:xfrm>
            <a:prstGeom prst="rect">
              <a:avLst/>
            </a:prstGeom>
            <a:gradFill rotWithShape="0">
              <a:gsLst>
                <a:gs pos="0">
                  <a:srgbClr val="008000"/>
                </a:gs>
                <a:gs pos="50000">
                  <a:srgbClr val="FFFFFF"/>
                </a:gs>
                <a:gs pos="100000">
                  <a:srgbClr val="008000"/>
                </a:gs>
              </a:gsLst>
              <a:lin ang="2460000" scaled="1"/>
            </a:gradFill>
            <a:ln w="9360" cap="sq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6990" name="Rectangle 14"/>
            <p:cNvSpPr>
              <a:spLocks noChangeArrowheads="1"/>
            </p:cNvSpPr>
            <p:nvPr/>
          </p:nvSpPr>
          <p:spPr bwMode="auto">
            <a:xfrm rot="16200000">
              <a:off x="1573" y="1505"/>
              <a:ext cx="69" cy="186"/>
            </a:xfrm>
            <a:prstGeom prst="rect">
              <a:avLst/>
            </a:prstGeom>
            <a:gradFill rotWithShape="0">
              <a:gsLst>
                <a:gs pos="0">
                  <a:srgbClr val="008000"/>
                </a:gs>
                <a:gs pos="50000">
                  <a:srgbClr val="FFFFFF"/>
                </a:gs>
                <a:gs pos="100000">
                  <a:srgbClr val="008000"/>
                </a:gs>
              </a:gsLst>
              <a:lin ang="16205999" scaled="1"/>
            </a:gradFill>
            <a:ln w="9360" cap="sq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" name="Group 15"/>
            <p:cNvGrpSpPr>
              <a:grpSpLocks/>
            </p:cNvGrpSpPr>
            <p:nvPr/>
          </p:nvGrpSpPr>
          <p:grpSpPr bwMode="auto">
            <a:xfrm>
              <a:off x="1636" y="2022"/>
              <a:ext cx="208" cy="365"/>
              <a:chOff x="1636" y="2022"/>
              <a:chExt cx="208" cy="365"/>
            </a:xfrm>
          </p:grpSpPr>
          <p:sp>
            <p:nvSpPr>
              <p:cNvPr id="126992" name="Freeform 16"/>
              <p:cNvSpPr>
                <a:spLocks noChangeArrowheads="1"/>
              </p:cNvSpPr>
              <p:nvPr/>
            </p:nvSpPr>
            <p:spPr bwMode="auto">
              <a:xfrm>
                <a:off x="1801" y="2023"/>
                <a:ext cx="40" cy="346"/>
              </a:xfrm>
              <a:custGeom>
                <a:avLst/>
                <a:gdLst>
                  <a:gd name="G0" fmla="+- 1 0 0"/>
                  <a:gd name="G1" fmla="+- 1 0 0"/>
                  <a:gd name="G2" fmla="+- 1 0 0"/>
                  <a:gd name="G3" fmla="+- 2742 0 0"/>
                  <a:gd name="G4" fmla="+- 1 0 0"/>
                  <a:gd name="T0" fmla="*/ 21 w 354"/>
                  <a:gd name="T1" fmla="*/ 0 h 2742"/>
                  <a:gd name="T2" fmla="*/ 116 w 354"/>
                  <a:gd name="T3" fmla="*/ 137 h 2742"/>
                  <a:gd name="T4" fmla="*/ 114 w 354"/>
                  <a:gd name="T5" fmla="*/ 1057 h 2742"/>
                  <a:gd name="T6" fmla="*/ 0 w 354"/>
                  <a:gd name="T7" fmla="*/ 1105 h 2742"/>
                  <a:gd name="T8" fmla="*/ 21 w 354"/>
                  <a:gd name="T9" fmla="*/ 0 h 27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993" name="Rectangle 17"/>
              <p:cNvSpPr>
                <a:spLocks noChangeArrowheads="1"/>
              </p:cNvSpPr>
              <p:nvPr/>
            </p:nvSpPr>
            <p:spPr bwMode="auto">
              <a:xfrm>
                <a:off x="1646" y="2022"/>
                <a:ext cx="153" cy="346"/>
              </a:xfrm>
              <a:prstGeom prst="rect">
                <a:avLst/>
              </a:prstGeom>
              <a:gradFill rotWithShape="0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994" name="Freeform 18"/>
              <p:cNvSpPr>
                <a:spLocks noChangeArrowheads="1"/>
              </p:cNvSpPr>
              <p:nvPr/>
            </p:nvSpPr>
            <p:spPr bwMode="auto">
              <a:xfrm>
                <a:off x="1809" y="2044"/>
                <a:ext cx="24" cy="319"/>
              </a:xfrm>
              <a:custGeom>
                <a:avLst/>
                <a:gdLst>
                  <a:gd name="G0" fmla="+- 0 0 0"/>
                  <a:gd name="G1" fmla="+- 0 0 0"/>
                  <a:gd name="G2" fmla="+- 1 0 0"/>
                  <a:gd name="G3" fmla="+- 1 0 0"/>
                  <a:gd name="G4" fmla="+- 1229 0 0"/>
                  <a:gd name="G5" fmla="+- 1 0 0"/>
                  <a:gd name="G6" fmla="+- 2501 0 0"/>
                  <a:gd name="G7" fmla="+- 0 0 0"/>
                  <a:gd name="T0" fmla="*/ 2 w 211"/>
                  <a:gd name="T1" fmla="*/ 0 h 2537"/>
                  <a:gd name="T2" fmla="*/ 70 w 211"/>
                  <a:gd name="T3" fmla="*/ 88 h 2537"/>
                  <a:gd name="T4" fmla="*/ 2 w 211"/>
                  <a:gd name="T5" fmla="*/ 1007 h 2537"/>
                  <a:gd name="T6" fmla="*/ 2 w 211"/>
                  <a:gd name="T7" fmla="*/ 0 h 25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995" name="Freeform 19"/>
              <p:cNvSpPr>
                <a:spLocks noChangeArrowheads="1"/>
              </p:cNvSpPr>
              <p:nvPr/>
            </p:nvSpPr>
            <p:spPr bwMode="auto">
              <a:xfrm>
                <a:off x="1804" y="2206"/>
                <a:ext cx="38" cy="28"/>
              </a:xfrm>
              <a:custGeom>
                <a:avLst/>
                <a:gdLst>
                  <a:gd name="G0" fmla="+- 0 0 0"/>
                  <a:gd name="G1" fmla="+- 1 0 0"/>
                  <a:gd name="G2" fmla="+- 1 0 0"/>
                  <a:gd name="G3" fmla="+- 1 0 0"/>
                  <a:gd name="G4" fmla="+- 1 0 0"/>
                  <a:gd name="G5" fmla="+- 1 0 0"/>
                  <a:gd name="G6" fmla="+- 1 0 0"/>
                  <a:gd name="G7" fmla="+- 1 0 0"/>
                  <a:gd name="G8" fmla="+- 1 0 0"/>
                  <a:gd name="G9" fmla="+- 100 0 0"/>
                  <a:gd name="G10" fmla="+- 48 0 0"/>
                  <a:gd name="G11" fmla="+- 0 0 0"/>
                  <a:gd name="G12" fmla="+- 0 0 0"/>
                  <a:gd name="T0" fmla="*/ 2 w 328"/>
                  <a:gd name="T1" fmla="*/ 0 h 226"/>
                  <a:gd name="T2" fmla="*/ 109 w 328"/>
                  <a:gd name="T3" fmla="*/ 52 h 226"/>
                  <a:gd name="T4" fmla="*/ 108 w 328"/>
                  <a:gd name="T5" fmla="*/ 92 h 226"/>
                  <a:gd name="T6" fmla="*/ 0 w 328"/>
                  <a:gd name="T7" fmla="*/ 41 h 226"/>
                  <a:gd name="T8" fmla="*/ 2 w 328"/>
                  <a:gd name="T9" fmla="*/ 0 h 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996" name="Rectangle 20"/>
              <p:cNvSpPr>
                <a:spLocks noChangeArrowheads="1"/>
              </p:cNvSpPr>
              <p:nvPr/>
            </p:nvSpPr>
            <p:spPr bwMode="auto">
              <a:xfrm>
                <a:off x="1647" y="2062"/>
                <a:ext cx="86" cy="7"/>
              </a:xfrm>
              <a:prstGeom prst="rect">
                <a:avLst/>
              </a:prstGeom>
              <a:solidFill>
                <a:srgbClr val="000000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5" name="Group 21"/>
              <p:cNvGrpSpPr>
                <a:grpSpLocks/>
              </p:cNvGrpSpPr>
              <p:nvPr/>
            </p:nvGrpSpPr>
            <p:grpSpPr bwMode="auto">
              <a:xfrm>
                <a:off x="1726" y="2059"/>
                <a:ext cx="84" cy="21"/>
                <a:chOff x="1726" y="2059"/>
                <a:chExt cx="84" cy="21"/>
              </a:xfrm>
            </p:grpSpPr>
            <p:sp>
              <p:nvSpPr>
                <p:cNvPr id="126998" name="AutoShape 22"/>
                <p:cNvSpPr>
                  <a:spLocks noChangeArrowheads="1"/>
                </p:cNvSpPr>
                <p:nvPr/>
              </p:nvSpPr>
              <p:spPr bwMode="auto">
                <a:xfrm>
                  <a:off x="1726" y="2059"/>
                  <a:ext cx="84" cy="2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00"/>
                </a:solidFill>
                <a:ln w="9525" cap="flat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6999" name="AutoShape 23"/>
                <p:cNvSpPr>
                  <a:spLocks noChangeArrowheads="1"/>
                </p:cNvSpPr>
                <p:nvPr/>
              </p:nvSpPr>
              <p:spPr bwMode="auto">
                <a:xfrm>
                  <a:off x="1727" y="2062"/>
                  <a:ext cx="80" cy="15"/>
                </a:xfrm>
                <a:prstGeom prst="roundRect">
                  <a:avLst>
                    <a:gd name="adj" fmla="val 50000"/>
                  </a:avLst>
                </a:prstGeom>
                <a:gradFill rotWithShape="0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 cap="flat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27000" name="Rectangle 24"/>
              <p:cNvSpPr>
                <a:spLocks noChangeArrowheads="1"/>
              </p:cNvSpPr>
              <p:nvPr/>
            </p:nvSpPr>
            <p:spPr bwMode="auto">
              <a:xfrm>
                <a:off x="1648" y="2111"/>
                <a:ext cx="87" cy="7"/>
              </a:xfrm>
              <a:prstGeom prst="rect">
                <a:avLst/>
              </a:prstGeom>
              <a:solidFill>
                <a:srgbClr val="000000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6" name="Group 25"/>
              <p:cNvGrpSpPr>
                <a:grpSpLocks/>
              </p:cNvGrpSpPr>
              <p:nvPr/>
            </p:nvGrpSpPr>
            <p:grpSpPr bwMode="auto">
              <a:xfrm>
                <a:off x="1725" y="2108"/>
                <a:ext cx="84" cy="19"/>
                <a:chOff x="1725" y="2108"/>
                <a:chExt cx="84" cy="19"/>
              </a:xfrm>
            </p:grpSpPr>
            <p:sp>
              <p:nvSpPr>
                <p:cNvPr id="127002" name="AutoShape 26"/>
                <p:cNvSpPr>
                  <a:spLocks noChangeArrowheads="1"/>
                </p:cNvSpPr>
                <p:nvPr/>
              </p:nvSpPr>
              <p:spPr bwMode="auto">
                <a:xfrm>
                  <a:off x="1725" y="2108"/>
                  <a:ext cx="84" cy="1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00"/>
                </a:solidFill>
                <a:ln w="9525" cap="flat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7003" name="AutoShape 27"/>
                <p:cNvSpPr>
                  <a:spLocks noChangeArrowheads="1"/>
                </p:cNvSpPr>
                <p:nvPr/>
              </p:nvSpPr>
              <p:spPr bwMode="auto">
                <a:xfrm>
                  <a:off x="1727" y="2110"/>
                  <a:ext cx="80" cy="15"/>
                </a:xfrm>
                <a:prstGeom prst="roundRect">
                  <a:avLst>
                    <a:gd name="adj" fmla="val 50000"/>
                  </a:avLst>
                </a:prstGeom>
                <a:gradFill rotWithShape="0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 cap="flat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27004" name="Rectangle 28"/>
              <p:cNvSpPr>
                <a:spLocks noChangeArrowheads="1"/>
              </p:cNvSpPr>
              <p:nvPr/>
            </p:nvSpPr>
            <p:spPr bwMode="auto">
              <a:xfrm>
                <a:off x="1647" y="2163"/>
                <a:ext cx="87" cy="6"/>
              </a:xfrm>
              <a:prstGeom prst="rect">
                <a:avLst/>
              </a:prstGeom>
              <a:solidFill>
                <a:srgbClr val="000000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05" name="Rectangle 29"/>
              <p:cNvSpPr>
                <a:spLocks noChangeArrowheads="1"/>
              </p:cNvSpPr>
              <p:nvPr/>
            </p:nvSpPr>
            <p:spPr bwMode="auto">
              <a:xfrm>
                <a:off x="1649" y="2209"/>
                <a:ext cx="87" cy="6"/>
              </a:xfrm>
              <a:prstGeom prst="rect">
                <a:avLst/>
              </a:prstGeom>
              <a:solidFill>
                <a:srgbClr val="000000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7" name="Group 30"/>
              <p:cNvGrpSpPr>
                <a:grpSpLocks/>
              </p:cNvGrpSpPr>
              <p:nvPr/>
            </p:nvGrpSpPr>
            <p:grpSpPr bwMode="auto">
              <a:xfrm>
                <a:off x="1723" y="2204"/>
                <a:ext cx="84" cy="22"/>
                <a:chOff x="1723" y="2204"/>
                <a:chExt cx="84" cy="22"/>
              </a:xfrm>
            </p:grpSpPr>
            <p:sp>
              <p:nvSpPr>
                <p:cNvPr id="127007" name="AutoShape 31"/>
                <p:cNvSpPr>
                  <a:spLocks noChangeArrowheads="1"/>
                </p:cNvSpPr>
                <p:nvPr/>
              </p:nvSpPr>
              <p:spPr bwMode="auto">
                <a:xfrm>
                  <a:off x="1723" y="2204"/>
                  <a:ext cx="84" cy="2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00"/>
                </a:solidFill>
                <a:ln w="9525" cap="flat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7008" name="AutoShape 32"/>
                <p:cNvSpPr>
                  <a:spLocks noChangeArrowheads="1"/>
                </p:cNvSpPr>
                <p:nvPr/>
              </p:nvSpPr>
              <p:spPr bwMode="auto">
                <a:xfrm>
                  <a:off x="1725" y="2207"/>
                  <a:ext cx="80" cy="16"/>
                </a:xfrm>
                <a:prstGeom prst="roundRect">
                  <a:avLst>
                    <a:gd name="adj" fmla="val 50000"/>
                  </a:avLst>
                </a:prstGeom>
                <a:gradFill rotWithShape="0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 cap="flat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27009" name="Freeform 33"/>
              <p:cNvSpPr>
                <a:spLocks noChangeArrowheads="1"/>
              </p:cNvSpPr>
              <p:nvPr/>
            </p:nvSpPr>
            <p:spPr bwMode="auto">
              <a:xfrm>
                <a:off x="1804" y="2163"/>
                <a:ext cx="37" cy="27"/>
              </a:xfrm>
              <a:custGeom>
                <a:avLst/>
                <a:gdLst>
                  <a:gd name="G0" fmla="+- 0 0 0"/>
                  <a:gd name="G1" fmla="+- 1 0 0"/>
                  <a:gd name="G2" fmla="+- 1 0 0"/>
                  <a:gd name="G3" fmla="+- 1 0 0"/>
                  <a:gd name="G4" fmla="+- 1 0 0"/>
                  <a:gd name="G5" fmla="+- 1 0 0"/>
                  <a:gd name="G6" fmla="+- 1 0 0"/>
                  <a:gd name="G7" fmla="+- 1 0 0"/>
                  <a:gd name="G8" fmla="+- 1 0 0"/>
                  <a:gd name="G9" fmla="+- 100 0 0"/>
                  <a:gd name="G10" fmla="+- 48 0 0"/>
                  <a:gd name="G11" fmla="+- 0 0 0"/>
                  <a:gd name="G12" fmla="+- 0 0 0"/>
                  <a:gd name="T0" fmla="*/ 2 w 328"/>
                  <a:gd name="T1" fmla="*/ 0 h 226"/>
                  <a:gd name="T2" fmla="*/ 109 w 328"/>
                  <a:gd name="T3" fmla="*/ 51 h 226"/>
                  <a:gd name="T4" fmla="*/ 108 w 328"/>
                  <a:gd name="T5" fmla="*/ 90 h 226"/>
                  <a:gd name="T6" fmla="*/ 0 w 328"/>
                  <a:gd name="T7" fmla="*/ 39 h 226"/>
                  <a:gd name="T8" fmla="*/ 2 w 328"/>
                  <a:gd name="T9" fmla="*/ 0 h 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8" name="Group 34"/>
              <p:cNvGrpSpPr>
                <a:grpSpLocks/>
              </p:cNvGrpSpPr>
              <p:nvPr/>
            </p:nvGrpSpPr>
            <p:grpSpPr bwMode="auto">
              <a:xfrm>
                <a:off x="1724" y="2159"/>
                <a:ext cx="84" cy="20"/>
                <a:chOff x="1724" y="2159"/>
                <a:chExt cx="84" cy="20"/>
              </a:xfrm>
            </p:grpSpPr>
            <p:sp>
              <p:nvSpPr>
                <p:cNvPr id="127011" name="AutoShape 35"/>
                <p:cNvSpPr>
                  <a:spLocks noChangeArrowheads="1"/>
                </p:cNvSpPr>
                <p:nvPr/>
              </p:nvSpPr>
              <p:spPr bwMode="auto">
                <a:xfrm>
                  <a:off x="1724" y="2159"/>
                  <a:ext cx="84" cy="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00"/>
                </a:solidFill>
                <a:ln w="9525" cap="flat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7012" name="AutoShape 36"/>
                <p:cNvSpPr>
                  <a:spLocks noChangeArrowheads="1"/>
                </p:cNvSpPr>
                <p:nvPr/>
              </p:nvSpPr>
              <p:spPr bwMode="auto">
                <a:xfrm>
                  <a:off x="1726" y="2161"/>
                  <a:ext cx="80" cy="15"/>
                </a:xfrm>
                <a:prstGeom prst="roundRect">
                  <a:avLst>
                    <a:gd name="adj" fmla="val 50000"/>
                  </a:avLst>
                </a:prstGeom>
                <a:gradFill rotWithShape="0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 cap="flat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27013" name="Rectangle 37"/>
              <p:cNvSpPr>
                <a:spLocks noChangeArrowheads="1"/>
              </p:cNvSpPr>
              <p:nvPr/>
            </p:nvSpPr>
            <p:spPr bwMode="auto">
              <a:xfrm>
                <a:off x="1800" y="2022"/>
                <a:ext cx="9" cy="347"/>
              </a:xfrm>
              <a:prstGeom prst="rect">
                <a:avLst/>
              </a:prstGeom>
              <a:gradFill rotWithShape="0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14" name="Freeform 38"/>
              <p:cNvSpPr>
                <a:spLocks noChangeArrowheads="1"/>
              </p:cNvSpPr>
              <p:nvPr/>
            </p:nvSpPr>
            <p:spPr bwMode="auto">
              <a:xfrm>
                <a:off x="1808" y="2110"/>
                <a:ext cx="34" cy="31"/>
              </a:xfrm>
              <a:custGeom>
                <a:avLst/>
                <a:gdLst>
                  <a:gd name="G0" fmla="+- 0 0 0"/>
                  <a:gd name="G1" fmla="+- 1 0 0"/>
                  <a:gd name="G2" fmla="+- 1 0 0"/>
                  <a:gd name="G3" fmla="+- 1 0 0"/>
                  <a:gd name="G4" fmla="+- 1 0 0"/>
                  <a:gd name="G5" fmla="+- 1 0 0"/>
                  <a:gd name="G6" fmla="+- 1 0 0"/>
                  <a:gd name="G7" fmla="+- 1 0 0"/>
                  <a:gd name="G8" fmla="+- 1 0 0"/>
                  <a:gd name="G9" fmla="+- 100 0 0"/>
                  <a:gd name="G10" fmla="+- 48 0 0"/>
                  <a:gd name="G11" fmla="+- 0 0 0"/>
                  <a:gd name="G12" fmla="+- 0 0 0"/>
                  <a:gd name="T0" fmla="*/ 2 w 296"/>
                  <a:gd name="T1" fmla="*/ 0 h 256"/>
                  <a:gd name="T2" fmla="*/ 96 w 296"/>
                  <a:gd name="T3" fmla="*/ 57 h 256"/>
                  <a:gd name="T4" fmla="*/ 98 w 296"/>
                  <a:gd name="T5" fmla="*/ 102 h 256"/>
                  <a:gd name="T6" fmla="*/ 0 w 296"/>
                  <a:gd name="T7" fmla="*/ 39 h 256"/>
                  <a:gd name="T8" fmla="*/ 2 w 296"/>
                  <a:gd name="T9" fmla="*/ 0 h 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15" name="Freeform 39"/>
              <p:cNvSpPr>
                <a:spLocks noChangeArrowheads="1"/>
              </p:cNvSpPr>
              <p:nvPr/>
            </p:nvSpPr>
            <p:spPr bwMode="auto">
              <a:xfrm>
                <a:off x="1809" y="2061"/>
                <a:ext cx="35" cy="35"/>
              </a:xfrm>
              <a:custGeom>
                <a:avLst/>
                <a:gdLst>
                  <a:gd name="G0" fmla="+- 1 0 0"/>
                  <a:gd name="G1" fmla="+- 1 0 0"/>
                  <a:gd name="G2" fmla="+- 1 0 0"/>
                  <a:gd name="G3" fmla="+- 1 0 0"/>
                  <a:gd name="G4" fmla="+- 1 0 0"/>
                  <a:gd name="G5" fmla="+- 1 0 0"/>
                  <a:gd name="G6" fmla="+- 1 0 0"/>
                  <a:gd name="G7" fmla="+- 1 0 0"/>
                  <a:gd name="G8" fmla="+- 1 0 0"/>
                  <a:gd name="G9" fmla="*/ 1 35987 45568"/>
                  <a:gd name="G10" fmla="*/ 1 35987 55552"/>
                  <a:gd name="G11" fmla="*/ G10 1 180"/>
                  <a:gd name="G12" fmla="*/ G9 1 G11"/>
                  <a:gd name="G13" fmla="*/ 1 35987 45568"/>
                  <a:gd name="G14" fmla="*/ 1 35987 55552"/>
                  <a:gd name="G15" fmla="*/ G14 1 180"/>
                  <a:gd name="G16" fmla="*/ G13 1 G15"/>
                  <a:gd name="G17" fmla="+- 17 0 0"/>
                  <a:gd name="G18" fmla="+- 1 0 0"/>
                  <a:gd name="T0" fmla="*/ 0 w 304"/>
                  <a:gd name="T1" fmla="*/ 0 h 288"/>
                  <a:gd name="T2" fmla="*/ 101 w 304"/>
                  <a:gd name="T3" fmla="*/ 66 h 288"/>
                  <a:gd name="T4" fmla="*/ 95 w 304"/>
                  <a:gd name="T5" fmla="*/ 116 h 288"/>
                  <a:gd name="T6" fmla="*/ 2 w 304"/>
                  <a:gd name="T7" fmla="*/ 50 h 288"/>
                  <a:gd name="T8" fmla="*/ 0 w 304"/>
                  <a:gd name="T9" fmla="*/ 0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16" name="Oval 40"/>
              <p:cNvSpPr>
                <a:spLocks noChangeArrowheads="1"/>
              </p:cNvSpPr>
              <p:nvPr/>
            </p:nvSpPr>
            <p:spPr bwMode="auto">
              <a:xfrm>
                <a:off x="1838" y="2354"/>
                <a:ext cx="6" cy="14"/>
              </a:xfrm>
              <a:prstGeom prst="ellipse">
                <a:avLst/>
              </a:prstGeom>
              <a:solidFill>
                <a:srgbClr val="333333"/>
              </a:soli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17" name="Freeform 41"/>
              <p:cNvSpPr>
                <a:spLocks noChangeArrowheads="1"/>
              </p:cNvSpPr>
              <p:nvPr/>
            </p:nvSpPr>
            <p:spPr bwMode="auto">
              <a:xfrm>
                <a:off x="1806" y="2354"/>
                <a:ext cx="35" cy="29"/>
              </a:xfrm>
              <a:custGeom>
                <a:avLst/>
                <a:gdLst>
                  <a:gd name="G0" fmla="+- 106 0 0"/>
                  <a:gd name="G1" fmla="+- 120 0 0"/>
                  <a:gd name="G2" fmla="+- 1 0 0"/>
                  <a:gd name="G3" fmla="+- 1 0 0"/>
                  <a:gd name="G4" fmla="+- 106 0 0"/>
                  <a:gd name="T0" fmla="*/ 0 w 306"/>
                  <a:gd name="T1" fmla="*/ 43 h 240"/>
                  <a:gd name="T2" fmla="*/ 2 w 306"/>
                  <a:gd name="T3" fmla="*/ 97 h 240"/>
                  <a:gd name="T4" fmla="*/ 101 w 306"/>
                  <a:gd name="T5" fmla="*/ 44 h 240"/>
                  <a:gd name="T6" fmla="*/ 98 w 306"/>
                  <a:gd name="T7" fmla="*/ 0 h 240"/>
                  <a:gd name="T8" fmla="*/ 0 w 306"/>
                  <a:gd name="T9" fmla="*/ 43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18" name="AutoShape 42"/>
              <p:cNvSpPr>
                <a:spLocks noChangeArrowheads="1"/>
              </p:cNvSpPr>
              <p:nvPr/>
            </p:nvSpPr>
            <p:spPr bwMode="auto">
              <a:xfrm>
                <a:off x="1636" y="2364"/>
                <a:ext cx="175" cy="24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19" name="AutoShape 43"/>
              <p:cNvSpPr>
                <a:spLocks noChangeArrowheads="1"/>
              </p:cNvSpPr>
              <p:nvPr/>
            </p:nvSpPr>
            <p:spPr bwMode="auto">
              <a:xfrm>
                <a:off x="1646" y="2370"/>
                <a:ext cx="155" cy="12"/>
              </a:xfrm>
              <a:prstGeom prst="roundRect">
                <a:avLst>
                  <a:gd name="adj" fmla="val 50000"/>
                </a:avLst>
              </a:prstGeom>
              <a:gradFill rotWithShape="0">
                <a:gsLst>
                  <a:gs pos="0">
                    <a:srgbClr val="000000"/>
                  </a:gs>
                  <a:gs pos="100000">
                    <a:srgbClr val="808080"/>
                  </a:gs>
                </a:gsLst>
                <a:lin ang="0" scaled="1"/>
              </a:gra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20" name="Oval 44"/>
              <p:cNvSpPr>
                <a:spLocks noChangeArrowheads="1"/>
              </p:cNvSpPr>
              <p:nvPr/>
            </p:nvSpPr>
            <p:spPr bwMode="auto">
              <a:xfrm>
                <a:off x="1661" y="2319"/>
                <a:ext cx="22" cy="21"/>
              </a:xfrm>
              <a:prstGeom prst="ellipse">
                <a:avLst/>
              </a:prstGeom>
              <a:solidFill>
                <a:srgbClr val="33CC33"/>
              </a:soli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21" name="Oval 45"/>
              <p:cNvSpPr>
                <a:spLocks noChangeArrowheads="1"/>
              </p:cNvSpPr>
              <p:nvPr/>
            </p:nvSpPr>
            <p:spPr bwMode="auto">
              <a:xfrm>
                <a:off x="1687" y="2319"/>
                <a:ext cx="23" cy="21"/>
              </a:xfrm>
              <a:prstGeom prst="ellipse">
                <a:avLst/>
              </a:prstGeom>
              <a:solidFill>
                <a:srgbClr val="FF0000"/>
              </a:soli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22" name="Oval 46"/>
              <p:cNvSpPr>
                <a:spLocks noChangeArrowheads="1"/>
              </p:cNvSpPr>
              <p:nvPr/>
            </p:nvSpPr>
            <p:spPr bwMode="auto">
              <a:xfrm>
                <a:off x="1713" y="2319"/>
                <a:ext cx="22" cy="21"/>
              </a:xfrm>
              <a:prstGeom prst="ellipse">
                <a:avLst/>
              </a:prstGeom>
              <a:solidFill>
                <a:srgbClr val="33CC33"/>
              </a:soli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23" name="Rectangle 47"/>
              <p:cNvSpPr>
                <a:spLocks noChangeArrowheads="1"/>
              </p:cNvSpPr>
              <p:nvPr/>
            </p:nvSpPr>
            <p:spPr bwMode="auto">
              <a:xfrm>
                <a:off x="1772" y="2236"/>
                <a:ext cx="11" cy="116"/>
              </a:xfrm>
              <a:prstGeom prst="rect">
                <a:avLst/>
              </a:prstGeom>
              <a:solidFill>
                <a:srgbClr val="292929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" name="Group 48"/>
            <p:cNvGrpSpPr>
              <a:grpSpLocks/>
            </p:cNvGrpSpPr>
            <p:nvPr/>
          </p:nvGrpSpPr>
          <p:grpSpPr bwMode="auto">
            <a:xfrm>
              <a:off x="1761" y="2183"/>
              <a:ext cx="462" cy="236"/>
              <a:chOff x="1761" y="2183"/>
              <a:chExt cx="462" cy="236"/>
            </a:xfrm>
          </p:grpSpPr>
          <p:sp>
            <p:nvSpPr>
              <p:cNvPr id="127025" name="Oval 49"/>
              <p:cNvSpPr>
                <a:spLocks noChangeArrowheads="1"/>
              </p:cNvSpPr>
              <p:nvPr/>
            </p:nvSpPr>
            <p:spPr bwMode="auto">
              <a:xfrm>
                <a:off x="1765" y="2289"/>
                <a:ext cx="458" cy="130"/>
              </a:xfrm>
              <a:prstGeom prst="ellipse">
                <a:avLst/>
              </a:prstGeom>
              <a:solidFill>
                <a:srgbClr val="CCCCFF"/>
              </a:solidFill>
              <a:ln w="1260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26" name="Line 50"/>
              <p:cNvSpPr>
                <a:spLocks noChangeShapeType="1"/>
              </p:cNvSpPr>
              <p:nvPr/>
            </p:nvSpPr>
            <p:spPr bwMode="auto">
              <a:xfrm>
                <a:off x="1765" y="2278"/>
                <a:ext cx="0" cy="80"/>
              </a:xfrm>
              <a:prstGeom prst="line">
                <a:avLst/>
              </a:prstGeom>
              <a:noFill/>
              <a:ln w="1260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027" name="Line 51"/>
              <p:cNvSpPr>
                <a:spLocks noChangeShapeType="1"/>
              </p:cNvSpPr>
              <p:nvPr/>
            </p:nvSpPr>
            <p:spPr bwMode="auto">
              <a:xfrm>
                <a:off x="2224" y="2278"/>
                <a:ext cx="0" cy="80"/>
              </a:xfrm>
              <a:prstGeom prst="line">
                <a:avLst/>
              </a:prstGeom>
              <a:noFill/>
              <a:ln w="1260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028" name="Rectangle 52"/>
              <p:cNvSpPr>
                <a:spLocks noChangeArrowheads="1"/>
              </p:cNvSpPr>
              <p:nvPr/>
            </p:nvSpPr>
            <p:spPr bwMode="auto">
              <a:xfrm>
                <a:off x="1765" y="2278"/>
                <a:ext cx="453" cy="79"/>
              </a:xfrm>
              <a:prstGeom prst="rect">
                <a:avLst/>
              </a:prstGeom>
              <a:solidFill>
                <a:srgbClr val="CCCCFF"/>
              </a:soli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29" name="Oval 53"/>
              <p:cNvSpPr>
                <a:spLocks noChangeArrowheads="1"/>
              </p:cNvSpPr>
              <p:nvPr/>
            </p:nvSpPr>
            <p:spPr bwMode="auto">
              <a:xfrm>
                <a:off x="1761" y="2183"/>
                <a:ext cx="458" cy="152"/>
              </a:xfrm>
              <a:prstGeom prst="ellipse">
                <a:avLst/>
              </a:prstGeom>
              <a:solidFill>
                <a:srgbClr val="CCCCFF"/>
              </a:solidFill>
              <a:ln w="1260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0" name="Group 54"/>
              <p:cNvGrpSpPr>
                <a:grpSpLocks/>
              </p:cNvGrpSpPr>
              <p:nvPr/>
            </p:nvGrpSpPr>
            <p:grpSpPr bwMode="auto">
              <a:xfrm>
                <a:off x="1872" y="2217"/>
                <a:ext cx="226" cy="89"/>
                <a:chOff x="1872" y="2217"/>
                <a:chExt cx="226" cy="89"/>
              </a:xfrm>
            </p:grpSpPr>
            <p:sp>
              <p:nvSpPr>
                <p:cNvPr id="127031" name="Line 55"/>
                <p:cNvSpPr>
                  <a:spLocks noChangeShapeType="1"/>
                </p:cNvSpPr>
                <p:nvPr/>
              </p:nvSpPr>
              <p:spPr bwMode="auto">
                <a:xfrm flipV="1">
                  <a:off x="1872" y="2216"/>
                  <a:ext cx="80" cy="3"/>
                </a:xfrm>
                <a:prstGeom prst="line">
                  <a:avLst/>
                </a:prstGeom>
                <a:noFill/>
                <a:ln w="2844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7032" name="Line 56"/>
                <p:cNvSpPr>
                  <a:spLocks noChangeShapeType="1"/>
                </p:cNvSpPr>
                <p:nvPr/>
              </p:nvSpPr>
              <p:spPr bwMode="auto">
                <a:xfrm>
                  <a:off x="2027" y="2307"/>
                  <a:ext cx="70" cy="0"/>
                </a:xfrm>
                <a:prstGeom prst="line">
                  <a:avLst/>
                </a:prstGeom>
                <a:noFill/>
                <a:ln w="2844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7033" name="Line 57"/>
                <p:cNvSpPr>
                  <a:spLocks noChangeShapeType="1"/>
                </p:cNvSpPr>
                <p:nvPr/>
              </p:nvSpPr>
              <p:spPr bwMode="auto">
                <a:xfrm>
                  <a:off x="1946" y="2219"/>
                  <a:ext cx="83" cy="87"/>
                </a:xfrm>
                <a:prstGeom prst="line">
                  <a:avLst/>
                </a:prstGeom>
                <a:noFill/>
                <a:ln w="2844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" name="Group 58"/>
              <p:cNvGrpSpPr>
                <a:grpSpLocks/>
              </p:cNvGrpSpPr>
              <p:nvPr/>
            </p:nvGrpSpPr>
            <p:grpSpPr bwMode="auto">
              <a:xfrm>
                <a:off x="1872" y="2216"/>
                <a:ext cx="226" cy="89"/>
                <a:chOff x="1872" y="2216"/>
                <a:chExt cx="226" cy="89"/>
              </a:xfrm>
            </p:grpSpPr>
            <p:sp>
              <p:nvSpPr>
                <p:cNvPr id="127035" name="Line 59"/>
                <p:cNvSpPr>
                  <a:spLocks noChangeShapeType="1"/>
                </p:cNvSpPr>
                <p:nvPr/>
              </p:nvSpPr>
              <p:spPr bwMode="auto">
                <a:xfrm>
                  <a:off x="1872" y="2303"/>
                  <a:ext cx="80" cy="1"/>
                </a:xfrm>
                <a:prstGeom prst="line">
                  <a:avLst/>
                </a:prstGeom>
                <a:noFill/>
                <a:ln w="2844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7036" name="Line 60"/>
                <p:cNvSpPr>
                  <a:spLocks noChangeShapeType="1"/>
                </p:cNvSpPr>
                <p:nvPr/>
              </p:nvSpPr>
              <p:spPr bwMode="auto">
                <a:xfrm>
                  <a:off x="2027" y="2216"/>
                  <a:ext cx="70" cy="0"/>
                </a:xfrm>
                <a:prstGeom prst="line">
                  <a:avLst/>
                </a:prstGeom>
                <a:noFill/>
                <a:ln w="2844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7037" name="Line 61"/>
                <p:cNvSpPr>
                  <a:spLocks noChangeShapeType="1"/>
                </p:cNvSpPr>
                <p:nvPr/>
              </p:nvSpPr>
              <p:spPr bwMode="auto">
                <a:xfrm flipV="1">
                  <a:off x="1946" y="2215"/>
                  <a:ext cx="83" cy="86"/>
                </a:xfrm>
                <a:prstGeom prst="line">
                  <a:avLst/>
                </a:prstGeom>
                <a:noFill/>
                <a:ln w="2844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127040" name="Freeform 64"/>
          <p:cNvSpPr>
            <a:spLocks noChangeArrowheads="1"/>
          </p:cNvSpPr>
          <p:nvPr/>
        </p:nvSpPr>
        <p:spPr bwMode="auto">
          <a:xfrm>
            <a:off x="322263" y="4619625"/>
            <a:ext cx="3963987" cy="1716088"/>
          </a:xfrm>
          <a:custGeom>
            <a:avLst/>
            <a:gdLst>
              <a:gd name="G0" fmla="+- 1 0 0"/>
              <a:gd name="G1" fmla="+- 1 0 0"/>
              <a:gd name="G2" fmla="+- 1 0 0"/>
              <a:gd name="G3" fmla="+- 1 0 0"/>
              <a:gd name="G4" fmla="+- 0 0 0"/>
              <a:gd name="G5" fmla="+- 1 0 0"/>
              <a:gd name="G6" fmla="+- 1 0 0"/>
              <a:gd name="G7" fmla="+- 615 0 0"/>
              <a:gd name="G8" fmla="+- 1 0 0"/>
              <a:gd name="G9" fmla="+- 1 0 0"/>
              <a:gd name="G10" fmla="+- 1 0 0"/>
              <a:gd name="G11" fmla="+- 1 0 0"/>
              <a:gd name="G12" fmla="+- 1 0 0"/>
              <a:gd name="G13" fmla="+- 1 0 0"/>
              <a:gd name="G14" fmla="+- 1 0 0"/>
              <a:gd name="G15" fmla="+- 1 0 0"/>
              <a:gd name="G16" fmla="+- 1 0 0"/>
              <a:gd name="G17" fmla="+- 1 0 0"/>
              <a:gd name="G18" fmla="+- 1 0 0"/>
              <a:gd name="G19" fmla="+- 1 0 0"/>
              <a:gd name="G20" fmla="+- 1 0 0"/>
              <a:gd name="G21" fmla="+- 1 0 0"/>
              <a:gd name="T0" fmla="*/ 0 256 1"/>
              <a:gd name="T1" fmla="*/ 0 256 1"/>
              <a:gd name="G22" fmla="+- 0 T0 T1"/>
              <a:gd name="G23" fmla="sin 54736 G22"/>
              <a:gd name="T2" fmla="*/ 0 256 1"/>
              <a:gd name="T3" fmla="*/ 0 256 1"/>
              <a:gd name="G24" fmla="+- 0 T2 T3"/>
              <a:gd name="G25" fmla="cos 55733 G24"/>
              <a:gd name="G26" fmla="+- G23 0 G25"/>
              <a:gd name="G27" fmla="*/ G26 65535 1"/>
              <a:gd name="G28" fmla="+- G27 10800 0"/>
              <a:gd name="G29" fmla="+- 1 0 0"/>
              <a:gd name="G30" fmla="+- 1 0 0"/>
              <a:gd name="G31" fmla="+- 0 0 0"/>
              <a:gd name="G32" fmla="+- 1 0 0"/>
              <a:gd name="G33" fmla="+- 1 0 0"/>
              <a:gd name="G34" fmla="+- 1 0 0"/>
              <a:gd name="G35" fmla="+- 1 0 0"/>
              <a:gd name="G36" fmla="+- 993 0 0"/>
              <a:gd name="G37" fmla="+- 1 0 0"/>
              <a:gd name="G38" fmla="+- 1 0 0"/>
              <a:gd name="G39" fmla="+- 1 0 0"/>
              <a:gd name="G40" fmla="+- 1 0 0"/>
              <a:gd name="G41" fmla="+- 1 0 0"/>
              <a:gd name="G42" fmla="+- 1 0 0"/>
              <a:gd name="G43" fmla="+- 1 0 0"/>
              <a:gd name="G44" fmla="+- 1 0 0"/>
              <a:gd name="G45" fmla="+- 1 0 0"/>
              <a:gd name="G46" fmla="+- 1 0 0"/>
              <a:gd name="G47" fmla="+- 1 0 0"/>
              <a:gd name="G48" fmla="+- 1 0 0"/>
              <a:gd name="G49" fmla="+- 1 0 0"/>
              <a:gd name="G50" fmla="+- 1 0 0"/>
              <a:gd name="G51" fmla="+- 1 0 0"/>
              <a:gd name="T4" fmla="*/ 2147483647 w 2497"/>
              <a:gd name="T5" fmla="*/ 2147483647 h 1081"/>
              <a:gd name="T6" fmla="*/ 2147483647 w 2497"/>
              <a:gd name="T7" fmla="*/ 2147483647 h 1081"/>
              <a:gd name="T8" fmla="*/ 2147483647 w 2497"/>
              <a:gd name="T9" fmla="*/ 2147483647 h 1081"/>
              <a:gd name="T10" fmla="*/ 2147483647 w 2497"/>
              <a:gd name="T11" fmla="*/ 2147483647 h 1081"/>
              <a:gd name="T12" fmla="*/ 2147483647 w 2497"/>
              <a:gd name="T13" fmla="*/ 2147483647 h 1081"/>
              <a:gd name="T14" fmla="*/ 2147483647 w 2497"/>
              <a:gd name="T15" fmla="*/ 2147483647 h 1081"/>
              <a:gd name="T16" fmla="*/ 2147483647 w 2497"/>
              <a:gd name="T17" fmla="*/ 2147483647 h 1081"/>
              <a:gd name="T18" fmla="*/ 2147483647 w 2497"/>
              <a:gd name="T19" fmla="*/ 2147483647 h 1081"/>
              <a:gd name="T20" fmla="*/ 2147483647 w 2497"/>
              <a:gd name="T21" fmla="*/ 2147483647 h 1081"/>
              <a:gd name="T22" fmla="*/ 2147483647 w 2497"/>
              <a:gd name="T23" fmla="*/ 2147483647 h 1081"/>
              <a:gd name="T24" fmla="*/ 2147483647 w 2497"/>
              <a:gd name="T25" fmla="*/ 2147483647 h 1081"/>
              <a:gd name="T26" fmla="*/ 2147483647 w 2497"/>
              <a:gd name="T27" fmla="*/ 2147483647 h 1081"/>
              <a:gd name="T28" fmla="*/ 2147483647 w 2497"/>
              <a:gd name="T29" fmla="*/ 2147483647 h 1081"/>
              <a:gd name="T30" fmla="*/ 2147483647 w 2497"/>
              <a:gd name="T31" fmla="*/ 2147483647 h 1081"/>
              <a:gd name="T32" fmla="*/ 2147483647 w 2497"/>
              <a:gd name="T33" fmla="*/ 2147483647 h 1081"/>
              <a:gd name="T34" fmla="*/ 2147483647 w 2497"/>
              <a:gd name="T35" fmla="*/ 2147483647 h 1081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497" h="1081">
                <a:moveTo>
                  <a:pt x="475" y="274"/>
                </a:moveTo>
                <a:cubicBezTo>
                  <a:pt x="381" y="316"/>
                  <a:pt x="280" y="389"/>
                  <a:pt x="204" y="437"/>
                </a:cubicBezTo>
                <a:cubicBezTo>
                  <a:pt x="128" y="485"/>
                  <a:pt x="42" y="503"/>
                  <a:pt x="21" y="559"/>
                </a:cubicBezTo>
                <a:cubicBezTo>
                  <a:pt x="0" y="615"/>
                  <a:pt x="56" y="734"/>
                  <a:pt x="75" y="776"/>
                </a:cubicBezTo>
                <a:cubicBezTo>
                  <a:pt x="94" y="818"/>
                  <a:pt x="116" y="789"/>
                  <a:pt x="136" y="810"/>
                </a:cubicBezTo>
                <a:cubicBezTo>
                  <a:pt x="156" y="831"/>
                  <a:pt x="167" y="876"/>
                  <a:pt x="197" y="905"/>
                </a:cubicBezTo>
                <a:cubicBezTo>
                  <a:pt x="227" y="934"/>
                  <a:pt x="231" y="970"/>
                  <a:pt x="319" y="986"/>
                </a:cubicBezTo>
                <a:cubicBezTo>
                  <a:pt x="407" y="1002"/>
                  <a:pt x="554" y="1003"/>
                  <a:pt x="726" y="1000"/>
                </a:cubicBezTo>
                <a:cubicBezTo>
                  <a:pt x="898" y="997"/>
                  <a:pt x="1146" y="961"/>
                  <a:pt x="1349" y="966"/>
                </a:cubicBezTo>
                <a:cubicBezTo>
                  <a:pt x="1552" y="971"/>
                  <a:pt x="1785" y="1028"/>
                  <a:pt x="1945" y="1033"/>
                </a:cubicBezTo>
                <a:cubicBezTo>
                  <a:pt x="2105" y="1038"/>
                  <a:pt x="2225" y="1081"/>
                  <a:pt x="2311" y="993"/>
                </a:cubicBezTo>
                <a:cubicBezTo>
                  <a:pt x="2397" y="905"/>
                  <a:pt x="2497" y="662"/>
                  <a:pt x="2460" y="506"/>
                </a:cubicBezTo>
                <a:cubicBezTo>
                  <a:pt x="2423" y="350"/>
                  <a:pt x="2280" y="116"/>
                  <a:pt x="2088" y="58"/>
                </a:cubicBezTo>
                <a:cubicBezTo>
                  <a:pt x="1896" y="0"/>
                  <a:pt x="1528" y="138"/>
                  <a:pt x="1308" y="159"/>
                </a:cubicBezTo>
                <a:cubicBezTo>
                  <a:pt x="1088" y="180"/>
                  <a:pt x="906" y="167"/>
                  <a:pt x="766" y="186"/>
                </a:cubicBezTo>
                <a:cubicBezTo>
                  <a:pt x="626" y="205"/>
                  <a:pt x="569" y="232"/>
                  <a:pt x="475" y="274"/>
                </a:cubicBezTo>
                <a:close/>
              </a:path>
            </a:pathLst>
          </a:custGeom>
          <a:gradFill rotWithShape="0">
            <a:gsLst>
              <a:gs pos="0">
                <a:srgbClr val="00CCFF"/>
              </a:gs>
              <a:gs pos="100000">
                <a:srgbClr val="FFFFFF"/>
              </a:gs>
            </a:gsLst>
            <a:lin ang="0" scaled="1"/>
          </a:gradFill>
          <a:ln w="9525" cap="flat">
            <a:noFill/>
            <a:round/>
            <a:headEnd/>
            <a:tailEnd/>
          </a:ln>
          <a:effectLst/>
        </p:spPr>
        <p:txBody>
          <a:bodyPr wrap="none" lIns="91430" tIns="45715" rIns="91430" bIns="45715" anchor="ctr"/>
          <a:lstStyle/>
          <a:p>
            <a:endParaRPr lang="en-US"/>
          </a:p>
        </p:txBody>
      </p:sp>
      <p:sp>
        <p:nvSpPr>
          <p:cNvPr id="127041" name="Freeform 65"/>
          <p:cNvSpPr>
            <a:spLocks noChangeArrowheads="1"/>
          </p:cNvSpPr>
          <p:nvPr/>
        </p:nvSpPr>
        <p:spPr bwMode="auto">
          <a:xfrm>
            <a:off x="4751389" y="871538"/>
            <a:ext cx="1919287" cy="2227262"/>
          </a:xfrm>
          <a:custGeom>
            <a:avLst/>
            <a:gdLst>
              <a:gd name="G0" fmla="+- 1 0 0"/>
              <a:gd name="G1" fmla="+- 1 0 0"/>
              <a:gd name="G2" fmla="+- 1 0 0"/>
              <a:gd name="G3" fmla="+- 0 0 0"/>
              <a:gd name="G4" fmla="+- 0 0 0"/>
              <a:gd name="G5" fmla="+- 845 0 0"/>
              <a:gd name="T0" fmla="*/ 901 256 1"/>
              <a:gd name="T1" fmla="*/ 0 256 1"/>
              <a:gd name="G6" fmla="+- 0 T0 T1"/>
              <a:gd name="G7" fmla="sin 0 G6"/>
              <a:gd name="G8" fmla="+- 1 0 0"/>
              <a:gd name="G9" fmla="+- 1 0 0"/>
              <a:gd name="G10" fmla="+- 1 0 0"/>
              <a:gd name="G11" fmla="+- 1 0 0"/>
              <a:gd name="T2" fmla="*/ 0 256 1"/>
              <a:gd name="T3" fmla="*/ 0 256 1"/>
              <a:gd name="G12" fmla="+- 0 T2 T3"/>
              <a:gd name="G13" fmla="sin 54736 G12"/>
              <a:gd name="T4" fmla="*/ 0 256 1"/>
              <a:gd name="T5" fmla="*/ 0 256 1"/>
              <a:gd name="G14" fmla="+- 0 T4 T5"/>
              <a:gd name="G15" fmla="cos 55946 G14"/>
              <a:gd name="G16" fmla="+- G13 0 G15"/>
              <a:gd name="G17" fmla="*/ G16 65535 1"/>
              <a:gd name="G18" fmla="+- G17 10800 0"/>
              <a:gd name="G19" fmla="+- 1 0 0"/>
              <a:gd name="G20" fmla="+- 1 0 0"/>
              <a:gd name="G21" fmla="+- 1 0 0"/>
              <a:gd name="G22" fmla="+- 1 0 0"/>
              <a:gd name="G23" fmla="+- 1 0 0"/>
              <a:gd name="G24" fmla="+- 1 0 0"/>
              <a:gd name="G25" fmla="+- 1 0 0"/>
              <a:gd name="G26" fmla="+- 1 0 0"/>
              <a:gd name="G27" fmla="+- 1403 0 0"/>
              <a:gd name="G28" fmla="+- 1 0 0"/>
              <a:gd name="G29" fmla="+- 1 0 0"/>
              <a:gd name="G30" fmla="+- 1 0 0"/>
              <a:gd name="G31" fmla="+- 1 0 0"/>
              <a:gd name="G32" fmla="+- 1 0 0"/>
              <a:gd name="G33" fmla="+- 1 0 0"/>
              <a:gd name="G34" fmla="+- 1 0 0"/>
              <a:gd name="G35" fmla="+- 1 0 0"/>
              <a:gd name="G36" fmla="+- 1 0 0"/>
              <a:gd name="G37" fmla="+- 1 0 0"/>
              <a:gd name="G38" fmla="+- 1 0 0"/>
              <a:gd name="G39" fmla="+- 1 0 0"/>
              <a:gd name="G40" fmla="+- 1 0 0"/>
              <a:gd name="T6" fmla="*/ 2147483647 w 1209"/>
              <a:gd name="T7" fmla="*/ 2147483647 h 1403"/>
              <a:gd name="T8" fmla="*/ 2147483647 w 1209"/>
              <a:gd name="T9" fmla="*/ 2147483647 h 1403"/>
              <a:gd name="T10" fmla="*/ 2147483647 w 1209"/>
              <a:gd name="T11" fmla="*/ 2147483647 h 1403"/>
              <a:gd name="T12" fmla="*/ 2147483647 w 1209"/>
              <a:gd name="T13" fmla="*/ 2147483647 h 1403"/>
              <a:gd name="T14" fmla="*/ 2147483647 w 1209"/>
              <a:gd name="T15" fmla="*/ 2147483647 h 1403"/>
              <a:gd name="T16" fmla="*/ 2147483647 w 1209"/>
              <a:gd name="T17" fmla="*/ 2147483647 h 1403"/>
              <a:gd name="T18" fmla="*/ 2147483647 w 1209"/>
              <a:gd name="T19" fmla="*/ 2147483647 h 1403"/>
              <a:gd name="T20" fmla="*/ 2147483647 w 1209"/>
              <a:gd name="T21" fmla="*/ 2147483647 h 1403"/>
              <a:gd name="T22" fmla="*/ 2147483647 w 1209"/>
              <a:gd name="T23" fmla="*/ 2147483647 h 1403"/>
              <a:gd name="T24" fmla="*/ 2147483647 w 1209"/>
              <a:gd name="T25" fmla="*/ 2147483647 h 1403"/>
              <a:gd name="T26" fmla="*/ 2147483647 w 1209"/>
              <a:gd name="T27" fmla="*/ 2147483647 h 1403"/>
              <a:gd name="T28" fmla="*/ 2147483647 w 1209"/>
              <a:gd name="T29" fmla="*/ 2147483647 h 1403"/>
            </a:gdLst>
            <a:ahLst/>
            <a:cxnLst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209" h="1403">
                <a:moveTo>
                  <a:pt x="84" y="528"/>
                </a:moveTo>
                <a:cubicBezTo>
                  <a:pt x="51" y="600"/>
                  <a:pt x="28" y="643"/>
                  <a:pt x="16" y="705"/>
                </a:cubicBezTo>
                <a:cubicBezTo>
                  <a:pt x="4" y="767"/>
                  <a:pt x="0" y="845"/>
                  <a:pt x="9" y="901"/>
                </a:cubicBezTo>
                <a:cubicBezTo>
                  <a:pt x="18" y="957"/>
                  <a:pt x="44" y="983"/>
                  <a:pt x="70" y="1043"/>
                </a:cubicBezTo>
                <a:cubicBezTo>
                  <a:pt x="96" y="1103"/>
                  <a:pt x="130" y="1210"/>
                  <a:pt x="165" y="1260"/>
                </a:cubicBezTo>
                <a:cubicBezTo>
                  <a:pt x="200" y="1310"/>
                  <a:pt x="223" y="1324"/>
                  <a:pt x="280" y="1342"/>
                </a:cubicBezTo>
                <a:cubicBezTo>
                  <a:pt x="337" y="1360"/>
                  <a:pt x="393" y="1368"/>
                  <a:pt x="510" y="1369"/>
                </a:cubicBezTo>
                <a:cubicBezTo>
                  <a:pt x="627" y="1370"/>
                  <a:pt x="775" y="1403"/>
                  <a:pt x="985" y="1348"/>
                </a:cubicBezTo>
                <a:cubicBezTo>
                  <a:pt x="1195" y="1293"/>
                  <a:pt x="1209" y="54"/>
                  <a:pt x="985" y="27"/>
                </a:cubicBezTo>
                <a:cubicBezTo>
                  <a:pt x="761" y="0"/>
                  <a:pt x="606" y="115"/>
                  <a:pt x="477" y="156"/>
                </a:cubicBezTo>
                <a:cubicBezTo>
                  <a:pt x="348" y="197"/>
                  <a:pt x="280" y="207"/>
                  <a:pt x="212" y="271"/>
                </a:cubicBezTo>
                <a:cubicBezTo>
                  <a:pt x="144" y="335"/>
                  <a:pt x="117" y="456"/>
                  <a:pt x="84" y="528"/>
                </a:cubicBezTo>
                <a:close/>
              </a:path>
            </a:pathLst>
          </a:custGeom>
          <a:gradFill rotWithShape="0">
            <a:gsLst>
              <a:gs pos="0">
                <a:srgbClr val="00CCFF"/>
              </a:gs>
              <a:gs pos="100000">
                <a:srgbClr val="FFFFFF"/>
              </a:gs>
            </a:gsLst>
            <a:lin ang="0" scaled="1"/>
          </a:gradFill>
          <a:ln w="9525" cap="flat">
            <a:noFill/>
            <a:round/>
            <a:headEnd/>
            <a:tailEnd/>
          </a:ln>
          <a:effectLst/>
        </p:spPr>
        <p:txBody>
          <a:bodyPr wrap="none" lIns="91430" tIns="45715" rIns="91430" bIns="45715" anchor="ctr"/>
          <a:lstStyle/>
          <a:p>
            <a:endParaRPr lang="en-US"/>
          </a:p>
        </p:txBody>
      </p:sp>
      <p:sp>
        <p:nvSpPr>
          <p:cNvPr id="127042" name="Text Box 66"/>
          <p:cNvSpPr txBox="1">
            <a:spLocks noChangeArrowheads="1"/>
          </p:cNvSpPr>
          <p:nvPr/>
        </p:nvSpPr>
        <p:spPr bwMode="auto">
          <a:xfrm>
            <a:off x="323851" y="0"/>
            <a:ext cx="8361363" cy="9731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1430" tIns="45715" rIns="91430" bIns="45715" anchor="ctr"/>
          <a:lstStyle/>
          <a:p>
            <a:pPr algn="ctr"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Day </a:t>
            </a: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in the 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Life</a:t>
            </a: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… HTTP 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Request/Reply </a:t>
            </a:r>
            <a:endParaRPr lang="en-US" sz="3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2" name="Group 67"/>
          <p:cNvGrpSpPr>
            <a:grpSpLocks/>
          </p:cNvGrpSpPr>
          <p:nvPr/>
        </p:nvGrpSpPr>
        <p:grpSpPr bwMode="auto">
          <a:xfrm>
            <a:off x="1195389" y="1081088"/>
            <a:ext cx="974725" cy="1889124"/>
            <a:chOff x="753" y="681"/>
            <a:chExt cx="614" cy="1190"/>
          </a:xfrm>
        </p:grpSpPr>
        <p:sp>
          <p:nvSpPr>
            <p:cNvPr id="127044" name="Freeform 68"/>
            <p:cNvSpPr>
              <a:spLocks noChangeArrowheads="1"/>
            </p:cNvSpPr>
            <p:nvPr/>
          </p:nvSpPr>
          <p:spPr bwMode="auto">
            <a:xfrm>
              <a:off x="764" y="698"/>
              <a:ext cx="603" cy="902"/>
            </a:xfrm>
            <a:custGeom>
              <a:avLst/>
              <a:gdLst>
                <a:gd name="G0" fmla="+- 1 0 0"/>
                <a:gd name="G1" fmla="+- 1 0 0"/>
                <a:gd name="G2" fmla="+- 788 0 0"/>
                <a:gd name="G3" fmla="+- 1 0 0"/>
                <a:gd name="G4" fmla="+- 1 0 0"/>
                <a:gd name="T0" fmla="*/ 496 w 604"/>
                <a:gd name="T1" fmla="*/ 0 h 903"/>
                <a:gd name="T2" fmla="*/ 604 w 604"/>
                <a:gd name="T3" fmla="*/ 903 h 903"/>
                <a:gd name="T4" fmla="*/ 0 w 604"/>
                <a:gd name="T5" fmla="*/ 788 h 903"/>
                <a:gd name="T6" fmla="*/ 456 w 604"/>
                <a:gd name="T7" fmla="*/ 750 h 903"/>
                <a:gd name="T8" fmla="*/ 496 w 604"/>
                <a:gd name="T9" fmla="*/ 0 h 9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4" h="903">
                  <a:moveTo>
                    <a:pt x="496" y="0"/>
                  </a:moveTo>
                  <a:lnTo>
                    <a:pt x="604" y="903"/>
                  </a:lnTo>
                  <a:lnTo>
                    <a:pt x="0" y="788"/>
                  </a:lnTo>
                  <a:lnTo>
                    <a:pt x="456" y="750"/>
                  </a:lnTo>
                  <a:lnTo>
                    <a:pt x="496" y="0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0000"/>
                </a:gs>
              </a:gsLst>
              <a:lin ang="2700000" scaled="1"/>
            </a:gra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3" name="Group 69"/>
            <p:cNvGrpSpPr>
              <a:grpSpLocks/>
            </p:cNvGrpSpPr>
            <p:nvPr/>
          </p:nvGrpSpPr>
          <p:grpSpPr bwMode="auto">
            <a:xfrm>
              <a:off x="753" y="681"/>
              <a:ext cx="577" cy="1190"/>
              <a:chOff x="753" y="681"/>
              <a:chExt cx="577" cy="1190"/>
            </a:xfrm>
          </p:grpSpPr>
          <p:sp>
            <p:nvSpPr>
              <p:cNvPr id="127046" name="Rectangle 70"/>
              <p:cNvSpPr>
                <a:spLocks noChangeArrowheads="1"/>
              </p:cNvSpPr>
              <p:nvPr/>
            </p:nvSpPr>
            <p:spPr bwMode="auto">
              <a:xfrm>
                <a:off x="760" y="700"/>
                <a:ext cx="492" cy="789"/>
              </a:xfrm>
              <a:prstGeom prst="rect">
                <a:avLst/>
              </a:prstGeom>
              <a:solidFill>
                <a:srgbClr val="FFFFFF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47" name="Text Box 71"/>
              <p:cNvSpPr txBox="1">
                <a:spLocks noChangeArrowheads="1"/>
              </p:cNvSpPr>
              <p:nvPr/>
            </p:nvSpPr>
            <p:spPr bwMode="auto">
              <a:xfrm>
                <a:off x="792" y="681"/>
                <a:ext cx="538" cy="1190"/>
              </a:xfrm>
              <a:prstGeom prst="rect">
                <a:avLst/>
              </a:prstGeom>
              <a:noFill/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spAutoFit/>
              </a:bodyPr>
              <a:lstStyle/>
              <a:p>
                <a:pPr algn="ctr">
                  <a:tabLst>
                    <a:tab pos="0" algn="l"/>
                    <a:tab pos="914305" algn="l"/>
                    <a:tab pos="1828610" algn="l"/>
                    <a:tab pos="2742915" algn="l"/>
                    <a:tab pos="3657220" algn="l"/>
                    <a:tab pos="4571526" algn="l"/>
                    <a:tab pos="5485831" algn="l"/>
                    <a:tab pos="6400137" algn="l"/>
                    <a:tab pos="7314442" algn="l"/>
                    <a:tab pos="8228747" algn="l"/>
                    <a:tab pos="9143052" algn="l"/>
                    <a:tab pos="10057357" algn="l"/>
                  </a:tabLst>
                </a:pPr>
                <a:r>
                  <a:rPr lang="en-US" dirty="0">
                    <a:solidFill>
                      <a:srgbClr val="000000"/>
                    </a:solidFill>
                    <a:latin typeface="Arial" charset="0"/>
                  </a:rPr>
                  <a:t>HTTP</a:t>
                </a:r>
              </a:p>
              <a:p>
                <a:pPr algn="ctr">
                  <a:tabLst>
                    <a:tab pos="0" algn="l"/>
                    <a:tab pos="914305" algn="l"/>
                    <a:tab pos="1828610" algn="l"/>
                    <a:tab pos="2742915" algn="l"/>
                    <a:tab pos="3657220" algn="l"/>
                    <a:tab pos="4571526" algn="l"/>
                    <a:tab pos="5485831" algn="l"/>
                    <a:tab pos="6400137" algn="l"/>
                    <a:tab pos="7314442" algn="l"/>
                    <a:tab pos="8228747" algn="l"/>
                    <a:tab pos="9143052" algn="l"/>
                    <a:tab pos="10057357" algn="l"/>
                  </a:tabLst>
                </a:pPr>
                <a:r>
                  <a:rPr lang="en-US" dirty="0">
                    <a:solidFill>
                      <a:srgbClr val="000000"/>
                    </a:solidFill>
                    <a:latin typeface="Arial" charset="0"/>
                  </a:rPr>
                  <a:t>TCP</a:t>
                </a:r>
              </a:p>
              <a:p>
                <a:pPr algn="ctr">
                  <a:tabLst>
                    <a:tab pos="0" algn="l"/>
                    <a:tab pos="914305" algn="l"/>
                    <a:tab pos="1828610" algn="l"/>
                    <a:tab pos="2742915" algn="l"/>
                    <a:tab pos="3657220" algn="l"/>
                    <a:tab pos="4571526" algn="l"/>
                    <a:tab pos="5485831" algn="l"/>
                    <a:tab pos="6400137" algn="l"/>
                    <a:tab pos="7314442" algn="l"/>
                    <a:tab pos="8228747" algn="l"/>
                    <a:tab pos="9143052" algn="l"/>
                    <a:tab pos="10057357" algn="l"/>
                  </a:tabLst>
                </a:pPr>
                <a:r>
                  <a:rPr lang="en-US" dirty="0">
                    <a:solidFill>
                      <a:srgbClr val="000000"/>
                    </a:solidFill>
                    <a:latin typeface="Arial" charset="0"/>
                  </a:rPr>
                  <a:t>IP</a:t>
                </a:r>
              </a:p>
              <a:p>
                <a:pPr algn="ctr">
                  <a:tabLst>
                    <a:tab pos="0" algn="l"/>
                    <a:tab pos="914305" algn="l"/>
                    <a:tab pos="1828610" algn="l"/>
                    <a:tab pos="2742915" algn="l"/>
                    <a:tab pos="3657220" algn="l"/>
                    <a:tab pos="4571526" algn="l"/>
                    <a:tab pos="5485831" algn="l"/>
                    <a:tab pos="6400137" algn="l"/>
                    <a:tab pos="7314442" algn="l"/>
                    <a:tab pos="8228747" algn="l"/>
                    <a:tab pos="9143052" algn="l"/>
                    <a:tab pos="10057357" algn="l"/>
                  </a:tabLst>
                </a:pPr>
                <a:r>
                  <a:rPr lang="en-US" dirty="0">
                    <a:solidFill>
                      <a:srgbClr val="000000"/>
                    </a:solidFill>
                    <a:latin typeface="Arial" charset="0"/>
                  </a:rPr>
                  <a:t>Eth</a:t>
                </a:r>
              </a:p>
              <a:p>
                <a:pPr algn="ctr">
                  <a:tabLst>
                    <a:tab pos="0" algn="l"/>
                    <a:tab pos="914305" algn="l"/>
                    <a:tab pos="1828610" algn="l"/>
                    <a:tab pos="2742915" algn="l"/>
                    <a:tab pos="3657220" algn="l"/>
                    <a:tab pos="4571526" algn="l"/>
                    <a:tab pos="5485831" algn="l"/>
                    <a:tab pos="6400137" algn="l"/>
                    <a:tab pos="7314442" algn="l"/>
                    <a:tab pos="8228747" algn="l"/>
                    <a:tab pos="9143052" algn="l"/>
                    <a:tab pos="10057357" algn="l"/>
                  </a:tabLst>
                </a:pPr>
                <a:r>
                  <a:rPr lang="en-US" dirty="0" err="1">
                    <a:solidFill>
                      <a:srgbClr val="000000"/>
                    </a:solidFill>
                    <a:latin typeface="Arial" charset="0"/>
                  </a:rPr>
                  <a:t>Phy</a:t>
                </a:r>
                <a:endParaRPr lang="en-US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27048" name="Line 72"/>
              <p:cNvSpPr>
                <a:spLocks noChangeShapeType="1"/>
              </p:cNvSpPr>
              <p:nvPr/>
            </p:nvSpPr>
            <p:spPr bwMode="auto">
              <a:xfrm>
                <a:off x="762" y="857"/>
                <a:ext cx="488" cy="0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049" name="Line 73"/>
              <p:cNvSpPr>
                <a:spLocks noChangeShapeType="1"/>
              </p:cNvSpPr>
              <p:nvPr/>
            </p:nvSpPr>
            <p:spPr bwMode="auto">
              <a:xfrm>
                <a:off x="759" y="1016"/>
                <a:ext cx="488" cy="0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050" name="Line 74"/>
              <p:cNvSpPr>
                <a:spLocks noChangeShapeType="1"/>
              </p:cNvSpPr>
              <p:nvPr/>
            </p:nvSpPr>
            <p:spPr bwMode="auto">
              <a:xfrm>
                <a:off x="756" y="1175"/>
                <a:ext cx="488" cy="0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051" name="Line 75"/>
              <p:cNvSpPr>
                <a:spLocks noChangeShapeType="1"/>
              </p:cNvSpPr>
              <p:nvPr/>
            </p:nvSpPr>
            <p:spPr bwMode="auto">
              <a:xfrm>
                <a:off x="753" y="1334"/>
                <a:ext cx="488" cy="0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4" name="Group 76"/>
          <p:cNvGrpSpPr>
            <a:grpSpLocks/>
          </p:cNvGrpSpPr>
          <p:nvPr/>
        </p:nvGrpSpPr>
        <p:grpSpPr bwMode="auto">
          <a:xfrm>
            <a:off x="444501" y="1054100"/>
            <a:ext cx="517526" cy="331788"/>
            <a:chOff x="280" y="664"/>
            <a:chExt cx="326" cy="209"/>
          </a:xfrm>
        </p:grpSpPr>
        <p:grpSp>
          <p:nvGrpSpPr>
            <p:cNvPr id="15" name="Group 77"/>
            <p:cNvGrpSpPr>
              <a:grpSpLocks/>
            </p:cNvGrpSpPr>
            <p:nvPr/>
          </p:nvGrpSpPr>
          <p:grpSpPr bwMode="auto">
            <a:xfrm>
              <a:off x="280" y="679"/>
              <a:ext cx="326" cy="156"/>
              <a:chOff x="280" y="679"/>
              <a:chExt cx="326" cy="156"/>
            </a:xfrm>
          </p:grpSpPr>
          <p:sp>
            <p:nvSpPr>
              <p:cNvPr id="127054" name="Rectangle 78"/>
              <p:cNvSpPr>
                <a:spLocks noChangeArrowheads="1"/>
              </p:cNvSpPr>
              <p:nvPr/>
            </p:nvSpPr>
            <p:spPr bwMode="auto">
              <a:xfrm>
                <a:off x="324" y="712"/>
                <a:ext cx="244" cy="85"/>
              </a:xfrm>
              <a:prstGeom prst="rect">
                <a:avLst/>
              </a:prstGeom>
              <a:solidFill>
                <a:srgbClr val="FF0000"/>
              </a:solidFill>
              <a:ln w="9360" cap="sq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55" name="Text Box 79"/>
              <p:cNvSpPr txBox="1">
                <a:spLocks noChangeArrowheads="1"/>
              </p:cNvSpPr>
              <p:nvPr/>
            </p:nvSpPr>
            <p:spPr bwMode="auto">
              <a:xfrm>
                <a:off x="280" y="679"/>
                <a:ext cx="326" cy="156"/>
              </a:xfrm>
              <a:prstGeom prst="rect">
                <a:avLst/>
              </a:prstGeom>
              <a:noFill/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spAutoFit/>
              </a:bodyPr>
              <a:lstStyle/>
              <a:p>
                <a:pPr>
                  <a:tabLst>
                    <a:tab pos="0" algn="l"/>
                    <a:tab pos="914305" algn="l"/>
                    <a:tab pos="1828610" algn="l"/>
                    <a:tab pos="2742915" algn="l"/>
                    <a:tab pos="3657220" algn="l"/>
                    <a:tab pos="4571526" algn="l"/>
                    <a:tab pos="5485831" algn="l"/>
                    <a:tab pos="6400137" algn="l"/>
                    <a:tab pos="7314442" algn="l"/>
                    <a:tab pos="8228747" algn="l"/>
                    <a:tab pos="9143052" algn="l"/>
                    <a:tab pos="10057357" algn="l"/>
                  </a:tabLst>
                </a:pPr>
                <a:r>
                  <a:rPr lang="en-US" sz="1000" dirty="0">
                    <a:solidFill>
                      <a:srgbClr val="FFFFFF"/>
                    </a:solidFill>
                  </a:rPr>
                  <a:t>HTTP</a:t>
                </a:r>
              </a:p>
            </p:txBody>
          </p:sp>
        </p:grpSp>
        <p:sp>
          <p:nvSpPr>
            <p:cNvPr id="127056" name="AutoShape 80"/>
            <p:cNvSpPr>
              <a:spLocks noChangeArrowheads="1"/>
            </p:cNvSpPr>
            <p:nvPr/>
          </p:nvSpPr>
          <p:spPr bwMode="auto">
            <a:xfrm>
              <a:off x="347" y="664"/>
              <a:ext cx="239" cy="209"/>
            </a:xfrm>
            <a:prstGeom prst="downArrow">
              <a:avLst>
                <a:gd name="adj1" fmla="val 49167"/>
                <a:gd name="adj2" fmla="val 24292"/>
              </a:avLst>
            </a:prstGeom>
            <a:gradFill rotWithShape="0">
              <a:gsLst>
                <a:gs pos="0">
                  <a:srgbClr val="FF0000">
                    <a:alpha val="25999"/>
                  </a:srgbClr>
                </a:gs>
                <a:gs pos="100000">
                  <a:srgbClr val="FF0000">
                    <a:alpha val="25999"/>
                  </a:srgbClr>
                </a:gs>
              </a:gsLst>
              <a:lin ang="5400000" scaled="1"/>
            </a:gra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7057" name="Rectangle 81"/>
          <p:cNvSpPr>
            <a:spLocks noChangeArrowheads="1"/>
          </p:cNvSpPr>
          <p:nvPr/>
        </p:nvSpPr>
        <p:spPr bwMode="auto">
          <a:xfrm>
            <a:off x="5183189" y="3105151"/>
            <a:ext cx="3441700" cy="9509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89991" tIns="46795" rIns="89991" bIns="46795"/>
          <a:lstStyle/>
          <a:p>
            <a:pPr marL="341277" indent="-341277">
              <a:lnSpc>
                <a:spcPct val="90000"/>
              </a:lnSpc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341277" algn="l"/>
                <a:tab pos="1255582" algn="l"/>
                <a:tab pos="2169888" algn="l"/>
                <a:tab pos="3084194" algn="l"/>
                <a:tab pos="3998499" algn="l"/>
                <a:tab pos="4912804" algn="l"/>
                <a:tab pos="5827109" algn="l"/>
                <a:tab pos="6741414" algn="l"/>
                <a:tab pos="7655719" algn="l"/>
                <a:tab pos="8570024" algn="l"/>
                <a:tab pos="9484330" algn="l"/>
                <a:tab pos="10398635" algn="l"/>
              </a:tabLst>
            </a:pP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HTTP request 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sent into TCP socket</a:t>
            </a:r>
          </a:p>
        </p:txBody>
      </p:sp>
      <p:sp>
        <p:nvSpPr>
          <p:cNvPr id="127058" name="Rectangle 82"/>
          <p:cNvSpPr>
            <a:spLocks noChangeArrowheads="1"/>
          </p:cNvSpPr>
          <p:nvPr/>
        </p:nvSpPr>
        <p:spPr bwMode="auto">
          <a:xfrm>
            <a:off x="5176839" y="3797300"/>
            <a:ext cx="3787775" cy="9858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89991" tIns="46795" rIns="89991" bIns="46795"/>
          <a:lstStyle/>
          <a:p>
            <a:pPr marL="341277" indent="-341277">
              <a:lnSpc>
                <a:spcPct val="90000"/>
              </a:lnSpc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341277" algn="l"/>
                <a:tab pos="1255582" algn="l"/>
                <a:tab pos="2169888" algn="l"/>
                <a:tab pos="3084194" algn="l"/>
                <a:tab pos="3998499" algn="l"/>
                <a:tab pos="4912804" algn="l"/>
                <a:tab pos="5827109" algn="l"/>
                <a:tab pos="6741414" algn="l"/>
                <a:tab pos="7655719" algn="l"/>
                <a:tab pos="8570024" algn="l"/>
                <a:tab pos="9484330" algn="l"/>
                <a:tab pos="10398635" algn="l"/>
              </a:tabLst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IP datagram containing HTTP request routed to www.google.com</a:t>
            </a:r>
          </a:p>
        </p:txBody>
      </p:sp>
      <p:sp>
        <p:nvSpPr>
          <p:cNvPr id="127059" name="Rectangle 83"/>
          <p:cNvSpPr>
            <a:spLocks noChangeArrowheads="1"/>
          </p:cNvSpPr>
          <p:nvPr/>
        </p:nvSpPr>
        <p:spPr bwMode="auto">
          <a:xfrm>
            <a:off x="5189538" y="5702301"/>
            <a:ext cx="3865562" cy="5365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89991" tIns="46795" rIns="89991" bIns="46795"/>
          <a:lstStyle/>
          <a:p>
            <a:pPr marL="341277" indent="-341277">
              <a:lnSpc>
                <a:spcPct val="90000"/>
              </a:lnSpc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341277" algn="l"/>
                <a:tab pos="1255582" algn="l"/>
                <a:tab pos="2169888" algn="l"/>
                <a:tab pos="3084194" algn="l"/>
                <a:tab pos="3998499" algn="l"/>
                <a:tab pos="4912804" algn="l"/>
                <a:tab pos="5827109" algn="l"/>
                <a:tab pos="6741414" algn="l"/>
                <a:tab pos="7655719" algn="l"/>
                <a:tab pos="8570024" algn="l"/>
                <a:tab pos="9484330" algn="l"/>
                <a:tab pos="10398635" algn="l"/>
              </a:tabLst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IP datagram containing HTTP reply routed back to client</a:t>
            </a:r>
          </a:p>
        </p:txBody>
      </p:sp>
      <p:grpSp>
        <p:nvGrpSpPr>
          <p:cNvPr id="16" name="Group 84"/>
          <p:cNvGrpSpPr>
            <a:grpSpLocks/>
          </p:cNvGrpSpPr>
          <p:nvPr/>
        </p:nvGrpSpPr>
        <p:grpSpPr bwMode="auto">
          <a:xfrm>
            <a:off x="3795713" y="2409826"/>
            <a:ext cx="1573212" cy="1282700"/>
            <a:chOff x="2391" y="1518"/>
            <a:chExt cx="991" cy="808"/>
          </a:xfrm>
        </p:grpSpPr>
        <p:sp>
          <p:nvSpPr>
            <p:cNvPr id="127061" name="Line 85"/>
            <p:cNvSpPr>
              <a:spLocks noChangeShapeType="1"/>
            </p:cNvSpPr>
            <p:nvPr/>
          </p:nvSpPr>
          <p:spPr bwMode="auto">
            <a:xfrm flipV="1">
              <a:off x="2828" y="1517"/>
              <a:ext cx="554" cy="431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7062" name="Line 86"/>
            <p:cNvSpPr>
              <a:spLocks noChangeShapeType="1"/>
            </p:cNvSpPr>
            <p:nvPr/>
          </p:nvSpPr>
          <p:spPr bwMode="auto">
            <a:xfrm flipV="1">
              <a:off x="2391" y="1997"/>
              <a:ext cx="400" cy="330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prstDash val="dash"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" name="Group 87"/>
          <p:cNvGrpSpPr>
            <a:grpSpLocks/>
          </p:cNvGrpSpPr>
          <p:nvPr/>
        </p:nvGrpSpPr>
        <p:grpSpPr bwMode="auto">
          <a:xfrm>
            <a:off x="5600700" y="2424113"/>
            <a:ext cx="398463" cy="150812"/>
            <a:chOff x="3528" y="1527"/>
            <a:chExt cx="251" cy="95"/>
          </a:xfrm>
        </p:grpSpPr>
        <p:sp>
          <p:nvSpPr>
            <p:cNvPr id="127064" name="Line 88"/>
            <p:cNvSpPr>
              <a:spLocks noChangeShapeType="1"/>
            </p:cNvSpPr>
            <p:nvPr/>
          </p:nvSpPr>
          <p:spPr bwMode="auto">
            <a:xfrm flipH="1" flipV="1">
              <a:off x="3527" y="1526"/>
              <a:ext cx="142" cy="52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7065" name="Line 89"/>
            <p:cNvSpPr>
              <a:spLocks noChangeShapeType="1"/>
            </p:cNvSpPr>
            <p:nvPr/>
          </p:nvSpPr>
          <p:spPr bwMode="auto">
            <a:xfrm flipH="1" flipV="1">
              <a:off x="3677" y="1583"/>
              <a:ext cx="103" cy="40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prstDash val="dash"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" name="Group 90"/>
          <p:cNvGrpSpPr>
            <a:grpSpLocks/>
          </p:cNvGrpSpPr>
          <p:nvPr/>
        </p:nvGrpSpPr>
        <p:grpSpPr bwMode="auto">
          <a:xfrm>
            <a:off x="5753101" y="1900238"/>
            <a:ext cx="398463" cy="150812"/>
            <a:chOff x="3624" y="1197"/>
            <a:chExt cx="251" cy="95"/>
          </a:xfrm>
        </p:grpSpPr>
        <p:sp>
          <p:nvSpPr>
            <p:cNvPr id="127067" name="Line 91"/>
            <p:cNvSpPr>
              <a:spLocks noChangeShapeType="1"/>
            </p:cNvSpPr>
            <p:nvPr/>
          </p:nvSpPr>
          <p:spPr bwMode="auto">
            <a:xfrm flipH="1">
              <a:off x="3623" y="1242"/>
              <a:ext cx="142" cy="50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7068" name="Line 92"/>
            <p:cNvSpPr>
              <a:spLocks noChangeShapeType="1"/>
            </p:cNvSpPr>
            <p:nvPr/>
          </p:nvSpPr>
          <p:spPr bwMode="auto">
            <a:xfrm flipH="1">
              <a:off x="3773" y="1197"/>
              <a:ext cx="103" cy="38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prstDash val="dash"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" name="Group 93"/>
          <p:cNvGrpSpPr>
            <a:grpSpLocks/>
          </p:cNvGrpSpPr>
          <p:nvPr/>
        </p:nvGrpSpPr>
        <p:grpSpPr bwMode="auto">
          <a:xfrm>
            <a:off x="3057525" y="5273676"/>
            <a:ext cx="755650" cy="377825"/>
            <a:chOff x="1926" y="3322"/>
            <a:chExt cx="476" cy="238"/>
          </a:xfrm>
        </p:grpSpPr>
        <p:sp>
          <p:nvSpPr>
            <p:cNvPr id="127070" name="Oval 94"/>
            <p:cNvSpPr>
              <a:spLocks noChangeArrowheads="1"/>
            </p:cNvSpPr>
            <p:nvPr/>
          </p:nvSpPr>
          <p:spPr bwMode="auto">
            <a:xfrm>
              <a:off x="1926" y="3442"/>
              <a:ext cx="475" cy="118"/>
            </a:xfrm>
            <a:prstGeom prst="ellipse">
              <a:avLst/>
            </a:prstGeom>
            <a:solidFill>
              <a:srgbClr val="DDDDDD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071" name="Line 95"/>
            <p:cNvSpPr>
              <a:spLocks noChangeShapeType="1"/>
            </p:cNvSpPr>
            <p:nvPr/>
          </p:nvSpPr>
          <p:spPr bwMode="auto">
            <a:xfrm>
              <a:off x="1930" y="3406"/>
              <a:ext cx="0" cy="71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7072" name="Rectangle 96"/>
            <p:cNvSpPr>
              <a:spLocks noChangeArrowheads="1"/>
            </p:cNvSpPr>
            <p:nvPr/>
          </p:nvSpPr>
          <p:spPr bwMode="auto">
            <a:xfrm>
              <a:off x="1930" y="3406"/>
              <a:ext cx="471" cy="93"/>
            </a:xfrm>
            <a:prstGeom prst="rect">
              <a:avLst/>
            </a:prstGeom>
            <a:solidFill>
              <a:srgbClr val="DDDDDD"/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073" name="Oval 97"/>
            <p:cNvSpPr>
              <a:spLocks noChangeArrowheads="1"/>
            </p:cNvSpPr>
            <p:nvPr/>
          </p:nvSpPr>
          <p:spPr bwMode="auto">
            <a:xfrm>
              <a:off x="1926" y="3322"/>
              <a:ext cx="475" cy="135"/>
            </a:xfrm>
            <a:prstGeom prst="ellipse">
              <a:avLst/>
            </a:prstGeom>
            <a:solidFill>
              <a:srgbClr val="DDDDDD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0" name="Group 98"/>
            <p:cNvGrpSpPr>
              <a:grpSpLocks/>
            </p:cNvGrpSpPr>
            <p:nvPr/>
          </p:nvGrpSpPr>
          <p:grpSpPr bwMode="auto">
            <a:xfrm>
              <a:off x="2041" y="3351"/>
              <a:ext cx="235" cy="79"/>
              <a:chOff x="2041" y="3351"/>
              <a:chExt cx="235" cy="79"/>
            </a:xfrm>
          </p:grpSpPr>
          <p:sp>
            <p:nvSpPr>
              <p:cNvPr id="127075" name="Line 99"/>
              <p:cNvSpPr>
                <a:spLocks noChangeShapeType="1"/>
              </p:cNvSpPr>
              <p:nvPr/>
            </p:nvSpPr>
            <p:spPr bwMode="auto">
              <a:xfrm flipV="1">
                <a:off x="2041" y="3350"/>
                <a:ext cx="83" cy="3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076" name="Line 100"/>
              <p:cNvSpPr>
                <a:spLocks noChangeShapeType="1"/>
              </p:cNvSpPr>
              <p:nvPr/>
            </p:nvSpPr>
            <p:spPr bwMode="auto">
              <a:xfrm>
                <a:off x="2203" y="3431"/>
                <a:ext cx="73" cy="0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077" name="Line 101"/>
              <p:cNvSpPr>
                <a:spLocks noChangeShapeType="1"/>
              </p:cNvSpPr>
              <p:nvPr/>
            </p:nvSpPr>
            <p:spPr bwMode="auto">
              <a:xfrm>
                <a:off x="2119" y="3353"/>
                <a:ext cx="87" cy="77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" name="Group 102"/>
            <p:cNvGrpSpPr>
              <a:grpSpLocks/>
            </p:cNvGrpSpPr>
            <p:nvPr/>
          </p:nvGrpSpPr>
          <p:grpSpPr bwMode="auto">
            <a:xfrm>
              <a:off x="2041" y="3351"/>
              <a:ext cx="235" cy="79"/>
              <a:chOff x="2041" y="3351"/>
              <a:chExt cx="235" cy="79"/>
            </a:xfrm>
          </p:grpSpPr>
          <p:sp>
            <p:nvSpPr>
              <p:cNvPr id="127079" name="Line 103"/>
              <p:cNvSpPr>
                <a:spLocks noChangeShapeType="1"/>
              </p:cNvSpPr>
              <p:nvPr/>
            </p:nvSpPr>
            <p:spPr bwMode="auto">
              <a:xfrm>
                <a:off x="2041" y="3429"/>
                <a:ext cx="83" cy="1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080" name="Line 104"/>
              <p:cNvSpPr>
                <a:spLocks noChangeShapeType="1"/>
              </p:cNvSpPr>
              <p:nvPr/>
            </p:nvSpPr>
            <p:spPr bwMode="auto">
              <a:xfrm>
                <a:off x="2203" y="3351"/>
                <a:ext cx="73" cy="0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081" name="Line 105"/>
              <p:cNvSpPr>
                <a:spLocks noChangeShapeType="1"/>
              </p:cNvSpPr>
              <p:nvPr/>
            </p:nvSpPr>
            <p:spPr bwMode="auto">
              <a:xfrm flipV="1">
                <a:off x="2119" y="3350"/>
                <a:ext cx="87" cy="79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7082" name="Line 106"/>
            <p:cNvSpPr>
              <a:spLocks noChangeShapeType="1"/>
            </p:cNvSpPr>
            <p:nvPr/>
          </p:nvSpPr>
          <p:spPr bwMode="auto">
            <a:xfrm flipH="1">
              <a:off x="2401" y="3392"/>
              <a:ext cx="2" cy="106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7083" name="Line 107"/>
            <p:cNvSpPr>
              <a:spLocks noChangeShapeType="1"/>
            </p:cNvSpPr>
            <p:nvPr/>
          </p:nvSpPr>
          <p:spPr bwMode="auto">
            <a:xfrm flipH="1">
              <a:off x="1925" y="3399"/>
              <a:ext cx="2" cy="106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7084" name="Line 108"/>
          <p:cNvSpPr>
            <a:spLocks noChangeShapeType="1"/>
          </p:cNvSpPr>
          <p:nvPr/>
        </p:nvSpPr>
        <p:spPr bwMode="auto">
          <a:xfrm flipV="1">
            <a:off x="2543175" y="5441951"/>
            <a:ext cx="490538" cy="4763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/>
          </a:p>
        </p:txBody>
      </p:sp>
      <p:sp>
        <p:nvSpPr>
          <p:cNvPr id="127085" name="Text Box 109"/>
          <p:cNvSpPr txBox="1">
            <a:spLocks noChangeArrowheads="1"/>
          </p:cNvSpPr>
          <p:nvPr/>
        </p:nvSpPr>
        <p:spPr bwMode="auto">
          <a:xfrm>
            <a:off x="1006476" y="5835650"/>
            <a:ext cx="1962676" cy="402281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89991" tIns="46795" rIns="89991" bIns="46795">
            <a:spAutoFit/>
          </a:bodyPr>
          <a:lstStyle/>
          <a:p>
            <a:pPr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64.233.169.105</a:t>
            </a:r>
          </a:p>
        </p:txBody>
      </p:sp>
      <p:sp>
        <p:nvSpPr>
          <p:cNvPr id="127086" name="Text Box 110"/>
          <p:cNvSpPr txBox="1">
            <a:spLocks noChangeArrowheads="1"/>
          </p:cNvSpPr>
          <p:nvPr/>
        </p:nvSpPr>
        <p:spPr bwMode="auto">
          <a:xfrm>
            <a:off x="974725" y="5541963"/>
            <a:ext cx="1435288" cy="402281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89991" tIns="46795" rIns="89991" bIns="46795">
            <a:spAutoFit/>
          </a:bodyPr>
          <a:lstStyle/>
          <a:p>
            <a:pPr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web server</a:t>
            </a:r>
          </a:p>
        </p:txBody>
      </p:sp>
      <p:grpSp>
        <p:nvGrpSpPr>
          <p:cNvPr id="22" name="Group 111"/>
          <p:cNvGrpSpPr>
            <a:grpSpLocks/>
          </p:cNvGrpSpPr>
          <p:nvPr/>
        </p:nvGrpSpPr>
        <p:grpSpPr bwMode="auto">
          <a:xfrm>
            <a:off x="2970214" y="5649913"/>
            <a:ext cx="293687" cy="112712"/>
            <a:chOff x="1871" y="3559"/>
            <a:chExt cx="185" cy="71"/>
          </a:xfrm>
        </p:grpSpPr>
        <p:sp>
          <p:nvSpPr>
            <p:cNvPr id="127088" name="Line 112"/>
            <p:cNvSpPr>
              <a:spLocks noChangeShapeType="1"/>
            </p:cNvSpPr>
            <p:nvPr/>
          </p:nvSpPr>
          <p:spPr bwMode="auto">
            <a:xfrm flipV="1">
              <a:off x="1953" y="3558"/>
              <a:ext cx="103" cy="39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7089" name="Line 113"/>
            <p:cNvSpPr>
              <a:spLocks noChangeShapeType="1"/>
            </p:cNvSpPr>
            <p:nvPr/>
          </p:nvSpPr>
          <p:spPr bwMode="auto">
            <a:xfrm flipV="1">
              <a:off x="1871" y="3601"/>
              <a:ext cx="74" cy="30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prstDash val="dash"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3" name="Group 114"/>
          <p:cNvGrpSpPr>
            <a:grpSpLocks/>
          </p:cNvGrpSpPr>
          <p:nvPr/>
        </p:nvGrpSpPr>
        <p:grpSpPr bwMode="auto">
          <a:xfrm>
            <a:off x="3813175" y="5354638"/>
            <a:ext cx="293688" cy="112712"/>
            <a:chOff x="2402" y="3373"/>
            <a:chExt cx="185" cy="71"/>
          </a:xfrm>
        </p:grpSpPr>
        <p:sp>
          <p:nvSpPr>
            <p:cNvPr id="127091" name="Line 115"/>
            <p:cNvSpPr>
              <a:spLocks noChangeShapeType="1"/>
            </p:cNvSpPr>
            <p:nvPr/>
          </p:nvSpPr>
          <p:spPr bwMode="auto">
            <a:xfrm flipH="1">
              <a:off x="2401" y="3407"/>
              <a:ext cx="105" cy="37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7092" name="Line 116"/>
            <p:cNvSpPr>
              <a:spLocks noChangeShapeType="1"/>
            </p:cNvSpPr>
            <p:nvPr/>
          </p:nvSpPr>
          <p:spPr bwMode="auto">
            <a:xfrm flipH="1">
              <a:off x="2512" y="3373"/>
              <a:ext cx="76" cy="28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prstDash val="dash"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7093" name="Line 117"/>
          <p:cNvSpPr>
            <a:spLocks noChangeShapeType="1"/>
          </p:cNvSpPr>
          <p:nvPr/>
        </p:nvSpPr>
        <p:spPr bwMode="auto">
          <a:xfrm flipH="1">
            <a:off x="3592513" y="2432051"/>
            <a:ext cx="1885950" cy="2892425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/>
          </a:p>
        </p:txBody>
      </p:sp>
      <p:grpSp>
        <p:nvGrpSpPr>
          <p:cNvPr id="24" name="Group 118"/>
          <p:cNvGrpSpPr>
            <a:grpSpLocks/>
          </p:cNvGrpSpPr>
          <p:nvPr/>
        </p:nvGrpSpPr>
        <p:grpSpPr bwMode="auto">
          <a:xfrm>
            <a:off x="1509714" y="3965577"/>
            <a:ext cx="974725" cy="1889126"/>
            <a:chOff x="951" y="2498"/>
            <a:chExt cx="614" cy="1190"/>
          </a:xfrm>
        </p:grpSpPr>
        <p:sp>
          <p:nvSpPr>
            <p:cNvPr id="127095" name="Freeform 119"/>
            <p:cNvSpPr>
              <a:spLocks noChangeArrowheads="1"/>
            </p:cNvSpPr>
            <p:nvPr/>
          </p:nvSpPr>
          <p:spPr bwMode="auto">
            <a:xfrm>
              <a:off x="962" y="2515"/>
              <a:ext cx="603" cy="902"/>
            </a:xfrm>
            <a:custGeom>
              <a:avLst/>
              <a:gdLst>
                <a:gd name="G0" fmla="+- 1 0 0"/>
                <a:gd name="G1" fmla="+- 1 0 0"/>
                <a:gd name="G2" fmla="+- 788 0 0"/>
                <a:gd name="G3" fmla="+- 1 0 0"/>
                <a:gd name="G4" fmla="+- 1 0 0"/>
                <a:gd name="T0" fmla="*/ 496 w 604"/>
                <a:gd name="T1" fmla="*/ 0 h 903"/>
                <a:gd name="T2" fmla="*/ 604 w 604"/>
                <a:gd name="T3" fmla="*/ 903 h 903"/>
                <a:gd name="T4" fmla="*/ 0 w 604"/>
                <a:gd name="T5" fmla="*/ 788 h 903"/>
                <a:gd name="T6" fmla="*/ 456 w 604"/>
                <a:gd name="T7" fmla="*/ 750 h 903"/>
                <a:gd name="T8" fmla="*/ 496 w 604"/>
                <a:gd name="T9" fmla="*/ 0 h 9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4" h="903">
                  <a:moveTo>
                    <a:pt x="496" y="0"/>
                  </a:moveTo>
                  <a:lnTo>
                    <a:pt x="604" y="903"/>
                  </a:lnTo>
                  <a:lnTo>
                    <a:pt x="0" y="788"/>
                  </a:lnTo>
                  <a:lnTo>
                    <a:pt x="456" y="750"/>
                  </a:lnTo>
                  <a:lnTo>
                    <a:pt x="496" y="0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0000"/>
                </a:gs>
              </a:gsLst>
              <a:lin ang="2700000" scaled="1"/>
            </a:gra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5" name="Group 120"/>
            <p:cNvGrpSpPr>
              <a:grpSpLocks/>
            </p:cNvGrpSpPr>
            <p:nvPr/>
          </p:nvGrpSpPr>
          <p:grpSpPr bwMode="auto">
            <a:xfrm>
              <a:off x="951" y="2498"/>
              <a:ext cx="577" cy="1190"/>
              <a:chOff x="951" y="2498"/>
              <a:chExt cx="577" cy="1190"/>
            </a:xfrm>
          </p:grpSpPr>
          <p:sp>
            <p:nvSpPr>
              <p:cNvPr id="127097" name="Rectangle 121"/>
              <p:cNvSpPr>
                <a:spLocks noChangeArrowheads="1"/>
              </p:cNvSpPr>
              <p:nvPr/>
            </p:nvSpPr>
            <p:spPr bwMode="auto">
              <a:xfrm>
                <a:off x="958" y="2517"/>
                <a:ext cx="492" cy="789"/>
              </a:xfrm>
              <a:prstGeom prst="rect">
                <a:avLst/>
              </a:prstGeom>
              <a:solidFill>
                <a:srgbClr val="FFFFFF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98" name="Text Box 122"/>
              <p:cNvSpPr txBox="1">
                <a:spLocks noChangeArrowheads="1"/>
              </p:cNvSpPr>
              <p:nvPr/>
            </p:nvSpPr>
            <p:spPr bwMode="auto">
              <a:xfrm>
                <a:off x="990" y="2498"/>
                <a:ext cx="538" cy="1190"/>
              </a:xfrm>
              <a:prstGeom prst="rect">
                <a:avLst/>
              </a:prstGeom>
              <a:noFill/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spAutoFit/>
              </a:bodyPr>
              <a:lstStyle/>
              <a:p>
                <a:pPr algn="ctr">
                  <a:tabLst>
                    <a:tab pos="0" algn="l"/>
                    <a:tab pos="914305" algn="l"/>
                    <a:tab pos="1828610" algn="l"/>
                    <a:tab pos="2742915" algn="l"/>
                    <a:tab pos="3657220" algn="l"/>
                    <a:tab pos="4571526" algn="l"/>
                    <a:tab pos="5485831" algn="l"/>
                    <a:tab pos="6400137" algn="l"/>
                    <a:tab pos="7314442" algn="l"/>
                    <a:tab pos="8228747" algn="l"/>
                    <a:tab pos="9143052" algn="l"/>
                    <a:tab pos="10057357" algn="l"/>
                  </a:tabLst>
                </a:pPr>
                <a:r>
                  <a:rPr lang="en-US" dirty="0">
                    <a:solidFill>
                      <a:srgbClr val="000000"/>
                    </a:solidFill>
                    <a:latin typeface="Arial" charset="0"/>
                  </a:rPr>
                  <a:t>HTTP</a:t>
                </a:r>
              </a:p>
              <a:p>
                <a:pPr algn="ctr">
                  <a:tabLst>
                    <a:tab pos="0" algn="l"/>
                    <a:tab pos="914305" algn="l"/>
                    <a:tab pos="1828610" algn="l"/>
                    <a:tab pos="2742915" algn="l"/>
                    <a:tab pos="3657220" algn="l"/>
                    <a:tab pos="4571526" algn="l"/>
                    <a:tab pos="5485831" algn="l"/>
                    <a:tab pos="6400137" algn="l"/>
                    <a:tab pos="7314442" algn="l"/>
                    <a:tab pos="8228747" algn="l"/>
                    <a:tab pos="9143052" algn="l"/>
                    <a:tab pos="10057357" algn="l"/>
                  </a:tabLst>
                </a:pPr>
                <a:r>
                  <a:rPr lang="en-US" dirty="0">
                    <a:solidFill>
                      <a:srgbClr val="000000"/>
                    </a:solidFill>
                    <a:latin typeface="Arial" charset="0"/>
                  </a:rPr>
                  <a:t>TCP</a:t>
                </a:r>
              </a:p>
              <a:p>
                <a:pPr algn="ctr">
                  <a:tabLst>
                    <a:tab pos="0" algn="l"/>
                    <a:tab pos="914305" algn="l"/>
                    <a:tab pos="1828610" algn="l"/>
                    <a:tab pos="2742915" algn="l"/>
                    <a:tab pos="3657220" algn="l"/>
                    <a:tab pos="4571526" algn="l"/>
                    <a:tab pos="5485831" algn="l"/>
                    <a:tab pos="6400137" algn="l"/>
                    <a:tab pos="7314442" algn="l"/>
                    <a:tab pos="8228747" algn="l"/>
                    <a:tab pos="9143052" algn="l"/>
                    <a:tab pos="10057357" algn="l"/>
                  </a:tabLst>
                </a:pPr>
                <a:r>
                  <a:rPr lang="en-US" dirty="0">
                    <a:solidFill>
                      <a:srgbClr val="000000"/>
                    </a:solidFill>
                    <a:latin typeface="Arial" charset="0"/>
                  </a:rPr>
                  <a:t>IP</a:t>
                </a:r>
              </a:p>
              <a:p>
                <a:pPr algn="ctr">
                  <a:tabLst>
                    <a:tab pos="0" algn="l"/>
                    <a:tab pos="914305" algn="l"/>
                    <a:tab pos="1828610" algn="l"/>
                    <a:tab pos="2742915" algn="l"/>
                    <a:tab pos="3657220" algn="l"/>
                    <a:tab pos="4571526" algn="l"/>
                    <a:tab pos="5485831" algn="l"/>
                    <a:tab pos="6400137" algn="l"/>
                    <a:tab pos="7314442" algn="l"/>
                    <a:tab pos="8228747" algn="l"/>
                    <a:tab pos="9143052" algn="l"/>
                    <a:tab pos="10057357" algn="l"/>
                  </a:tabLst>
                </a:pPr>
                <a:r>
                  <a:rPr lang="en-US" dirty="0">
                    <a:solidFill>
                      <a:srgbClr val="000000"/>
                    </a:solidFill>
                    <a:latin typeface="Arial" charset="0"/>
                  </a:rPr>
                  <a:t>Eth</a:t>
                </a:r>
              </a:p>
              <a:p>
                <a:pPr algn="ctr">
                  <a:tabLst>
                    <a:tab pos="0" algn="l"/>
                    <a:tab pos="914305" algn="l"/>
                    <a:tab pos="1828610" algn="l"/>
                    <a:tab pos="2742915" algn="l"/>
                    <a:tab pos="3657220" algn="l"/>
                    <a:tab pos="4571526" algn="l"/>
                    <a:tab pos="5485831" algn="l"/>
                    <a:tab pos="6400137" algn="l"/>
                    <a:tab pos="7314442" algn="l"/>
                    <a:tab pos="8228747" algn="l"/>
                    <a:tab pos="9143052" algn="l"/>
                    <a:tab pos="10057357" algn="l"/>
                  </a:tabLst>
                </a:pPr>
                <a:r>
                  <a:rPr lang="en-US" dirty="0" err="1">
                    <a:solidFill>
                      <a:srgbClr val="000000"/>
                    </a:solidFill>
                    <a:latin typeface="Arial" charset="0"/>
                  </a:rPr>
                  <a:t>Phy</a:t>
                </a:r>
                <a:endParaRPr lang="en-US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27099" name="Line 123"/>
              <p:cNvSpPr>
                <a:spLocks noChangeShapeType="1"/>
              </p:cNvSpPr>
              <p:nvPr/>
            </p:nvSpPr>
            <p:spPr bwMode="auto">
              <a:xfrm>
                <a:off x="960" y="2674"/>
                <a:ext cx="488" cy="0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100" name="Line 124"/>
              <p:cNvSpPr>
                <a:spLocks noChangeShapeType="1"/>
              </p:cNvSpPr>
              <p:nvPr/>
            </p:nvSpPr>
            <p:spPr bwMode="auto">
              <a:xfrm>
                <a:off x="957" y="2833"/>
                <a:ext cx="488" cy="0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101" name="Line 125"/>
              <p:cNvSpPr>
                <a:spLocks noChangeShapeType="1"/>
              </p:cNvSpPr>
              <p:nvPr/>
            </p:nvSpPr>
            <p:spPr bwMode="auto">
              <a:xfrm>
                <a:off x="954" y="2992"/>
                <a:ext cx="488" cy="0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102" name="Line 126"/>
              <p:cNvSpPr>
                <a:spLocks noChangeShapeType="1"/>
              </p:cNvSpPr>
              <p:nvPr/>
            </p:nvSpPr>
            <p:spPr bwMode="auto">
              <a:xfrm>
                <a:off x="951" y="3151"/>
                <a:ext cx="488" cy="0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27103" name="Rectangle 127"/>
          <p:cNvSpPr>
            <a:spLocks noChangeArrowheads="1"/>
          </p:cNvSpPr>
          <p:nvPr/>
        </p:nvSpPr>
        <p:spPr bwMode="auto">
          <a:xfrm>
            <a:off x="5183189" y="4735514"/>
            <a:ext cx="3787775" cy="98583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89991" tIns="46795" rIns="89991" bIns="46795"/>
          <a:lstStyle/>
          <a:p>
            <a:pPr marL="341277" indent="-341277">
              <a:lnSpc>
                <a:spcPct val="90000"/>
              </a:lnSpc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341277" algn="l"/>
                <a:tab pos="1255582" algn="l"/>
                <a:tab pos="2169888" algn="l"/>
                <a:tab pos="3084194" algn="l"/>
                <a:tab pos="3998499" algn="l"/>
                <a:tab pos="4912804" algn="l"/>
                <a:tab pos="5827109" algn="l"/>
                <a:tab pos="6741414" algn="l"/>
                <a:tab pos="7655719" algn="l"/>
                <a:tab pos="8570024" algn="l"/>
                <a:tab pos="9484330" algn="l"/>
                <a:tab pos="10398635" algn="l"/>
              </a:tabLst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eb 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server responds with 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HTTP reply 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(containing web page)</a:t>
            </a:r>
          </a:p>
        </p:txBody>
      </p:sp>
      <p:grpSp>
        <p:nvGrpSpPr>
          <p:cNvPr id="26" name="Group 128"/>
          <p:cNvGrpSpPr>
            <a:grpSpLocks/>
          </p:cNvGrpSpPr>
          <p:nvPr/>
        </p:nvGrpSpPr>
        <p:grpSpPr bwMode="auto">
          <a:xfrm>
            <a:off x="88900" y="1363663"/>
            <a:ext cx="1079500" cy="1057275"/>
            <a:chOff x="56" y="859"/>
            <a:chExt cx="680" cy="666"/>
          </a:xfrm>
        </p:grpSpPr>
        <p:grpSp>
          <p:nvGrpSpPr>
            <p:cNvPr id="27" name="Group 129"/>
            <p:cNvGrpSpPr>
              <a:grpSpLocks/>
            </p:cNvGrpSpPr>
            <p:nvPr/>
          </p:nvGrpSpPr>
          <p:grpSpPr bwMode="auto">
            <a:xfrm>
              <a:off x="290" y="874"/>
              <a:ext cx="381" cy="156"/>
              <a:chOff x="290" y="874"/>
              <a:chExt cx="381" cy="156"/>
            </a:xfrm>
          </p:grpSpPr>
          <p:grpSp>
            <p:nvGrpSpPr>
              <p:cNvPr id="28" name="Group 130"/>
              <p:cNvGrpSpPr>
                <a:grpSpLocks/>
              </p:cNvGrpSpPr>
              <p:nvPr/>
            </p:nvGrpSpPr>
            <p:grpSpPr bwMode="auto">
              <a:xfrm>
                <a:off x="345" y="874"/>
                <a:ext cx="326" cy="156"/>
                <a:chOff x="345" y="874"/>
                <a:chExt cx="326" cy="156"/>
              </a:xfrm>
            </p:grpSpPr>
            <p:sp>
              <p:nvSpPr>
                <p:cNvPr id="127107" name="Rectangle 131"/>
                <p:cNvSpPr>
                  <a:spLocks noChangeArrowheads="1"/>
                </p:cNvSpPr>
                <p:nvPr/>
              </p:nvSpPr>
              <p:spPr bwMode="auto">
                <a:xfrm>
                  <a:off x="389" y="907"/>
                  <a:ext cx="244" cy="85"/>
                </a:xfrm>
                <a:prstGeom prst="rect">
                  <a:avLst/>
                </a:prstGeom>
                <a:solidFill>
                  <a:srgbClr val="FF0000"/>
                </a:solidFill>
                <a:ln w="9360" cap="sq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7108" name="Text Box 132"/>
                <p:cNvSpPr txBox="1">
                  <a:spLocks noChangeArrowheads="1"/>
                </p:cNvSpPr>
                <p:nvPr/>
              </p:nvSpPr>
              <p:spPr bwMode="auto">
                <a:xfrm>
                  <a:off x="345" y="874"/>
                  <a:ext cx="326" cy="156"/>
                </a:xfrm>
                <a:prstGeom prst="rect">
                  <a:avLst/>
                </a:prstGeom>
                <a:noFill/>
                <a:ln w="9525" cap="flat">
                  <a:noFill/>
                  <a:round/>
                  <a:headEnd/>
                  <a:tailEnd/>
                </a:ln>
                <a:effectLst/>
              </p:spPr>
              <p:txBody>
                <a:bodyPr wrap="none" lIns="90000" tIns="46800" rIns="90000" bIns="46800">
                  <a:spAutoFit/>
                </a:bodyPr>
                <a:lstStyle/>
                <a:p>
                  <a:pPr>
                    <a:tabLst>
                      <a:tab pos="0" algn="l"/>
                      <a:tab pos="914305" algn="l"/>
                      <a:tab pos="1828610" algn="l"/>
                      <a:tab pos="2742915" algn="l"/>
                      <a:tab pos="3657220" algn="l"/>
                      <a:tab pos="4571526" algn="l"/>
                      <a:tab pos="5485831" algn="l"/>
                      <a:tab pos="6400137" algn="l"/>
                      <a:tab pos="7314442" algn="l"/>
                      <a:tab pos="8228747" algn="l"/>
                      <a:tab pos="9143052" algn="l"/>
                      <a:tab pos="10057357" algn="l"/>
                    </a:tabLst>
                  </a:pPr>
                  <a:r>
                    <a:rPr lang="en-US" sz="1000" dirty="0">
                      <a:solidFill>
                        <a:srgbClr val="FFFFFF"/>
                      </a:solidFill>
                    </a:rPr>
                    <a:t>HTTP</a:t>
                  </a:r>
                </a:p>
              </p:txBody>
            </p:sp>
          </p:grpSp>
          <p:sp>
            <p:nvSpPr>
              <p:cNvPr id="127109" name="Rectangle 133"/>
              <p:cNvSpPr>
                <a:spLocks noChangeArrowheads="1"/>
              </p:cNvSpPr>
              <p:nvPr/>
            </p:nvSpPr>
            <p:spPr bwMode="auto">
              <a:xfrm>
                <a:off x="300" y="909"/>
                <a:ext cx="87" cy="81"/>
              </a:xfrm>
              <a:prstGeom prst="rect">
                <a:avLst/>
              </a:prstGeom>
              <a:solidFill>
                <a:srgbClr val="00CC99"/>
              </a:solidFill>
              <a:ln w="9360" cap="sq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110" name="Rectangle 134"/>
              <p:cNvSpPr>
                <a:spLocks noChangeArrowheads="1"/>
              </p:cNvSpPr>
              <p:nvPr/>
            </p:nvSpPr>
            <p:spPr bwMode="auto">
              <a:xfrm>
                <a:off x="290" y="903"/>
                <a:ext cx="353" cy="93"/>
              </a:xfrm>
              <a:prstGeom prst="rect">
                <a:avLst/>
              </a:prstGeom>
              <a:noFill/>
              <a:ln w="9360" cap="sq">
                <a:solidFill>
                  <a:srgbClr val="00CC9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9" name="Group 135"/>
            <p:cNvGrpSpPr>
              <a:grpSpLocks/>
            </p:cNvGrpSpPr>
            <p:nvPr/>
          </p:nvGrpSpPr>
          <p:grpSpPr bwMode="auto">
            <a:xfrm>
              <a:off x="290" y="1022"/>
              <a:ext cx="381" cy="156"/>
              <a:chOff x="290" y="1022"/>
              <a:chExt cx="381" cy="156"/>
            </a:xfrm>
          </p:grpSpPr>
          <p:grpSp>
            <p:nvGrpSpPr>
              <p:cNvPr id="30" name="Group 136"/>
              <p:cNvGrpSpPr>
                <a:grpSpLocks/>
              </p:cNvGrpSpPr>
              <p:nvPr/>
            </p:nvGrpSpPr>
            <p:grpSpPr bwMode="auto">
              <a:xfrm>
                <a:off x="345" y="1022"/>
                <a:ext cx="326" cy="156"/>
                <a:chOff x="345" y="1022"/>
                <a:chExt cx="326" cy="156"/>
              </a:xfrm>
            </p:grpSpPr>
            <p:sp>
              <p:nvSpPr>
                <p:cNvPr id="127113" name="Rectangle 137"/>
                <p:cNvSpPr>
                  <a:spLocks noChangeArrowheads="1"/>
                </p:cNvSpPr>
                <p:nvPr/>
              </p:nvSpPr>
              <p:spPr bwMode="auto">
                <a:xfrm>
                  <a:off x="389" y="1055"/>
                  <a:ext cx="244" cy="85"/>
                </a:xfrm>
                <a:prstGeom prst="rect">
                  <a:avLst/>
                </a:prstGeom>
                <a:solidFill>
                  <a:srgbClr val="FF0000"/>
                </a:solidFill>
                <a:ln w="9360" cap="sq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7114" name="Text Box 138"/>
                <p:cNvSpPr txBox="1">
                  <a:spLocks noChangeArrowheads="1"/>
                </p:cNvSpPr>
                <p:nvPr/>
              </p:nvSpPr>
              <p:spPr bwMode="auto">
                <a:xfrm>
                  <a:off x="345" y="1022"/>
                  <a:ext cx="326" cy="156"/>
                </a:xfrm>
                <a:prstGeom prst="rect">
                  <a:avLst/>
                </a:prstGeom>
                <a:noFill/>
                <a:ln w="9525" cap="flat">
                  <a:noFill/>
                  <a:round/>
                  <a:headEnd/>
                  <a:tailEnd/>
                </a:ln>
                <a:effectLst/>
              </p:spPr>
              <p:txBody>
                <a:bodyPr wrap="none" lIns="90000" tIns="46800" rIns="90000" bIns="46800">
                  <a:spAutoFit/>
                </a:bodyPr>
                <a:lstStyle/>
                <a:p>
                  <a:pPr>
                    <a:tabLst>
                      <a:tab pos="0" algn="l"/>
                      <a:tab pos="914305" algn="l"/>
                      <a:tab pos="1828610" algn="l"/>
                      <a:tab pos="2742915" algn="l"/>
                      <a:tab pos="3657220" algn="l"/>
                      <a:tab pos="4571526" algn="l"/>
                      <a:tab pos="5485831" algn="l"/>
                      <a:tab pos="6400137" algn="l"/>
                      <a:tab pos="7314442" algn="l"/>
                      <a:tab pos="8228747" algn="l"/>
                      <a:tab pos="9143052" algn="l"/>
                      <a:tab pos="10057357" algn="l"/>
                    </a:tabLst>
                  </a:pPr>
                  <a:r>
                    <a:rPr lang="en-US" sz="1000" dirty="0">
                      <a:solidFill>
                        <a:srgbClr val="FFFFFF"/>
                      </a:solidFill>
                    </a:rPr>
                    <a:t>HTTP</a:t>
                  </a:r>
                </a:p>
              </p:txBody>
            </p:sp>
          </p:grpSp>
          <p:grpSp>
            <p:nvGrpSpPr>
              <p:cNvPr id="31" name="Group 139"/>
              <p:cNvGrpSpPr>
                <a:grpSpLocks/>
              </p:cNvGrpSpPr>
              <p:nvPr/>
            </p:nvGrpSpPr>
            <p:grpSpPr bwMode="auto">
              <a:xfrm>
                <a:off x="290" y="1051"/>
                <a:ext cx="353" cy="93"/>
                <a:chOff x="290" y="1051"/>
                <a:chExt cx="353" cy="93"/>
              </a:xfrm>
            </p:grpSpPr>
            <p:sp>
              <p:nvSpPr>
                <p:cNvPr id="127116" name="Rectangle 140"/>
                <p:cNvSpPr>
                  <a:spLocks noChangeArrowheads="1"/>
                </p:cNvSpPr>
                <p:nvPr/>
              </p:nvSpPr>
              <p:spPr bwMode="auto">
                <a:xfrm>
                  <a:off x="300" y="1057"/>
                  <a:ext cx="87" cy="81"/>
                </a:xfrm>
                <a:prstGeom prst="rect">
                  <a:avLst/>
                </a:prstGeom>
                <a:solidFill>
                  <a:srgbClr val="00CC99"/>
                </a:solidFill>
                <a:ln w="9360" cap="sq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7117" name="Rectangle 141"/>
                <p:cNvSpPr>
                  <a:spLocks noChangeArrowheads="1"/>
                </p:cNvSpPr>
                <p:nvPr/>
              </p:nvSpPr>
              <p:spPr bwMode="auto">
                <a:xfrm>
                  <a:off x="290" y="1051"/>
                  <a:ext cx="353" cy="93"/>
                </a:xfrm>
                <a:prstGeom prst="rect">
                  <a:avLst/>
                </a:prstGeom>
                <a:noFill/>
                <a:ln w="9360" cap="sq">
                  <a:solidFill>
                    <a:srgbClr val="00CC99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26976" name="Group 142"/>
            <p:cNvGrpSpPr>
              <a:grpSpLocks/>
            </p:cNvGrpSpPr>
            <p:nvPr/>
          </p:nvGrpSpPr>
          <p:grpSpPr bwMode="auto">
            <a:xfrm>
              <a:off x="177" y="1042"/>
              <a:ext cx="479" cy="111"/>
              <a:chOff x="177" y="1042"/>
              <a:chExt cx="479" cy="111"/>
            </a:xfrm>
          </p:grpSpPr>
          <p:sp>
            <p:nvSpPr>
              <p:cNvPr id="127119" name="Rectangle 143"/>
              <p:cNvSpPr>
                <a:spLocks noChangeArrowheads="1"/>
              </p:cNvSpPr>
              <p:nvPr/>
            </p:nvSpPr>
            <p:spPr bwMode="auto">
              <a:xfrm>
                <a:off x="186" y="1053"/>
                <a:ext cx="95" cy="92"/>
              </a:xfrm>
              <a:prstGeom prst="rect">
                <a:avLst/>
              </a:prstGeom>
              <a:solidFill>
                <a:srgbClr val="3333CC"/>
              </a:soli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120" name="Rectangle 144"/>
              <p:cNvSpPr>
                <a:spLocks noChangeArrowheads="1"/>
              </p:cNvSpPr>
              <p:nvPr/>
            </p:nvSpPr>
            <p:spPr bwMode="auto">
              <a:xfrm>
                <a:off x="177" y="1042"/>
                <a:ext cx="479" cy="111"/>
              </a:xfrm>
              <a:prstGeom prst="rect">
                <a:avLst/>
              </a:prstGeom>
              <a:noFill/>
              <a:ln w="9360" cap="sq">
                <a:solidFill>
                  <a:srgbClr val="3333CC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26977" name="Group 145"/>
            <p:cNvGrpSpPr>
              <a:grpSpLocks/>
            </p:cNvGrpSpPr>
            <p:nvPr/>
          </p:nvGrpSpPr>
          <p:grpSpPr bwMode="auto">
            <a:xfrm>
              <a:off x="56" y="1189"/>
              <a:ext cx="680" cy="156"/>
              <a:chOff x="56" y="1189"/>
              <a:chExt cx="680" cy="156"/>
            </a:xfrm>
          </p:grpSpPr>
          <p:grpSp>
            <p:nvGrpSpPr>
              <p:cNvPr id="126984" name="Group 146"/>
              <p:cNvGrpSpPr>
                <a:grpSpLocks/>
              </p:cNvGrpSpPr>
              <p:nvPr/>
            </p:nvGrpSpPr>
            <p:grpSpPr bwMode="auto">
              <a:xfrm>
                <a:off x="175" y="1189"/>
                <a:ext cx="494" cy="156"/>
                <a:chOff x="175" y="1189"/>
                <a:chExt cx="494" cy="156"/>
              </a:xfrm>
            </p:grpSpPr>
            <p:grpSp>
              <p:nvGrpSpPr>
                <p:cNvPr id="126991" name="Group 147"/>
                <p:cNvGrpSpPr>
                  <a:grpSpLocks/>
                </p:cNvGrpSpPr>
                <p:nvPr/>
              </p:nvGrpSpPr>
              <p:grpSpPr bwMode="auto">
                <a:xfrm>
                  <a:off x="288" y="1189"/>
                  <a:ext cx="381" cy="156"/>
                  <a:chOff x="288" y="1189"/>
                  <a:chExt cx="381" cy="156"/>
                </a:xfrm>
              </p:grpSpPr>
              <p:grpSp>
                <p:nvGrpSpPr>
                  <p:cNvPr id="126997" name="Group 148"/>
                  <p:cNvGrpSpPr>
                    <a:grpSpLocks/>
                  </p:cNvGrpSpPr>
                  <p:nvPr/>
                </p:nvGrpSpPr>
                <p:grpSpPr bwMode="auto">
                  <a:xfrm>
                    <a:off x="343" y="1189"/>
                    <a:ext cx="326" cy="156"/>
                    <a:chOff x="343" y="1189"/>
                    <a:chExt cx="326" cy="156"/>
                  </a:xfrm>
                </p:grpSpPr>
                <p:sp>
                  <p:nvSpPr>
                    <p:cNvPr id="127125" name="Rectangle 14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7" y="1222"/>
                      <a:ext cx="244" cy="85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 w="9360" cap="sq">
                      <a:solidFill>
                        <a:srgbClr val="FFFFFF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7126" name="Text Box 150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43" y="1189"/>
                      <a:ext cx="326" cy="156"/>
                    </a:xfrm>
                    <a:prstGeom prst="rect">
                      <a:avLst/>
                    </a:prstGeom>
                    <a:noFill/>
                    <a:ln w="9525" cap="flat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lIns="90000" tIns="46800" rIns="90000" bIns="46800">
                      <a:spAutoFit/>
                    </a:bodyPr>
                    <a:lstStyle/>
                    <a:p>
                      <a:pPr>
                        <a:tabLst>
                          <a:tab pos="0" algn="l"/>
                          <a:tab pos="914305" algn="l"/>
                          <a:tab pos="1828610" algn="l"/>
                          <a:tab pos="2742915" algn="l"/>
                          <a:tab pos="3657220" algn="l"/>
                          <a:tab pos="4571526" algn="l"/>
                          <a:tab pos="5485831" algn="l"/>
                          <a:tab pos="6400137" algn="l"/>
                          <a:tab pos="7314442" algn="l"/>
                          <a:tab pos="8228747" algn="l"/>
                          <a:tab pos="9143052" algn="l"/>
                          <a:tab pos="10057357" algn="l"/>
                        </a:tabLst>
                      </a:pPr>
                      <a:r>
                        <a:rPr lang="en-US" sz="1000" dirty="0">
                          <a:solidFill>
                            <a:srgbClr val="FFFFFF"/>
                          </a:solidFill>
                        </a:rPr>
                        <a:t>HTTP</a:t>
                      </a:r>
                    </a:p>
                  </p:txBody>
                </p:sp>
              </p:grpSp>
              <p:grpSp>
                <p:nvGrpSpPr>
                  <p:cNvPr id="127001" name="Group 151"/>
                  <p:cNvGrpSpPr>
                    <a:grpSpLocks/>
                  </p:cNvGrpSpPr>
                  <p:nvPr/>
                </p:nvGrpSpPr>
                <p:grpSpPr bwMode="auto">
                  <a:xfrm>
                    <a:off x="288" y="1218"/>
                    <a:ext cx="353" cy="93"/>
                    <a:chOff x="288" y="1218"/>
                    <a:chExt cx="353" cy="93"/>
                  </a:xfrm>
                </p:grpSpPr>
                <p:sp>
                  <p:nvSpPr>
                    <p:cNvPr id="127128" name="Rectangle 15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98" y="1224"/>
                      <a:ext cx="87" cy="81"/>
                    </a:xfrm>
                    <a:prstGeom prst="rect">
                      <a:avLst/>
                    </a:prstGeom>
                    <a:solidFill>
                      <a:srgbClr val="00CC99"/>
                    </a:solidFill>
                    <a:ln w="9360" cap="sq">
                      <a:solidFill>
                        <a:srgbClr val="FFFFFF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7129" name="Rectangle 15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88" y="1218"/>
                      <a:ext cx="353" cy="93"/>
                    </a:xfrm>
                    <a:prstGeom prst="rect">
                      <a:avLst/>
                    </a:prstGeom>
                    <a:noFill/>
                    <a:ln w="9360" cap="sq">
                      <a:solidFill>
                        <a:srgbClr val="00CC99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  <p:sp>
              <p:nvSpPr>
                <p:cNvPr id="127130" name="Rectangle 154"/>
                <p:cNvSpPr>
                  <a:spLocks noChangeArrowheads="1"/>
                </p:cNvSpPr>
                <p:nvPr/>
              </p:nvSpPr>
              <p:spPr bwMode="auto">
                <a:xfrm>
                  <a:off x="184" y="1220"/>
                  <a:ext cx="95" cy="92"/>
                </a:xfrm>
                <a:prstGeom prst="rect">
                  <a:avLst/>
                </a:prstGeom>
                <a:solidFill>
                  <a:srgbClr val="3333CC"/>
                </a:solidFill>
                <a:ln w="9525" cap="flat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7131" name="Rectangle 155"/>
                <p:cNvSpPr>
                  <a:spLocks noChangeArrowheads="1"/>
                </p:cNvSpPr>
                <p:nvPr/>
              </p:nvSpPr>
              <p:spPr bwMode="auto">
                <a:xfrm>
                  <a:off x="175" y="1209"/>
                  <a:ext cx="479" cy="111"/>
                </a:xfrm>
                <a:prstGeom prst="rect">
                  <a:avLst/>
                </a:prstGeom>
                <a:noFill/>
                <a:ln w="9360" cap="sq">
                  <a:solidFill>
                    <a:srgbClr val="3333CC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27132" name="Rectangle 156"/>
              <p:cNvSpPr>
                <a:spLocks noChangeArrowheads="1"/>
              </p:cNvSpPr>
              <p:nvPr/>
            </p:nvSpPr>
            <p:spPr bwMode="auto">
              <a:xfrm>
                <a:off x="69" y="1211"/>
                <a:ext cx="93" cy="107"/>
              </a:xfrm>
              <a:prstGeom prst="rect">
                <a:avLst/>
              </a:prstGeom>
              <a:solidFill>
                <a:srgbClr val="000000"/>
              </a:soli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133" name="Rectangle 157"/>
              <p:cNvSpPr>
                <a:spLocks noChangeArrowheads="1"/>
              </p:cNvSpPr>
              <p:nvPr/>
            </p:nvSpPr>
            <p:spPr bwMode="auto">
              <a:xfrm>
                <a:off x="667" y="1210"/>
                <a:ext cx="59" cy="107"/>
              </a:xfrm>
              <a:prstGeom prst="rect">
                <a:avLst/>
              </a:prstGeom>
              <a:solidFill>
                <a:srgbClr val="000000"/>
              </a:soli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134" name="Rectangle 158"/>
              <p:cNvSpPr>
                <a:spLocks noChangeArrowheads="1"/>
              </p:cNvSpPr>
              <p:nvPr/>
            </p:nvSpPr>
            <p:spPr bwMode="auto">
              <a:xfrm>
                <a:off x="56" y="1195"/>
                <a:ext cx="680" cy="137"/>
              </a:xfrm>
              <a:prstGeom prst="rect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27135" name="AutoShape 159"/>
            <p:cNvSpPr>
              <a:spLocks noChangeArrowheads="1"/>
            </p:cNvSpPr>
            <p:nvPr/>
          </p:nvSpPr>
          <p:spPr bwMode="auto">
            <a:xfrm>
              <a:off x="341" y="859"/>
              <a:ext cx="239" cy="666"/>
            </a:xfrm>
            <a:prstGeom prst="downArrow">
              <a:avLst>
                <a:gd name="adj1" fmla="val 49167"/>
                <a:gd name="adj2" fmla="val 67691"/>
              </a:avLst>
            </a:prstGeom>
            <a:gradFill rotWithShape="0">
              <a:gsLst>
                <a:gs pos="0">
                  <a:srgbClr val="FF0000">
                    <a:alpha val="25999"/>
                  </a:srgbClr>
                </a:gs>
                <a:gs pos="100000">
                  <a:srgbClr val="FF0000">
                    <a:alpha val="25999"/>
                  </a:srgbClr>
                </a:gs>
              </a:gsLst>
              <a:lin ang="5400000" scaled="1"/>
            </a:gra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27006" name="Group 160"/>
          <p:cNvGrpSpPr>
            <a:grpSpLocks/>
          </p:cNvGrpSpPr>
          <p:nvPr/>
        </p:nvGrpSpPr>
        <p:grpSpPr bwMode="auto">
          <a:xfrm>
            <a:off x="92075" y="1890714"/>
            <a:ext cx="1079500" cy="247650"/>
            <a:chOff x="58" y="1191"/>
            <a:chExt cx="680" cy="156"/>
          </a:xfrm>
        </p:grpSpPr>
        <p:sp>
          <p:nvSpPr>
            <p:cNvPr id="127137" name="Rectangle 161"/>
            <p:cNvSpPr>
              <a:spLocks noChangeArrowheads="1"/>
            </p:cNvSpPr>
            <p:nvPr/>
          </p:nvSpPr>
          <p:spPr bwMode="auto">
            <a:xfrm>
              <a:off x="58" y="1197"/>
              <a:ext cx="680" cy="137"/>
            </a:xfrm>
            <a:prstGeom prst="rect">
              <a:avLst/>
            </a:prstGeom>
            <a:solidFill>
              <a:srgbClr val="FFFFFF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27010" name="Group 162"/>
            <p:cNvGrpSpPr>
              <a:grpSpLocks/>
            </p:cNvGrpSpPr>
            <p:nvPr/>
          </p:nvGrpSpPr>
          <p:grpSpPr bwMode="auto">
            <a:xfrm>
              <a:off x="177" y="1191"/>
              <a:ext cx="494" cy="156"/>
              <a:chOff x="177" y="1191"/>
              <a:chExt cx="494" cy="156"/>
            </a:xfrm>
          </p:grpSpPr>
          <p:grpSp>
            <p:nvGrpSpPr>
              <p:cNvPr id="127024" name="Group 163"/>
              <p:cNvGrpSpPr>
                <a:grpSpLocks/>
              </p:cNvGrpSpPr>
              <p:nvPr/>
            </p:nvGrpSpPr>
            <p:grpSpPr bwMode="auto">
              <a:xfrm>
                <a:off x="290" y="1191"/>
                <a:ext cx="381" cy="156"/>
                <a:chOff x="290" y="1191"/>
                <a:chExt cx="381" cy="156"/>
              </a:xfrm>
            </p:grpSpPr>
            <p:grpSp>
              <p:nvGrpSpPr>
                <p:cNvPr id="127030" name="Group 164"/>
                <p:cNvGrpSpPr>
                  <a:grpSpLocks/>
                </p:cNvGrpSpPr>
                <p:nvPr/>
              </p:nvGrpSpPr>
              <p:grpSpPr bwMode="auto">
                <a:xfrm>
                  <a:off x="345" y="1191"/>
                  <a:ext cx="326" cy="156"/>
                  <a:chOff x="345" y="1191"/>
                  <a:chExt cx="326" cy="156"/>
                </a:xfrm>
              </p:grpSpPr>
              <p:sp>
                <p:nvSpPr>
                  <p:cNvPr id="127141" name="Rectangle 165"/>
                  <p:cNvSpPr>
                    <a:spLocks noChangeArrowheads="1"/>
                  </p:cNvSpPr>
                  <p:nvPr/>
                </p:nvSpPr>
                <p:spPr bwMode="auto">
                  <a:xfrm>
                    <a:off x="388" y="1224"/>
                    <a:ext cx="244" cy="85"/>
                  </a:xfrm>
                  <a:prstGeom prst="rect">
                    <a:avLst/>
                  </a:prstGeom>
                  <a:solidFill>
                    <a:srgbClr val="FF0000"/>
                  </a:solidFill>
                  <a:ln w="9360" cap="sq">
                    <a:solidFill>
                      <a:srgbClr val="FFFFFF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7142" name="Text Box 16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45" y="1191"/>
                    <a:ext cx="326" cy="156"/>
                  </a:xfrm>
                  <a:prstGeom prst="rect">
                    <a:avLst/>
                  </a:prstGeom>
                  <a:noFill/>
                  <a:ln w="9525" cap="flat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lIns="90000" tIns="46800" rIns="90000" bIns="46800">
                    <a:spAutoFit/>
                  </a:bodyPr>
                  <a:lstStyle/>
                  <a:p>
                    <a:pPr>
                      <a:tabLst>
                        <a:tab pos="0" algn="l"/>
                        <a:tab pos="914305" algn="l"/>
                        <a:tab pos="1828610" algn="l"/>
                        <a:tab pos="2742915" algn="l"/>
                        <a:tab pos="3657220" algn="l"/>
                        <a:tab pos="4571526" algn="l"/>
                        <a:tab pos="5485831" algn="l"/>
                        <a:tab pos="6400137" algn="l"/>
                        <a:tab pos="7314442" algn="l"/>
                        <a:tab pos="8228747" algn="l"/>
                        <a:tab pos="9143052" algn="l"/>
                        <a:tab pos="10057357" algn="l"/>
                      </a:tabLst>
                    </a:pPr>
                    <a:r>
                      <a:rPr lang="en-US" sz="1000" dirty="0">
                        <a:solidFill>
                          <a:srgbClr val="FFFFFF"/>
                        </a:solidFill>
                      </a:rPr>
                      <a:t>HTTP</a:t>
                    </a:r>
                  </a:p>
                </p:txBody>
              </p:sp>
            </p:grpSp>
            <p:grpSp>
              <p:nvGrpSpPr>
                <p:cNvPr id="127034" name="Group 167"/>
                <p:cNvGrpSpPr>
                  <a:grpSpLocks/>
                </p:cNvGrpSpPr>
                <p:nvPr/>
              </p:nvGrpSpPr>
              <p:grpSpPr bwMode="auto">
                <a:xfrm>
                  <a:off x="290" y="1220"/>
                  <a:ext cx="353" cy="93"/>
                  <a:chOff x="290" y="1220"/>
                  <a:chExt cx="353" cy="93"/>
                </a:xfrm>
              </p:grpSpPr>
              <p:sp>
                <p:nvSpPr>
                  <p:cNvPr id="127144" name="Rectangle 168"/>
                  <p:cNvSpPr>
                    <a:spLocks noChangeArrowheads="1"/>
                  </p:cNvSpPr>
                  <p:nvPr/>
                </p:nvSpPr>
                <p:spPr bwMode="auto">
                  <a:xfrm>
                    <a:off x="300" y="1226"/>
                    <a:ext cx="87" cy="81"/>
                  </a:xfrm>
                  <a:prstGeom prst="rect">
                    <a:avLst/>
                  </a:prstGeom>
                  <a:solidFill>
                    <a:srgbClr val="00CC99"/>
                  </a:solidFill>
                  <a:ln w="9360" cap="sq">
                    <a:solidFill>
                      <a:srgbClr val="FFFFFF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7145" name="Rectangle 169"/>
                  <p:cNvSpPr>
                    <a:spLocks noChangeArrowheads="1"/>
                  </p:cNvSpPr>
                  <p:nvPr/>
                </p:nvSpPr>
                <p:spPr bwMode="auto">
                  <a:xfrm>
                    <a:off x="290" y="1220"/>
                    <a:ext cx="353" cy="93"/>
                  </a:xfrm>
                  <a:prstGeom prst="rect">
                    <a:avLst/>
                  </a:prstGeom>
                  <a:noFill/>
                  <a:ln w="9360" cap="sq">
                    <a:solidFill>
                      <a:srgbClr val="00CC99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27146" name="Rectangle 170"/>
              <p:cNvSpPr>
                <a:spLocks noChangeArrowheads="1"/>
              </p:cNvSpPr>
              <p:nvPr/>
            </p:nvSpPr>
            <p:spPr bwMode="auto">
              <a:xfrm>
                <a:off x="186" y="1222"/>
                <a:ext cx="95" cy="92"/>
              </a:xfrm>
              <a:prstGeom prst="rect">
                <a:avLst/>
              </a:prstGeom>
              <a:solidFill>
                <a:srgbClr val="3333CC"/>
              </a:soli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147" name="Rectangle 171"/>
              <p:cNvSpPr>
                <a:spLocks noChangeArrowheads="1"/>
              </p:cNvSpPr>
              <p:nvPr/>
            </p:nvSpPr>
            <p:spPr bwMode="auto">
              <a:xfrm>
                <a:off x="177" y="1211"/>
                <a:ext cx="479" cy="111"/>
              </a:xfrm>
              <a:prstGeom prst="rect">
                <a:avLst/>
              </a:prstGeom>
              <a:noFill/>
              <a:ln w="9360" cap="sq">
                <a:solidFill>
                  <a:srgbClr val="3333CC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27148" name="Rectangle 172"/>
            <p:cNvSpPr>
              <a:spLocks noChangeArrowheads="1"/>
            </p:cNvSpPr>
            <p:nvPr/>
          </p:nvSpPr>
          <p:spPr bwMode="auto">
            <a:xfrm>
              <a:off x="71" y="1213"/>
              <a:ext cx="93" cy="107"/>
            </a:xfrm>
            <a:prstGeom prst="rect">
              <a:avLst/>
            </a:prstGeom>
            <a:solidFill>
              <a:srgbClr val="000000"/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149" name="Rectangle 173"/>
            <p:cNvSpPr>
              <a:spLocks noChangeArrowheads="1"/>
            </p:cNvSpPr>
            <p:nvPr/>
          </p:nvSpPr>
          <p:spPr bwMode="auto">
            <a:xfrm>
              <a:off x="669" y="1212"/>
              <a:ext cx="59" cy="107"/>
            </a:xfrm>
            <a:prstGeom prst="rect">
              <a:avLst/>
            </a:prstGeom>
            <a:solidFill>
              <a:srgbClr val="000000"/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27043" name="Group 174"/>
          <p:cNvGrpSpPr>
            <a:grpSpLocks/>
          </p:cNvGrpSpPr>
          <p:nvPr/>
        </p:nvGrpSpPr>
        <p:grpSpPr bwMode="auto">
          <a:xfrm>
            <a:off x="411163" y="4051301"/>
            <a:ext cx="1079500" cy="952500"/>
            <a:chOff x="259" y="2552"/>
            <a:chExt cx="680" cy="600"/>
          </a:xfrm>
        </p:grpSpPr>
        <p:grpSp>
          <p:nvGrpSpPr>
            <p:cNvPr id="127045" name="Group 175"/>
            <p:cNvGrpSpPr>
              <a:grpSpLocks/>
            </p:cNvGrpSpPr>
            <p:nvPr/>
          </p:nvGrpSpPr>
          <p:grpSpPr bwMode="auto">
            <a:xfrm>
              <a:off x="259" y="2681"/>
              <a:ext cx="680" cy="471"/>
              <a:chOff x="259" y="2681"/>
              <a:chExt cx="680" cy="471"/>
            </a:xfrm>
          </p:grpSpPr>
          <p:grpSp>
            <p:nvGrpSpPr>
              <p:cNvPr id="127052" name="Group 176"/>
              <p:cNvGrpSpPr>
                <a:grpSpLocks/>
              </p:cNvGrpSpPr>
              <p:nvPr/>
            </p:nvGrpSpPr>
            <p:grpSpPr bwMode="auto">
              <a:xfrm>
                <a:off x="493" y="2681"/>
                <a:ext cx="381" cy="156"/>
                <a:chOff x="493" y="2681"/>
                <a:chExt cx="381" cy="156"/>
              </a:xfrm>
            </p:grpSpPr>
            <p:grpSp>
              <p:nvGrpSpPr>
                <p:cNvPr id="127053" name="Group 177"/>
                <p:cNvGrpSpPr>
                  <a:grpSpLocks/>
                </p:cNvGrpSpPr>
                <p:nvPr/>
              </p:nvGrpSpPr>
              <p:grpSpPr bwMode="auto">
                <a:xfrm>
                  <a:off x="548" y="2681"/>
                  <a:ext cx="326" cy="156"/>
                  <a:chOff x="548" y="2681"/>
                  <a:chExt cx="326" cy="156"/>
                </a:xfrm>
              </p:grpSpPr>
              <p:sp>
                <p:nvSpPr>
                  <p:cNvPr id="127154" name="Rectangle 178"/>
                  <p:cNvSpPr>
                    <a:spLocks noChangeArrowheads="1"/>
                  </p:cNvSpPr>
                  <p:nvPr/>
                </p:nvSpPr>
                <p:spPr bwMode="auto">
                  <a:xfrm>
                    <a:off x="592" y="2714"/>
                    <a:ext cx="244" cy="85"/>
                  </a:xfrm>
                  <a:prstGeom prst="rect">
                    <a:avLst/>
                  </a:prstGeom>
                  <a:solidFill>
                    <a:srgbClr val="FF0000"/>
                  </a:solidFill>
                  <a:ln w="9360" cap="sq">
                    <a:solidFill>
                      <a:srgbClr val="FFFFFF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7155" name="Text Box 17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48" y="2681"/>
                    <a:ext cx="326" cy="156"/>
                  </a:xfrm>
                  <a:prstGeom prst="rect">
                    <a:avLst/>
                  </a:prstGeom>
                  <a:noFill/>
                  <a:ln w="9525" cap="flat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lIns="90000" tIns="46800" rIns="90000" bIns="46800">
                    <a:spAutoFit/>
                  </a:bodyPr>
                  <a:lstStyle/>
                  <a:p>
                    <a:pPr>
                      <a:tabLst>
                        <a:tab pos="0" algn="l"/>
                        <a:tab pos="914305" algn="l"/>
                        <a:tab pos="1828610" algn="l"/>
                        <a:tab pos="2742915" algn="l"/>
                        <a:tab pos="3657220" algn="l"/>
                        <a:tab pos="4571526" algn="l"/>
                        <a:tab pos="5485831" algn="l"/>
                        <a:tab pos="6400137" algn="l"/>
                        <a:tab pos="7314442" algn="l"/>
                        <a:tab pos="8228747" algn="l"/>
                        <a:tab pos="9143052" algn="l"/>
                        <a:tab pos="10057357" algn="l"/>
                      </a:tabLst>
                    </a:pPr>
                    <a:r>
                      <a:rPr lang="en-US" sz="1000" dirty="0">
                        <a:solidFill>
                          <a:srgbClr val="FFFFFF"/>
                        </a:solidFill>
                      </a:rPr>
                      <a:t>HTTP</a:t>
                    </a:r>
                  </a:p>
                </p:txBody>
              </p:sp>
            </p:grpSp>
            <p:sp>
              <p:nvSpPr>
                <p:cNvPr id="127156" name="Rectangle 180"/>
                <p:cNvSpPr>
                  <a:spLocks noChangeArrowheads="1"/>
                </p:cNvSpPr>
                <p:nvPr/>
              </p:nvSpPr>
              <p:spPr bwMode="auto">
                <a:xfrm>
                  <a:off x="503" y="2716"/>
                  <a:ext cx="87" cy="81"/>
                </a:xfrm>
                <a:prstGeom prst="rect">
                  <a:avLst/>
                </a:prstGeom>
                <a:solidFill>
                  <a:srgbClr val="00CC99"/>
                </a:solidFill>
                <a:ln w="9360" cap="sq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7157" name="Rectangle 181"/>
                <p:cNvSpPr>
                  <a:spLocks noChangeArrowheads="1"/>
                </p:cNvSpPr>
                <p:nvPr/>
              </p:nvSpPr>
              <p:spPr bwMode="auto">
                <a:xfrm>
                  <a:off x="493" y="2710"/>
                  <a:ext cx="353" cy="93"/>
                </a:xfrm>
                <a:prstGeom prst="rect">
                  <a:avLst/>
                </a:prstGeom>
                <a:noFill/>
                <a:ln w="9360" cap="sq">
                  <a:solidFill>
                    <a:srgbClr val="00CC99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27060" name="Group 182"/>
              <p:cNvGrpSpPr>
                <a:grpSpLocks/>
              </p:cNvGrpSpPr>
              <p:nvPr/>
            </p:nvGrpSpPr>
            <p:grpSpPr bwMode="auto">
              <a:xfrm>
                <a:off x="493" y="2829"/>
                <a:ext cx="381" cy="156"/>
                <a:chOff x="493" y="2829"/>
                <a:chExt cx="381" cy="156"/>
              </a:xfrm>
            </p:grpSpPr>
            <p:grpSp>
              <p:nvGrpSpPr>
                <p:cNvPr id="127063" name="Group 183"/>
                <p:cNvGrpSpPr>
                  <a:grpSpLocks/>
                </p:cNvGrpSpPr>
                <p:nvPr/>
              </p:nvGrpSpPr>
              <p:grpSpPr bwMode="auto">
                <a:xfrm>
                  <a:off x="548" y="2829"/>
                  <a:ext cx="326" cy="156"/>
                  <a:chOff x="548" y="2829"/>
                  <a:chExt cx="326" cy="156"/>
                </a:xfrm>
              </p:grpSpPr>
              <p:sp>
                <p:nvSpPr>
                  <p:cNvPr id="127160" name="Rectangle 184"/>
                  <p:cNvSpPr>
                    <a:spLocks noChangeArrowheads="1"/>
                  </p:cNvSpPr>
                  <p:nvPr/>
                </p:nvSpPr>
                <p:spPr bwMode="auto">
                  <a:xfrm>
                    <a:off x="592" y="2862"/>
                    <a:ext cx="244" cy="85"/>
                  </a:xfrm>
                  <a:prstGeom prst="rect">
                    <a:avLst/>
                  </a:prstGeom>
                  <a:solidFill>
                    <a:srgbClr val="FF0000"/>
                  </a:solidFill>
                  <a:ln w="9360" cap="sq">
                    <a:solidFill>
                      <a:srgbClr val="FFFFFF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7161" name="Text Box 18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48" y="2829"/>
                    <a:ext cx="326" cy="156"/>
                  </a:xfrm>
                  <a:prstGeom prst="rect">
                    <a:avLst/>
                  </a:prstGeom>
                  <a:noFill/>
                  <a:ln w="9525" cap="flat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lIns="90000" tIns="46800" rIns="90000" bIns="46800">
                    <a:spAutoFit/>
                  </a:bodyPr>
                  <a:lstStyle/>
                  <a:p>
                    <a:pPr>
                      <a:tabLst>
                        <a:tab pos="0" algn="l"/>
                        <a:tab pos="914305" algn="l"/>
                        <a:tab pos="1828610" algn="l"/>
                        <a:tab pos="2742915" algn="l"/>
                        <a:tab pos="3657220" algn="l"/>
                        <a:tab pos="4571526" algn="l"/>
                        <a:tab pos="5485831" algn="l"/>
                        <a:tab pos="6400137" algn="l"/>
                        <a:tab pos="7314442" algn="l"/>
                        <a:tab pos="8228747" algn="l"/>
                        <a:tab pos="9143052" algn="l"/>
                        <a:tab pos="10057357" algn="l"/>
                      </a:tabLst>
                    </a:pPr>
                    <a:r>
                      <a:rPr lang="en-US" sz="1000" dirty="0">
                        <a:solidFill>
                          <a:srgbClr val="FFFFFF"/>
                        </a:solidFill>
                      </a:rPr>
                      <a:t>HTTP</a:t>
                    </a:r>
                  </a:p>
                </p:txBody>
              </p:sp>
            </p:grpSp>
            <p:grpSp>
              <p:nvGrpSpPr>
                <p:cNvPr id="127066" name="Group 186"/>
                <p:cNvGrpSpPr>
                  <a:grpSpLocks/>
                </p:cNvGrpSpPr>
                <p:nvPr/>
              </p:nvGrpSpPr>
              <p:grpSpPr bwMode="auto">
                <a:xfrm>
                  <a:off x="493" y="2858"/>
                  <a:ext cx="353" cy="93"/>
                  <a:chOff x="493" y="2858"/>
                  <a:chExt cx="353" cy="93"/>
                </a:xfrm>
              </p:grpSpPr>
              <p:sp>
                <p:nvSpPr>
                  <p:cNvPr id="127163" name="Rectangle 187"/>
                  <p:cNvSpPr>
                    <a:spLocks noChangeArrowheads="1"/>
                  </p:cNvSpPr>
                  <p:nvPr/>
                </p:nvSpPr>
                <p:spPr bwMode="auto">
                  <a:xfrm>
                    <a:off x="503" y="2864"/>
                    <a:ext cx="87" cy="81"/>
                  </a:xfrm>
                  <a:prstGeom prst="rect">
                    <a:avLst/>
                  </a:prstGeom>
                  <a:solidFill>
                    <a:srgbClr val="00CC99"/>
                  </a:solidFill>
                  <a:ln w="9360" cap="sq">
                    <a:solidFill>
                      <a:srgbClr val="FFFFFF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7164" name="Rectangle 188"/>
                  <p:cNvSpPr>
                    <a:spLocks noChangeArrowheads="1"/>
                  </p:cNvSpPr>
                  <p:nvPr/>
                </p:nvSpPr>
                <p:spPr bwMode="auto">
                  <a:xfrm>
                    <a:off x="493" y="2858"/>
                    <a:ext cx="353" cy="93"/>
                  </a:xfrm>
                  <a:prstGeom prst="rect">
                    <a:avLst/>
                  </a:prstGeom>
                  <a:noFill/>
                  <a:ln w="9360" cap="sq">
                    <a:solidFill>
                      <a:srgbClr val="00CC99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27069" name="Group 189"/>
              <p:cNvGrpSpPr>
                <a:grpSpLocks/>
              </p:cNvGrpSpPr>
              <p:nvPr/>
            </p:nvGrpSpPr>
            <p:grpSpPr bwMode="auto">
              <a:xfrm>
                <a:off x="380" y="2849"/>
                <a:ext cx="479" cy="111"/>
                <a:chOff x="380" y="2849"/>
                <a:chExt cx="479" cy="111"/>
              </a:xfrm>
            </p:grpSpPr>
            <p:sp>
              <p:nvSpPr>
                <p:cNvPr id="127166" name="Rectangle 190"/>
                <p:cNvSpPr>
                  <a:spLocks noChangeArrowheads="1"/>
                </p:cNvSpPr>
                <p:nvPr/>
              </p:nvSpPr>
              <p:spPr bwMode="auto">
                <a:xfrm>
                  <a:off x="389" y="2860"/>
                  <a:ext cx="95" cy="92"/>
                </a:xfrm>
                <a:prstGeom prst="rect">
                  <a:avLst/>
                </a:prstGeom>
                <a:solidFill>
                  <a:srgbClr val="3333CC"/>
                </a:solidFill>
                <a:ln w="9525" cap="flat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7167" name="Rectangle 191"/>
                <p:cNvSpPr>
                  <a:spLocks noChangeArrowheads="1"/>
                </p:cNvSpPr>
                <p:nvPr/>
              </p:nvSpPr>
              <p:spPr bwMode="auto">
                <a:xfrm>
                  <a:off x="380" y="2849"/>
                  <a:ext cx="479" cy="111"/>
                </a:xfrm>
                <a:prstGeom prst="rect">
                  <a:avLst/>
                </a:prstGeom>
                <a:noFill/>
                <a:ln w="9360" cap="sq">
                  <a:solidFill>
                    <a:srgbClr val="3333CC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27074" name="Group 192"/>
              <p:cNvGrpSpPr>
                <a:grpSpLocks/>
              </p:cNvGrpSpPr>
              <p:nvPr/>
            </p:nvGrpSpPr>
            <p:grpSpPr bwMode="auto">
              <a:xfrm>
                <a:off x="259" y="2996"/>
                <a:ext cx="680" cy="156"/>
                <a:chOff x="259" y="2996"/>
                <a:chExt cx="680" cy="156"/>
              </a:xfrm>
            </p:grpSpPr>
            <p:grpSp>
              <p:nvGrpSpPr>
                <p:cNvPr id="127078" name="Group 193"/>
                <p:cNvGrpSpPr>
                  <a:grpSpLocks/>
                </p:cNvGrpSpPr>
                <p:nvPr/>
              </p:nvGrpSpPr>
              <p:grpSpPr bwMode="auto">
                <a:xfrm>
                  <a:off x="378" y="2996"/>
                  <a:ext cx="494" cy="156"/>
                  <a:chOff x="378" y="2996"/>
                  <a:chExt cx="494" cy="156"/>
                </a:xfrm>
              </p:grpSpPr>
              <p:grpSp>
                <p:nvGrpSpPr>
                  <p:cNvPr id="127087" name="Group 194"/>
                  <p:cNvGrpSpPr>
                    <a:grpSpLocks/>
                  </p:cNvGrpSpPr>
                  <p:nvPr/>
                </p:nvGrpSpPr>
                <p:grpSpPr bwMode="auto">
                  <a:xfrm>
                    <a:off x="491" y="2996"/>
                    <a:ext cx="381" cy="156"/>
                    <a:chOff x="491" y="2996"/>
                    <a:chExt cx="381" cy="156"/>
                  </a:xfrm>
                </p:grpSpPr>
                <p:grpSp>
                  <p:nvGrpSpPr>
                    <p:cNvPr id="127090" name="Group 19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46" y="2996"/>
                      <a:ext cx="326" cy="156"/>
                      <a:chOff x="546" y="2996"/>
                      <a:chExt cx="326" cy="156"/>
                    </a:xfrm>
                  </p:grpSpPr>
                  <p:sp>
                    <p:nvSpPr>
                      <p:cNvPr id="127172" name="Rectangle 19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90" y="3029"/>
                        <a:ext cx="244" cy="85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360" cap="sq">
                        <a:solidFill>
                          <a:srgbClr val="FFFFFF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27173" name="Text Box 197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546" y="2996"/>
                        <a:ext cx="326" cy="156"/>
                      </a:xfrm>
                      <a:prstGeom prst="rect">
                        <a:avLst/>
                      </a:prstGeom>
                      <a:noFill/>
                      <a:ln w="9525" cap="flat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lIns="90000" tIns="46800" rIns="90000" bIns="46800">
                        <a:spAutoFit/>
                      </a:bodyPr>
                      <a:lstStyle/>
                      <a:p>
                        <a:pPr>
                          <a:tabLst>
                            <a:tab pos="0" algn="l"/>
                            <a:tab pos="914305" algn="l"/>
                            <a:tab pos="1828610" algn="l"/>
                            <a:tab pos="2742915" algn="l"/>
                            <a:tab pos="3657220" algn="l"/>
                            <a:tab pos="4571526" algn="l"/>
                            <a:tab pos="5485831" algn="l"/>
                            <a:tab pos="6400137" algn="l"/>
                            <a:tab pos="7314442" algn="l"/>
                            <a:tab pos="8228747" algn="l"/>
                            <a:tab pos="9143052" algn="l"/>
                            <a:tab pos="10057357" algn="l"/>
                          </a:tabLst>
                        </a:pPr>
                        <a:r>
                          <a:rPr lang="en-US" sz="1000" dirty="0">
                            <a:solidFill>
                              <a:srgbClr val="FFFFFF"/>
                            </a:solidFill>
                          </a:rPr>
                          <a:t>HTTP</a:t>
                        </a:r>
                      </a:p>
                    </p:txBody>
                  </p:sp>
                </p:grpSp>
                <p:grpSp>
                  <p:nvGrpSpPr>
                    <p:cNvPr id="127094" name="Group 19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91" y="3025"/>
                      <a:ext cx="353" cy="93"/>
                      <a:chOff x="491" y="3025"/>
                      <a:chExt cx="353" cy="93"/>
                    </a:xfrm>
                  </p:grpSpPr>
                  <p:sp>
                    <p:nvSpPr>
                      <p:cNvPr id="127175" name="Rectangle 19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01" y="3031"/>
                        <a:ext cx="87" cy="81"/>
                      </a:xfrm>
                      <a:prstGeom prst="rect">
                        <a:avLst/>
                      </a:prstGeom>
                      <a:solidFill>
                        <a:srgbClr val="00CC99"/>
                      </a:solidFill>
                      <a:ln w="9360" cap="sq">
                        <a:solidFill>
                          <a:srgbClr val="FFFFFF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27176" name="Rectangle 20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91" y="3025"/>
                        <a:ext cx="353" cy="93"/>
                      </a:xfrm>
                      <a:prstGeom prst="rect">
                        <a:avLst/>
                      </a:prstGeom>
                      <a:noFill/>
                      <a:ln w="9360" cap="sq">
                        <a:solidFill>
                          <a:srgbClr val="00CC99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</p:grpSp>
              </p:grpSp>
              <p:sp>
                <p:nvSpPr>
                  <p:cNvPr id="127177" name="Rectangle 201"/>
                  <p:cNvSpPr>
                    <a:spLocks noChangeArrowheads="1"/>
                  </p:cNvSpPr>
                  <p:nvPr/>
                </p:nvSpPr>
                <p:spPr bwMode="auto">
                  <a:xfrm>
                    <a:off x="387" y="3027"/>
                    <a:ext cx="95" cy="92"/>
                  </a:xfrm>
                  <a:prstGeom prst="rect">
                    <a:avLst/>
                  </a:prstGeom>
                  <a:solidFill>
                    <a:srgbClr val="3333CC"/>
                  </a:solidFill>
                  <a:ln w="9525" cap="flat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7178" name="Rectangle 202"/>
                  <p:cNvSpPr>
                    <a:spLocks noChangeArrowheads="1"/>
                  </p:cNvSpPr>
                  <p:nvPr/>
                </p:nvSpPr>
                <p:spPr bwMode="auto">
                  <a:xfrm>
                    <a:off x="378" y="3016"/>
                    <a:ext cx="479" cy="111"/>
                  </a:xfrm>
                  <a:prstGeom prst="rect">
                    <a:avLst/>
                  </a:prstGeom>
                  <a:noFill/>
                  <a:ln w="9360" cap="sq">
                    <a:solidFill>
                      <a:srgbClr val="3333CC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27179" name="Rectangle 203"/>
                <p:cNvSpPr>
                  <a:spLocks noChangeArrowheads="1"/>
                </p:cNvSpPr>
                <p:nvPr/>
              </p:nvSpPr>
              <p:spPr bwMode="auto">
                <a:xfrm>
                  <a:off x="272" y="3018"/>
                  <a:ext cx="93" cy="107"/>
                </a:xfrm>
                <a:prstGeom prst="rect">
                  <a:avLst/>
                </a:prstGeom>
                <a:solidFill>
                  <a:srgbClr val="000000"/>
                </a:solidFill>
                <a:ln w="9525" cap="flat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7180" name="Rectangle 204"/>
                <p:cNvSpPr>
                  <a:spLocks noChangeArrowheads="1"/>
                </p:cNvSpPr>
                <p:nvPr/>
              </p:nvSpPr>
              <p:spPr bwMode="auto">
                <a:xfrm>
                  <a:off x="870" y="3017"/>
                  <a:ext cx="59" cy="107"/>
                </a:xfrm>
                <a:prstGeom prst="rect">
                  <a:avLst/>
                </a:prstGeom>
                <a:solidFill>
                  <a:srgbClr val="000000"/>
                </a:solidFill>
                <a:ln w="9525" cap="flat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7181" name="Rectangle 205"/>
                <p:cNvSpPr>
                  <a:spLocks noChangeArrowheads="1"/>
                </p:cNvSpPr>
                <p:nvPr/>
              </p:nvSpPr>
              <p:spPr bwMode="auto">
                <a:xfrm>
                  <a:off x="259" y="3002"/>
                  <a:ext cx="680" cy="137"/>
                </a:xfrm>
                <a:prstGeom prst="rect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27096" name="Group 206"/>
            <p:cNvGrpSpPr>
              <a:grpSpLocks/>
            </p:cNvGrpSpPr>
            <p:nvPr/>
          </p:nvGrpSpPr>
          <p:grpSpPr bwMode="auto">
            <a:xfrm>
              <a:off x="546" y="2552"/>
              <a:ext cx="326" cy="156"/>
              <a:chOff x="546" y="2552"/>
              <a:chExt cx="326" cy="156"/>
            </a:xfrm>
          </p:grpSpPr>
          <p:sp>
            <p:nvSpPr>
              <p:cNvPr id="127183" name="Rectangle 207"/>
              <p:cNvSpPr>
                <a:spLocks noChangeArrowheads="1"/>
              </p:cNvSpPr>
              <p:nvPr/>
            </p:nvSpPr>
            <p:spPr bwMode="auto">
              <a:xfrm>
                <a:off x="590" y="2585"/>
                <a:ext cx="244" cy="85"/>
              </a:xfrm>
              <a:prstGeom prst="rect">
                <a:avLst/>
              </a:prstGeom>
              <a:solidFill>
                <a:srgbClr val="FF0000"/>
              </a:solidFill>
              <a:ln w="9360" cap="sq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184" name="Text Box 208"/>
              <p:cNvSpPr txBox="1">
                <a:spLocks noChangeArrowheads="1"/>
              </p:cNvSpPr>
              <p:nvPr/>
            </p:nvSpPr>
            <p:spPr bwMode="auto">
              <a:xfrm>
                <a:off x="546" y="2552"/>
                <a:ext cx="326" cy="156"/>
              </a:xfrm>
              <a:prstGeom prst="rect">
                <a:avLst/>
              </a:prstGeom>
              <a:noFill/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spAutoFit/>
              </a:bodyPr>
              <a:lstStyle/>
              <a:p>
                <a:pPr>
                  <a:tabLst>
                    <a:tab pos="0" algn="l"/>
                    <a:tab pos="914305" algn="l"/>
                    <a:tab pos="1828610" algn="l"/>
                    <a:tab pos="2742915" algn="l"/>
                    <a:tab pos="3657220" algn="l"/>
                    <a:tab pos="4571526" algn="l"/>
                    <a:tab pos="5485831" algn="l"/>
                    <a:tab pos="6400137" algn="l"/>
                    <a:tab pos="7314442" algn="l"/>
                    <a:tab pos="8228747" algn="l"/>
                    <a:tab pos="9143052" algn="l"/>
                    <a:tab pos="10057357" algn="l"/>
                  </a:tabLst>
                </a:pPr>
                <a:r>
                  <a:rPr lang="en-US" sz="1000" dirty="0">
                    <a:solidFill>
                      <a:srgbClr val="FFFFFF"/>
                    </a:solidFill>
                  </a:rPr>
                  <a:t>HTTP</a:t>
                </a:r>
              </a:p>
            </p:txBody>
          </p:sp>
        </p:grpSp>
      </p:grpSp>
      <p:grpSp>
        <p:nvGrpSpPr>
          <p:cNvPr id="127104" name="Group 209"/>
          <p:cNvGrpSpPr>
            <a:grpSpLocks/>
          </p:cNvGrpSpPr>
          <p:nvPr/>
        </p:nvGrpSpPr>
        <p:grpSpPr bwMode="auto">
          <a:xfrm>
            <a:off x="76200" y="1119188"/>
            <a:ext cx="1079500" cy="1019175"/>
            <a:chOff x="48" y="705"/>
            <a:chExt cx="680" cy="642"/>
          </a:xfrm>
        </p:grpSpPr>
        <p:grpSp>
          <p:nvGrpSpPr>
            <p:cNvPr id="127105" name="Group 210"/>
            <p:cNvGrpSpPr>
              <a:grpSpLocks/>
            </p:cNvGrpSpPr>
            <p:nvPr/>
          </p:nvGrpSpPr>
          <p:grpSpPr bwMode="auto">
            <a:xfrm>
              <a:off x="274" y="858"/>
              <a:ext cx="381" cy="156"/>
              <a:chOff x="274" y="858"/>
              <a:chExt cx="381" cy="156"/>
            </a:xfrm>
          </p:grpSpPr>
          <p:grpSp>
            <p:nvGrpSpPr>
              <p:cNvPr id="127106" name="Group 211"/>
              <p:cNvGrpSpPr>
                <a:grpSpLocks/>
              </p:cNvGrpSpPr>
              <p:nvPr/>
            </p:nvGrpSpPr>
            <p:grpSpPr bwMode="auto">
              <a:xfrm>
                <a:off x="329" y="858"/>
                <a:ext cx="326" cy="156"/>
                <a:chOff x="329" y="858"/>
                <a:chExt cx="326" cy="156"/>
              </a:xfrm>
            </p:grpSpPr>
            <p:sp>
              <p:nvSpPr>
                <p:cNvPr id="127188" name="Rectangle 212"/>
                <p:cNvSpPr>
                  <a:spLocks noChangeArrowheads="1"/>
                </p:cNvSpPr>
                <p:nvPr/>
              </p:nvSpPr>
              <p:spPr bwMode="auto">
                <a:xfrm>
                  <a:off x="373" y="891"/>
                  <a:ext cx="244" cy="85"/>
                </a:xfrm>
                <a:prstGeom prst="rect">
                  <a:avLst/>
                </a:prstGeom>
                <a:solidFill>
                  <a:srgbClr val="FF0000"/>
                </a:solidFill>
                <a:ln w="9360" cap="sq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7189" name="Text Box 213"/>
                <p:cNvSpPr txBox="1">
                  <a:spLocks noChangeArrowheads="1"/>
                </p:cNvSpPr>
                <p:nvPr/>
              </p:nvSpPr>
              <p:spPr bwMode="auto">
                <a:xfrm>
                  <a:off x="329" y="858"/>
                  <a:ext cx="326" cy="156"/>
                </a:xfrm>
                <a:prstGeom prst="rect">
                  <a:avLst/>
                </a:prstGeom>
                <a:noFill/>
                <a:ln w="9525" cap="flat">
                  <a:noFill/>
                  <a:round/>
                  <a:headEnd/>
                  <a:tailEnd/>
                </a:ln>
                <a:effectLst/>
              </p:spPr>
              <p:txBody>
                <a:bodyPr wrap="none" lIns="90000" tIns="46800" rIns="90000" bIns="46800">
                  <a:spAutoFit/>
                </a:bodyPr>
                <a:lstStyle/>
                <a:p>
                  <a:pPr>
                    <a:tabLst>
                      <a:tab pos="0" algn="l"/>
                      <a:tab pos="914305" algn="l"/>
                      <a:tab pos="1828610" algn="l"/>
                      <a:tab pos="2742915" algn="l"/>
                      <a:tab pos="3657220" algn="l"/>
                      <a:tab pos="4571526" algn="l"/>
                      <a:tab pos="5485831" algn="l"/>
                      <a:tab pos="6400137" algn="l"/>
                      <a:tab pos="7314442" algn="l"/>
                      <a:tab pos="8228747" algn="l"/>
                      <a:tab pos="9143052" algn="l"/>
                      <a:tab pos="10057357" algn="l"/>
                    </a:tabLst>
                  </a:pPr>
                  <a:r>
                    <a:rPr lang="en-US" sz="1000" dirty="0">
                      <a:solidFill>
                        <a:srgbClr val="FFFFFF"/>
                      </a:solidFill>
                    </a:rPr>
                    <a:t>HTTP</a:t>
                  </a:r>
                </a:p>
              </p:txBody>
            </p:sp>
          </p:grpSp>
          <p:sp>
            <p:nvSpPr>
              <p:cNvPr id="127190" name="Rectangle 214"/>
              <p:cNvSpPr>
                <a:spLocks noChangeArrowheads="1"/>
              </p:cNvSpPr>
              <p:nvPr/>
            </p:nvSpPr>
            <p:spPr bwMode="auto">
              <a:xfrm>
                <a:off x="284" y="893"/>
                <a:ext cx="87" cy="81"/>
              </a:xfrm>
              <a:prstGeom prst="rect">
                <a:avLst/>
              </a:prstGeom>
              <a:solidFill>
                <a:srgbClr val="00CC99"/>
              </a:solidFill>
              <a:ln w="9360" cap="sq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191" name="Rectangle 215"/>
              <p:cNvSpPr>
                <a:spLocks noChangeArrowheads="1"/>
              </p:cNvSpPr>
              <p:nvPr/>
            </p:nvSpPr>
            <p:spPr bwMode="auto">
              <a:xfrm>
                <a:off x="274" y="887"/>
                <a:ext cx="353" cy="93"/>
              </a:xfrm>
              <a:prstGeom prst="rect">
                <a:avLst/>
              </a:prstGeom>
              <a:noFill/>
              <a:ln w="9360" cap="sq">
                <a:solidFill>
                  <a:srgbClr val="00CC9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27111" name="Group 216"/>
            <p:cNvGrpSpPr>
              <a:grpSpLocks/>
            </p:cNvGrpSpPr>
            <p:nvPr/>
          </p:nvGrpSpPr>
          <p:grpSpPr bwMode="auto">
            <a:xfrm>
              <a:off x="274" y="1018"/>
              <a:ext cx="381" cy="156"/>
              <a:chOff x="274" y="1018"/>
              <a:chExt cx="381" cy="156"/>
            </a:xfrm>
          </p:grpSpPr>
          <p:grpSp>
            <p:nvGrpSpPr>
              <p:cNvPr id="127112" name="Group 217"/>
              <p:cNvGrpSpPr>
                <a:grpSpLocks/>
              </p:cNvGrpSpPr>
              <p:nvPr/>
            </p:nvGrpSpPr>
            <p:grpSpPr bwMode="auto">
              <a:xfrm>
                <a:off x="329" y="1018"/>
                <a:ext cx="326" cy="156"/>
                <a:chOff x="329" y="1018"/>
                <a:chExt cx="326" cy="156"/>
              </a:xfrm>
            </p:grpSpPr>
            <p:sp>
              <p:nvSpPr>
                <p:cNvPr id="127194" name="Rectangle 218"/>
                <p:cNvSpPr>
                  <a:spLocks noChangeArrowheads="1"/>
                </p:cNvSpPr>
                <p:nvPr/>
              </p:nvSpPr>
              <p:spPr bwMode="auto">
                <a:xfrm>
                  <a:off x="373" y="1051"/>
                  <a:ext cx="244" cy="85"/>
                </a:xfrm>
                <a:prstGeom prst="rect">
                  <a:avLst/>
                </a:prstGeom>
                <a:solidFill>
                  <a:srgbClr val="FF0000"/>
                </a:solidFill>
                <a:ln w="9360" cap="sq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7195" name="Text Box 219"/>
                <p:cNvSpPr txBox="1">
                  <a:spLocks noChangeArrowheads="1"/>
                </p:cNvSpPr>
                <p:nvPr/>
              </p:nvSpPr>
              <p:spPr bwMode="auto">
                <a:xfrm>
                  <a:off x="329" y="1018"/>
                  <a:ext cx="326" cy="156"/>
                </a:xfrm>
                <a:prstGeom prst="rect">
                  <a:avLst/>
                </a:prstGeom>
                <a:noFill/>
                <a:ln w="9525" cap="flat">
                  <a:noFill/>
                  <a:round/>
                  <a:headEnd/>
                  <a:tailEnd/>
                </a:ln>
                <a:effectLst/>
              </p:spPr>
              <p:txBody>
                <a:bodyPr wrap="none" lIns="90000" tIns="46800" rIns="90000" bIns="46800">
                  <a:spAutoFit/>
                </a:bodyPr>
                <a:lstStyle/>
                <a:p>
                  <a:pPr>
                    <a:tabLst>
                      <a:tab pos="0" algn="l"/>
                      <a:tab pos="914305" algn="l"/>
                      <a:tab pos="1828610" algn="l"/>
                      <a:tab pos="2742915" algn="l"/>
                      <a:tab pos="3657220" algn="l"/>
                      <a:tab pos="4571526" algn="l"/>
                      <a:tab pos="5485831" algn="l"/>
                      <a:tab pos="6400137" algn="l"/>
                      <a:tab pos="7314442" algn="l"/>
                      <a:tab pos="8228747" algn="l"/>
                      <a:tab pos="9143052" algn="l"/>
                      <a:tab pos="10057357" algn="l"/>
                    </a:tabLst>
                  </a:pPr>
                  <a:r>
                    <a:rPr lang="en-US" sz="1000" dirty="0">
                      <a:solidFill>
                        <a:srgbClr val="FFFFFF"/>
                      </a:solidFill>
                    </a:rPr>
                    <a:t>HTTP</a:t>
                  </a:r>
                </a:p>
              </p:txBody>
            </p:sp>
          </p:grpSp>
          <p:grpSp>
            <p:nvGrpSpPr>
              <p:cNvPr id="127115" name="Group 220"/>
              <p:cNvGrpSpPr>
                <a:grpSpLocks/>
              </p:cNvGrpSpPr>
              <p:nvPr/>
            </p:nvGrpSpPr>
            <p:grpSpPr bwMode="auto">
              <a:xfrm>
                <a:off x="274" y="1047"/>
                <a:ext cx="353" cy="93"/>
                <a:chOff x="274" y="1047"/>
                <a:chExt cx="353" cy="93"/>
              </a:xfrm>
            </p:grpSpPr>
            <p:sp>
              <p:nvSpPr>
                <p:cNvPr id="127197" name="Rectangle 221"/>
                <p:cNvSpPr>
                  <a:spLocks noChangeArrowheads="1"/>
                </p:cNvSpPr>
                <p:nvPr/>
              </p:nvSpPr>
              <p:spPr bwMode="auto">
                <a:xfrm>
                  <a:off x="284" y="1053"/>
                  <a:ext cx="87" cy="81"/>
                </a:xfrm>
                <a:prstGeom prst="rect">
                  <a:avLst/>
                </a:prstGeom>
                <a:solidFill>
                  <a:srgbClr val="00CC99"/>
                </a:solidFill>
                <a:ln w="9360" cap="sq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7198" name="Rectangle 222"/>
                <p:cNvSpPr>
                  <a:spLocks noChangeArrowheads="1"/>
                </p:cNvSpPr>
                <p:nvPr/>
              </p:nvSpPr>
              <p:spPr bwMode="auto">
                <a:xfrm>
                  <a:off x="274" y="1047"/>
                  <a:ext cx="353" cy="93"/>
                </a:xfrm>
                <a:prstGeom prst="rect">
                  <a:avLst/>
                </a:prstGeom>
                <a:noFill/>
                <a:ln w="9360" cap="sq">
                  <a:solidFill>
                    <a:srgbClr val="00CC99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27118" name="Group 223"/>
            <p:cNvGrpSpPr>
              <a:grpSpLocks/>
            </p:cNvGrpSpPr>
            <p:nvPr/>
          </p:nvGrpSpPr>
          <p:grpSpPr bwMode="auto">
            <a:xfrm>
              <a:off x="161" y="1032"/>
              <a:ext cx="479" cy="111"/>
              <a:chOff x="161" y="1032"/>
              <a:chExt cx="479" cy="111"/>
            </a:xfrm>
          </p:grpSpPr>
          <p:sp>
            <p:nvSpPr>
              <p:cNvPr id="127200" name="Rectangle 224"/>
              <p:cNvSpPr>
                <a:spLocks noChangeArrowheads="1"/>
              </p:cNvSpPr>
              <p:nvPr/>
            </p:nvSpPr>
            <p:spPr bwMode="auto">
              <a:xfrm>
                <a:off x="170" y="1043"/>
                <a:ext cx="95" cy="92"/>
              </a:xfrm>
              <a:prstGeom prst="rect">
                <a:avLst/>
              </a:prstGeom>
              <a:solidFill>
                <a:srgbClr val="3333CC"/>
              </a:soli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201" name="Rectangle 225"/>
              <p:cNvSpPr>
                <a:spLocks noChangeArrowheads="1"/>
              </p:cNvSpPr>
              <p:nvPr/>
            </p:nvSpPr>
            <p:spPr bwMode="auto">
              <a:xfrm>
                <a:off x="161" y="1032"/>
                <a:ext cx="479" cy="111"/>
              </a:xfrm>
              <a:prstGeom prst="rect">
                <a:avLst/>
              </a:prstGeom>
              <a:noFill/>
              <a:ln w="9360" cap="sq">
                <a:solidFill>
                  <a:srgbClr val="3333CC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27121" name="Group 226"/>
            <p:cNvGrpSpPr>
              <a:grpSpLocks/>
            </p:cNvGrpSpPr>
            <p:nvPr/>
          </p:nvGrpSpPr>
          <p:grpSpPr bwMode="auto">
            <a:xfrm>
              <a:off x="327" y="705"/>
              <a:ext cx="326" cy="156"/>
              <a:chOff x="327" y="705"/>
              <a:chExt cx="326" cy="156"/>
            </a:xfrm>
          </p:grpSpPr>
          <p:sp>
            <p:nvSpPr>
              <p:cNvPr id="127203" name="Rectangle 227"/>
              <p:cNvSpPr>
                <a:spLocks noChangeArrowheads="1"/>
              </p:cNvSpPr>
              <p:nvPr/>
            </p:nvSpPr>
            <p:spPr bwMode="auto">
              <a:xfrm>
                <a:off x="371" y="738"/>
                <a:ext cx="244" cy="85"/>
              </a:xfrm>
              <a:prstGeom prst="rect">
                <a:avLst/>
              </a:prstGeom>
              <a:solidFill>
                <a:srgbClr val="FF0000"/>
              </a:solidFill>
              <a:ln w="9360" cap="sq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204" name="Text Box 228"/>
              <p:cNvSpPr txBox="1">
                <a:spLocks noChangeArrowheads="1"/>
              </p:cNvSpPr>
              <p:nvPr/>
            </p:nvSpPr>
            <p:spPr bwMode="auto">
              <a:xfrm>
                <a:off x="327" y="705"/>
                <a:ext cx="326" cy="156"/>
              </a:xfrm>
              <a:prstGeom prst="rect">
                <a:avLst/>
              </a:prstGeom>
              <a:noFill/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spAutoFit/>
              </a:bodyPr>
              <a:lstStyle/>
              <a:p>
                <a:pPr>
                  <a:tabLst>
                    <a:tab pos="0" algn="l"/>
                    <a:tab pos="914305" algn="l"/>
                    <a:tab pos="1828610" algn="l"/>
                    <a:tab pos="2742915" algn="l"/>
                    <a:tab pos="3657220" algn="l"/>
                    <a:tab pos="4571526" algn="l"/>
                    <a:tab pos="5485831" algn="l"/>
                    <a:tab pos="6400137" algn="l"/>
                    <a:tab pos="7314442" algn="l"/>
                    <a:tab pos="8228747" algn="l"/>
                    <a:tab pos="9143052" algn="l"/>
                    <a:tab pos="10057357" algn="l"/>
                  </a:tabLst>
                </a:pPr>
                <a:r>
                  <a:rPr lang="en-US" sz="1000" dirty="0">
                    <a:solidFill>
                      <a:srgbClr val="FFFFFF"/>
                    </a:solidFill>
                  </a:rPr>
                  <a:t>HTTP</a:t>
                </a:r>
              </a:p>
            </p:txBody>
          </p:sp>
        </p:grpSp>
        <p:grpSp>
          <p:nvGrpSpPr>
            <p:cNvPr id="127122" name="Group 229"/>
            <p:cNvGrpSpPr>
              <a:grpSpLocks/>
            </p:cNvGrpSpPr>
            <p:nvPr/>
          </p:nvGrpSpPr>
          <p:grpSpPr bwMode="auto">
            <a:xfrm>
              <a:off x="48" y="1191"/>
              <a:ext cx="680" cy="156"/>
              <a:chOff x="48" y="1191"/>
              <a:chExt cx="680" cy="156"/>
            </a:xfrm>
          </p:grpSpPr>
          <p:sp>
            <p:nvSpPr>
              <p:cNvPr id="127206" name="Rectangle 230"/>
              <p:cNvSpPr>
                <a:spLocks noChangeArrowheads="1"/>
              </p:cNvSpPr>
              <p:nvPr/>
            </p:nvSpPr>
            <p:spPr bwMode="auto">
              <a:xfrm>
                <a:off x="48" y="1197"/>
                <a:ext cx="680" cy="137"/>
              </a:xfrm>
              <a:prstGeom prst="rect">
                <a:avLst/>
              </a:prstGeom>
              <a:solidFill>
                <a:srgbClr val="FFFFFF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27123" name="Group 231"/>
              <p:cNvGrpSpPr>
                <a:grpSpLocks/>
              </p:cNvGrpSpPr>
              <p:nvPr/>
            </p:nvGrpSpPr>
            <p:grpSpPr bwMode="auto">
              <a:xfrm>
                <a:off x="167" y="1191"/>
                <a:ext cx="495" cy="156"/>
                <a:chOff x="167" y="1191"/>
                <a:chExt cx="495" cy="156"/>
              </a:xfrm>
            </p:grpSpPr>
            <p:grpSp>
              <p:nvGrpSpPr>
                <p:cNvPr id="127124" name="Group 232"/>
                <p:cNvGrpSpPr>
                  <a:grpSpLocks/>
                </p:cNvGrpSpPr>
                <p:nvPr/>
              </p:nvGrpSpPr>
              <p:grpSpPr bwMode="auto">
                <a:xfrm>
                  <a:off x="280" y="1191"/>
                  <a:ext cx="382" cy="156"/>
                  <a:chOff x="280" y="1191"/>
                  <a:chExt cx="382" cy="156"/>
                </a:xfrm>
              </p:grpSpPr>
              <p:grpSp>
                <p:nvGrpSpPr>
                  <p:cNvPr id="127127" name="Group 233"/>
                  <p:cNvGrpSpPr>
                    <a:grpSpLocks/>
                  </p:cNvGrpSpPr>
                  <p:nvPr/>
                </p:nvGrpSpPr>
                <p:grpSpPr bwMode="auto">
                  <a:xfrm>
                    <a:off x="336" y="1191"/>
                    <a:ext cx="326" cy="156"/>
                    <a:chOff x="336" y="1191"/>
                    <a:chExt cx="326" cy="156"/>
                  </a:xfrm>
                </p:grpSpPr>
                <p:sp>
                  <p:nvSpPr>
                    <p:cNvPr id="127210" name="Rectangle 23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9" y="1224"/>
                      <a:ext cx="244" cy="85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 w="9360" cap="sq">
                      <a:solidFill>
                        <a:srgbClr val="FFFFFF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7211" name="Text Box 235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36" y="1191"/>
                      <a:ext cx="326" cy="156"/>
                    </a:xfrm>
                    <a:prstGeom prst="rect">
                      <a:avLst/>
                    </a:prstGeom>
                    <a:noFill/>
                    <a:ln w="9525" cap="flat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lIns="90000" tIns="46800" rIns="90000" bIns="46800">
                      <a:spAutoFit/>
                    </a:bodyPr>
                    <a:lstStyle/>
                    <a:p>
                      <a:pPr>
                        <a:tabLst>
                          <a:tab pos="0" algn="l"/>
                          <a:tab pos="914305" algn="l"/>
                          <a:tab pos="1828610" algn="l"/>
                          <a:tab pos="2742915" algn="l"/>
                          <a:tab pos="3657220" algn="l"/>
                          <a:tab pos="4571526" algn="l"/>
                          <a:tab pos="5485831" algn="l"/>
                          <a:tab pos="6400137" algn="l"/>
                          <a:tab pos="7314442" algn="l"/>
                          <a:tab pos="8228747" algn="l"/>
                          <a:tab pos="9143052" algn="l"/>
                          <a:tab pos="10057357" algn="l"/>
                        </a:tabLst>
                      </a:pPr>
                      <a:r>
                        <a:rPr lang="en-US" sz="1000" dirty="0">
                          <a:solidFill>
                            <a:srgbClr val="FFFFFF"/>
                          </a:solidFill>
                        </a:rPr>
                        <a:t>HTTP</a:t>
                      </a:r>
                    </a:p>
                  </p:txBody>
                </p:sp>
              </p:grpSp>
              <p:grpSp>
                <p:nvGrpSpPr>
                  <p:cNvPr id="127136" name="Group 236"/>
                  <p:cNvGrpSpPr>
                    <a:grpSpLocks/>
                  </p:cNvGrpSpPr>
                  <p:nvPr/>
                </p:nvGrpSpPr>
                <p:grpSpPr bwMode="auto">
                  <a:xfrm>
                    <a:off x="280" y="1220"/>
                    <a:ext cx="353" cy="93"/>
                    <a:chOff x="280" y="1220"/>
                    <a:chExt cx="353" cy="93"/>
                  </a:xfrm>
                </p:grpSpPr>
                <p:sp>
                  <p:nvSpPr>
                    <p:cNvPr id="127213" name="Rectangle 23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90" y="1226"/>
                      <a:ext cx="87" cy="81"/>
                    </a:xfrm>
                    <a:prstGeom prst="rect">
                      <a:avLst/>
                    </a:prstGeom>
                    <a:solidFill>
                      <a:srgbClr val="00CC99"/>
                    </a:solidFill>
                    <a:ln w="9360" cap="sq">
                      <a:solidFill>
                        <a:srgbClr val="FFFFFF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7214" name="Rectangle 23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80" y="1220"/>
                      <a:ext cx="353" cy="93"/>
                    </a:xfrm>
                    <a:prstGeom prst="rect">
                      <a:avLst/>
                    </a:prstGeom>
                    <a:noFill/>
                    <a:ln w="9360" cap="sq">
                      <a:solidFill>
                        <a:srgbClr val="00CC99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  <p:sp>
              <p:nvSpPr>
                <p:cNvPr id="127215" name="Rectangle 239"/>
                <p:cNvSpPr>
                  <a:spLocks noChangeArrowheads="1"/>
                </p:cNvSpPr>
                <p:nvPr/>
              </p:nvSpPr>
              <p:spPr bwMode="auto">
                <a:xfrm>
                  <a:off x="176" y="1222"/>
                  <a:ext cx="95" cy="92"/>
                </a:xfrm>
                <a:prstGeom prst="rect">
                  <a:avLst/>
                </a:prstGeom>
                <a:solidFill>
                  <a:srgbClr val="3333CC"/>
                </a:solidFill>
                <a:ln w="9525" cap="flat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7216" name="Rectangle 240"/>
                <p:cNvSpPr>
                  <a:spLocks noChangeArrowheads="1"/>
                </p:cNvSpPr>
                <p:nvPr/>
              </p:nvSpPr>
              <p:spPr bwMode="auto">
                <a:xfrm>
                  <a:off x="167" y="1211"/>
                  <a:ext cx="479" cy="111"/>
                </a:xfrm>
                <a:prstGeom prst="rect">
                  <a:avLst/>
                </a:prstGeom>
                <a:noFill/>
                <a:ln w="9360" cap="sq">
                  <a:solidFill>
                    <a:srgbClr val="3333CC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27217" name="Rectangle 241"/>
              <p:cNvSpPr>
                <a:spLocks noChangeArrowheads="1"/>
              </p:cNvSpPr>
              <p:nvPr/>
            </p:nvSpPr>
            <p:spPr bwMode="auto">
              <a:xfrm>
                <a:off x="61" y="1213"/>
                <a:ext cx="93" cy="107"/>
              </a:xfrm>
              <a:prstGeom prst="rect">
                <a:avLst/>
              </a:prstGeom>
              <a:solidFill>
                <a:srgbClr val="000000"/>
              </a:soli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218" name="Rectangle 242"/>
              <p:cNvSpPr>
                <a:spLocks noChangeArrowheads="1"/>
              </p:cNvSpPr>
              <p:nvPr/>
            </p:nvSpPr>
            <p:spPr bwMode="auto">
              <a:xfrm>
                <a:off x="659" y="1212"/>
                <a:ext cx="59" cy="107"/>
              </a:xfrm>
              <a:prstGeom prst="rect">
                <a:avLst/>
              </a:prstGeom>
              <a:solidFill>
                <a:srgbClr val="000000"/>
              </a:soli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27138" name="Group 243"/>
          <p:cNvGrpSpPr>
            <a:grpSpLocks/>
          </p:cNvGrpSpPr>
          <p:nvPr/>
        </p:nvGrpSpPr>
        <p:grpSpPr bwMode="auto">
          <a:xfrm>
            <a:off x="414338" y="4756150"/>
            <a:ext cx="1079500" cy="247650"/>
            <a:chOff x="261" y="2996"/>
            <a:chExt cx="680" cy="156"/>
          </a:xfrm>
        </p:grpSpPr>
        <p:sp>
          <p:nvSpPr>
            <p:cNvPr id="127220" name="Rectangle 244"/>
            <p:cNvSpPr>
              <a:spLocks noChangeArrowheads="1"/>
            </p:cNvSpPr>
            <p:nvPr/>
          </p:nvSpPr>
          <p:spPr bwMode="auto">
            <a:xfrm>
              <a:off x="261" y="3002"/>
              <a:ext cx="680" cy="137"/>
            </a:xfrm>
            <a:prstGeom prst="rect">
              <a:avLst/>
            </a:prstGeom>
            <a:solidFill>
              <a:srgbClr val="FFFFFF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27139" name="Group 245"/>
            <p:cNvGrpSpPr>
              <a:grpSpLocks/>
            </p:cNvGrpSpPr>
            <p:nvPr/>
          </p:nvGrpSpPr>
          <p:grpSpPr bwMode="auto">
            <a:xfrm>
              <a:off x="380" y="2996"/>
              <a:ext cx="495" cy="156"/>
              <a:chOff x="380" y="2996"/>
              <a:chExt cx="495" cy="156"/>
            </a:xfrm>
          </p:grpSpPr>
          <p:grpSp>
            <p:nvGrpSpPr>
              <p:cNvPr id="127140" name="Group 246"/>
              <p:cNvGrpSpPr>
                <a:grpSpLocks/>
              </p:cNvGrpSpPr>
              <p:nvPr/>
            </p:nvGrpSpPr>
            <p:grpSpPr bwMode="auto">
              <a:xfrm>
                <a:off x="493" y="2996"/>
                <a:ext cx="382" cy="156"/>
                <a:chOff x="493" y="2996"/>
                <a:chExt cx="382" cy="156"/>
              </a:xfrm>
            </p:grpSpPr>
            <p:grpSp>
              <p:nvGrpSpPr>
                <p:cNvPr id="127143" name="Group 247"/>
                <p:cNvGrpSpPr>
                  <a:grpSpLocks/>
                </p:cNvGrpSpPr>
                <p:nvPr/>
              </p:nvGrpSpPr>
              <p:grpSpPr bwMode="auto">
                <a:xfrm>
                  <a:off x="549" y="2996"/>
                  <a:ext cx="326" cy="156"/>
                  <a:chOff x="549" y="2996"/>
                  <a:chExt cx="326" cy="156"/>
                </a:xfrm>
              </p:grpSpPr>
              <p:sp>
                <p:nvSpPr>
                  <p:cNvPr id="127224" name="Rectangle 248"/>
                  <p:cNvSpPr>
                    <a:spLocks noChangeArrowheads="1"/>
                  </p:cNvSpPr>
                  <p:nvPr/>
                </p:nvSpPr>
                <p:spPr bwMode="auto">
                  <a:xfrm>
                    <a:off x="592" y="3029"/>
                    <a:ext cx="244" cy="85"/>
                  </a:xfrm>
                  <a:prstGeom prst="rect">
                    <a:avLst/>
                  </a:prstGeom>
                  <a:solidFill>
                    <a:srgbClr val="FF0000"/>
                  </a:solidFill>
                  <a:ln w="9360" cap="sq">
                    <a:solidFill>
                      <a:srgbClr val="FFFFFF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7225" name="Text Box 24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49" y="2996"/>
                    <a:ext cx="326" cy="156"/>
                  </a:xfrm>
                  <a:prstGeom prst="rect">
                    <a:avLst/>
                  </a:prstGeom>
                  <a:noFill/>
                  <a:ln w="9525" cap="flat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lIns="90000" tIns="46800" rIns="90000" bIns="46800">
                    <a:spAutoFit/>
                  </a:bodyPr>
                  <a:lstStyle/>
                  <a:p>
                    <a:pPr>
                      <a:tabLst>
                        <a:tab pos="0" algn="l"/>
                        <a:tab pos="914305" algn="l"/>
                        <a:tab pos="1828610" algn="l"/>
                        <a:tab pos="2742915" algn="l"/>
                        <a:tab pos="3657220" algn="l"/>
                        <a:tab pos="4571526" algn="l"/>
                        <a:tab pos="5485831" algn="l"/>
                        <a:tab pos="6400137" algn="l"/>
                        <a:tab pos="7314442" algn="l"/>
                        <a:tab pos="8228747" algn="l"/>
                        <a:tab pos="9143052" algn="l"/>
                        <a:tab pos="10057357" algn="l"/>
                      </a:tabLst>
                    </a:pPr>
                    <a:r>
                      <a:rPr lang="en-US" sz="1000" dirty="0">
                        <a:solidFill>
                          <a:srgbClr val="FFFFFF"/>
                        </a:solidFill>
                      </a:rPr>
                      <a:t>HTTP</a:t>
                    </a:r>
                  </a:p>
                </p:txBody>
              </p:sp>
            </p:grpSp>
            <p:grpSp>
              <p:nvGrpSpPr>
                <p:cNvPr id="127150" name="Group 250"/>
                <p:cNvGrpSpPr>
                  <a:grpSpLocks/>
                </p:cNvGrpSpPr>
                <p:nvPr/>
              </p:nvGrpSpPr>
              <p:grpSpPr bwMode="auto">
                <a:xfrm>
                  <a:off x="493" y="3025"/>
                  <a:ext cx="353" cy="93"/>
                  <a:chOff x="493" y="3025"/>
                  <a:chExt cx="353" cy="93"/>
                </a:xfrm>
              </p:grpSpPr>
              <p:sp>
                <p:nvSpPr>
                  <p:cNvPr id="127227" name="Rectangle 251"/>
                  <p:cNvSpPr>
                    <a:spLocks noChangeArrowheads="1"/>
                  </p:cNvSpPr>
                  <p:nvPr/>
                </p:nvSpPr>
                <p:spPr bwMode="auto">
                  <a:xfrm>
                    <a:off x="503" y="3031"/>
                    <a:ext cx="87" cy="81"/>
                  </a:xfrm>
                  <a:prstGeom prst="rect">
                    <a:avLst/>
                  </a:prstGeom>
                  <a:solidFill>
                    <a:srgbClr val="00CC99"/>
                  </a:solidFill>
                  <a:ln w="9360" cap="sq">
                    <a:solidFill>
                      <a:srgbClr val="FFFFFF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7228" name="Rectangle 252"/>
                  <p:cNvSpPr>
                    <a:spLocks noChangeArrowheads="1"/>
                  </p:cNvSpPr>
                  <p:nvPr/>
                </p:nvSpPr>
                <p:spPr bwMode="auto">
                  <a:xfrm>
                    <a:off x="493" y="3025"/>
                    <a:ext cx="353" cy="93"/>
                  </a:xfrm>
                  <a:prstGeom prst="rect">
                    <a:avLst/>
                  </a:prstGeom>
                  <a:noFill/>
                  <a:ln w="9360" cap="sq">
                    <a:solidFill>
                      <a:srgbClr val="00CC99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27229" name="Rectangle 253"/>
              <p:cNvSpPr>
                <a:spLocks noChangeArrowheads="1"/>
              </p:cNvSpPr>
              <p:nvPr/>
            </p:nvSpPr>
            <p:spPr bwMode="auto">
              <a:xfrm>
                <a:off x="389" y="3027"/>
                <a:ext cx="95" cy="92"/>
              </a:xfrm>
              <a:prstGeom prst="rect">
                <a:avLst/>
              </a:prstGeom>
              <a:solidFill>
                <a:srgbClr val="3333CC"/>
              </a:soli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230" name="Rectangle 254"/>
              <p:cNvSpPr>
                <a:spLocks noChangeArrowheads="1"/>
              </p:cNvSpPr>
              <p:nvPr/>
            </p:nvSpPr>
            <p:spPr bwMode="auto">
              <a:xfrm>
                <a:off x="380" y="3016"/>
                <a:ext cx="479" cy="111"/>
              </a:xfrm>
              <a:prstGeom prst="rect">
                <a:avLst/>
              </a:prstGeom>
              <a:noFill/>
              <a:ln w="9360" cap="sq">
                <a:solidFill>
                  <a:srgbClr val="3333CC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27231" name="Rectangle 255"/>
            <p:cNvSpPr>
              <a:spLocks noChangeArrowheads="1"/>
            </p:cNvSpPr>
            <p:nvPr/>
          </p:nvSpPr>
          <p:spPr bwMode="auto">
            <a:xfrm>
              <a:off x="274" y="3018"/>
              <a:ext cx="93" cy="107"/>
            </a:xfrm>
            <a:prstGeom prst="rect">
              <a:avLst/>
            </a:prstGeom>
            <a:solidFill>
              <a:srgbClr val="000000"/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232" name="Rectangle 256"/>
            <p:cNvSpPr>
              <a:spLocks noChangeArrowheads="1"/>
            </p:cNvSpPr>
            <p:nvPr/>
          </p:nvSpPr>
          <p:spPr bwMode="auto">
            <a:xfrm>
              <a:off x="872" y="3017"/>
              <a:ext cx="59" cy="107"/>
            </a:xfrm>
            <a:prstGeom prst="rect">
              <a:avLst/>
            </a:prstGeom>
            <a:solidFill>
              <a:srgbClr val="000000"/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27233" name="Picture 25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06613" y="855663"/>
            <a:ext cx="1243012" cy="768350"/>
          </a:xfrm>
          <a:prstGeom prst="rect">
            <a:avLst/>
          </a:prstGeom>
          <a:noFill/>
          <a:ln w="28440" cap="sq">
            <a:solidFill>
              <a:srgbClr val="FF0000"/>
            </a:solidFill>
            <a:miter lim="800000"/>
            <a:headEnd/>
            <a:tailEnd/>
          </a:ln>
          <a:effectLst/>
        </p:spPr>
      </p:pic>
      <p:sp>
        <p:nvSpPr>
          <p:cNvPr id="127234" name="Rectangle 258"/>
          <p:cNvSpPr>
            <a:spLocks noChangeArrowheads="1"/>
          </p:cNvSpPr>
          <p:nvPr/>
        </p:nvSpPr>
        <p:spPr bwMode="auto">
          <a:xfrm>
            <a:off x="3357563" y="1019176"/>
            <a:ext cx="3865562" cy="5365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89991" tIns="46795" rIns="89991" bIns="46795"/>
          <a:lstStyle/>
          <a:p>
            <a:pPr marL="341277" indent="-341277">
              <a:lnSpc>
                <a:spcPct val="90000"/>
              </a:lnSpc>
              <a:buClr>
                <a:srgbClr val="000099"/>
              </a:buClr>
              <a:buSzPct val="65000"/>
              <a:buFont typeface="Wingdings" charset="2"/>
              <a:buChar char=""/>
              <a:tabLst>
                <a:tab pos="341277" algn="l"/>
                <a:tab pos="1255582" algn="l"/>
                <a:tab pos="2169888" algn="l"/>
                <a:tab pos="3084194" algn="l"/>
                <a:tab pos="3998499" algn="l"/>
                <a:tab pos="4912804" algn="l"/>
                <a:tab pos="5827109" algn="l"/>
                <a:tab pos="6741414" algn="l"/>
                <a:tab pos="7655719" algn="l"/>
                <a:tab pos="8570024" algn="l"/>
                <a:tab pos="9484330" algn="l"/>
                <a:tab pos="10398635" algn="l"/>
              </a:tabLst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eb 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page 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finally (!!!) 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displayed</a:t>
            </a:r>
          </a:p>
        </p:txBody>
      </p:sp>
      <p:grpSp>
        <p:nvGrpSpPr>
          <p:cNvPr id="127151" name="Group 259"/>
          <p:cNvGrpSpPr>
            <a:grpSpLocks/>
          </p:cNvGrpSpPr>
          <p:nvPr/>
        </p:nvGrpSpPr>
        <p:grpSpPr bwMode="auto">
          <a:xfrm>
            <a:off x="2470150" y="4932363"/>
            <a:ext cx="331788" cy="579437"/>
            <a:chOff x="1556" y="3107"/>
            <a:chExt cx="209" cy="365"/>
          </a:xfrm>
        </p:grpSpPr>
        <p:sp>
          <p:nvSpPr>
            <p:cNvPr id="127236" name="Freeform 260"/>
            <p:cNvSpPr>
              <a:spLocks noChangeArrowheads="1"/>
            </p:cNvSpPr>
            <p:nvPr/>
          </p:nvSpPr>
          <p:spPr bwMode="auto">
            <a:xfrm>
              <a:off x="1722" y="3107"/>
              <a:ext cx="41" cy="348"/>
            </a:xfrm>
            <a:custGeom>
              <a:avLst/>
              <a:gdLst>
                <a:gd name="G0" fmla="+- 1 0 0"/>
                <a:gd name="G1" fmla="+- 1 0 0"/>
                <a:gd name="G2" fmla="+- 1 0 0"/>
                <a:gd name="G3" fmla="+- 2742 0 0"/>
                <a:gd name="G4" fmla="+- 1 0 0"/>
                <a:gd name="T0" fmla="*/ 21 w 354"/>
                <a:gd name="T1" fmla="*/ 0 h 2742"/>
                <a:gd name="T2" fmla="*/ 116 w 354"/>
                <a:gd name="T3" fmla="*/ 137 h 2742"/>
                <a:gd name="T4" fmla="*/ 114 w 354"/>
                <a:gd name="T5" fmla="*/ 1057 h 2742"/>
                <a:gd name="T6" fmla="*/ 0 w 354"/>
                <a:gd name="T7" fmla="*/ 1105 h 2742"/>
                <a:gd name="T8" fmla="*/ 21 w 354"/>
                <a:gd name="T9" fmla="*/ 0 h 27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237" name="Rectangle 261"/>
            <p:cNvSpPr>
              <a:spLocks noChangeArrowheads="1"/>
            </p:cNvSpPr>
            <p:nvPr/>
          </p:nvSpPr>
          <p:spPr bwMode="auto">
            <a:xfrm>
              <a:off x="1566" y="3107"/>
              <a:ext cx="153" cy="348"/>
            </a:xfrm>
            <a:prstGeom prst="rect">
              <a:avLst/>
            </a:prstGeom>
            <a:gradFill rotWithShape="0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238" name="Freeform 262"/>
            <p:cNvSpPr>
              <a:spLocks noChangeArrowheads="1"/>
            </p:cNvSpPr>
            <p:nvPr/>
          </p:nvSpPr>
          <p:spPr bwMode="auto">
            <a:xfrm>
              <a:off x="1730" y="3129"/>
              <a:ext cx="24" cy="322"/>
            </a:xfrm>
            <a:custGeom>
              <a:avLst/>
              <a:gdLst>
                <a:gd name="G0" fmla="+- 0 0 0"/>
                <a:gd name="G1" fmla="+- 0 0 0"/>
                <a:gd name="G2" fmla="+- 1 0 0"/>
                <a:gd name="G3" fmla="+- 1 0 0"/>
                <a:gd name="G4" fmla="+- 1229 0 0"/>
                <a:gd name="G5" fmla="+- 1 0 0"/>
                <a:gd name="G6" fmla="+- 2501 0 0"/>
                <a:gd name="G7" fmla="+- 0 0 0"/>
                <a:gd name="T0" fmla="*/ 2 w 211"/>
                <a:gd name="T1" fmla="*/ 0 h 2537"/>
                <a:gd name="T2" fmla="*/ 70 w 211"/>
                <a:gd name="T3" fmla="*/ 88 h 2537"/>
                <a:gd name="T4" fmla="*/ 2 w 211"/>
                <a:gd name="T5" fmla="*/ 1007 h 2537"/>
                <a:gd name="T6" fmla="*/ 2 w 211"/>
                <a:gd name="T7" fmla="*/ 0 h 2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0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239" name="Freeform 263"/>
            <p:cNvSpPr>
              <a:spLocks noChangeArrowheads="1"/>
            </p:cNvSpPr>
            <p:nvPr/>
          </p:nvSpPr>
          <p:spPr bwMode="auto">
            <a:xfrm>
              <a:off x="1725" y="3292"/>
              <a:ext cx="38" cy="28"/>
            </a:xfrm>
            <a:custGeom>
              <a:avLst/>
              <a:gdLst>
                <a:gd name="G0" fmla="+- 0 0 0"/>
                <a:gd name="G1" fmla="+- 1 0 0"/>
                <a:gd name="G2" fmla="+- 1 0 0"/>
                <a:gd name="G3" fmla="+- 1 0 0"/>
                <a:gd name="G4" fmla="+- 1 0 0"/>
                <a:gd name="G5" fmla="+- 1 0 0"/>
                <a:gd name="G6" fmla="+- 1 0 0"/>
                <a:gd name="G7" fmla="+- 1 0 0"/>
                <a:gd name="G8" fmla="+- 1 0 0"/>
                <a:gd name="G9" fmla="+- 100 0 0"/>
                <a:gd name="G10" fmla="+- 48 0 0"/>
                <a:gd name="G11" fmla="+- 0 0 0"/>
                <a:gd name="G12" fmla="+- 0 0 0"/>
                <a:gd name="T0" fmla="*/ 2 w 328"/>
                <a:gd name="T1" fmla="*/ 0 h 226"/>
                <a:gd name="T2" fmla="*/ 109 w 328"/>
                <a:gd name="T3" fmla="*/ 52 h 226"/>
                <a:gd name="T4" fmla="*/ 108 w 328"/>
                <a:gd name="T5" fmla="*/ 92 h 226"/>
                <a:gd name="T6" fmla="*/ 0 w 328"/>
                <a:gd name="T7" fmla="*/ 41 h 226"/>
                <a:gd name="T8" fmla="*/ 2 w 328"/>
                <a:gd name="T9" fmla="*/ 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0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240" name="Rectangle 264"/>
            <p:cNvSpPr>
              <a:spLocks noChangeArrowheads="1"/>
            </p:cNvSpPr>
            <p:nvPr/>
          </p:nvSpPr>
          <p:spPr bwMode="auto">
            <a:xfrm>
              <a:off x="1567" y="3147"/>
              <a:ext cx="86" cy="7"/>
            </a:xfrm>
            <a:prstGeom prst="rect">
              <a:avLst/>
            </a:prstGeom>
            <a:solidFill>
              <a:srgbClr val="000000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27152" name="Group 265"/>
            <p:cNvGrpSpPr>
              <a:grpSpLocks/>
            </p:cNvGrpSpPr>
            <p:nvPr/>
          </p:nvGrpSpPr>
          <p:grpSpPr bwMode="auto">
            <a:xfrm>
              <a:off x="1646" y="3144"/>
              <a:ext cx="84" cy="21"/>
              <a:chOff x="1646" y="3144"/>
              <a:chExt cx="84" cy="21"/>
            </a:xfrm>
          </p:grpSpPr>
          <p:sp>
            <p:nvSpPr>
              <p:cNvPr id="127242" name="AutoShape 266"/>
              <p:cNvSpPr>
                <a:spLocks noChangeArrowheads="1"/>
              </p:cNvSpPr>
              <p:nvPr/>
            </p:nvSpPr>
            <p:spPr bwMode="auto">
              <a:xfrm>
                <a:off x="1646" y="3144"/>
                <a:ext cx="84" cy="21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243" name="AutoShape 267"/>
              <p:cNvSpPr>
                <a:spLocks noChangeArrowheads="1"/>
              </p:cNvSpPr>
              <p:nvPr/>
            </p:nvSpPr>
            <p:spPr bwMode="auto">
              <a:xfrm>
                <a:off x="1648" y="3146"/>
                <a:ext cx="81" cy="15"/>
              </a:xfrm>
              <a:prstGeom prst="roundRect">
                <a:avLst>
                  <a:gd name="adj" fmla="val 50000"/>
                </a:avLst>
              </a:prstGeom>
              <a:gradFill rotWithShape="0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27244" name="Rectangle 268"/>
            <p:cNvSpPr>
              <a:spLocks noChangeArrowheads="1"/>
            </p:cNvSpPr>
            <p:nvPr/>
          </p:nvSpPr>
          <p:spPr bwMode="auto">
            <a:xfrm>
              <a:off x="1568" y="3197"/>
              <a:ext cx="87" cy="6"/>
            </a:xfrm>
            <a:prstGeom prst="rect">
              <a:avLst/>
            </a:prstGeom>
            <a:solidFill>
              <a:srgbClr val="000000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27153" name="Group 269"/>
            <p:cNvGrpSpPr>
              <a:grpSpLocks/>
            </p:cNvGrpSpPr>
            <p:nvPr/>
          </p:nvGrpSpPr>
          <p:grpSpPr bwMode="auto">
            <a:xfrm>
              <a:off x="1645" y="3193"/>
              <a:ext cx="84" cy="19"/>
              <a:chOff x="1645" y="3193"/>
              <a:chExt cx="84" cy="19"/>
            </a:xfrm>
          </p:grpSpPr>
          <p:sp>
            <p:nvSpPr>
              <p:cNvPr id="127246" name="AutoShape 270"/>
              <p:cNvSpPr>
                <a:spLocks noChangeArrowheads="1"/>
              </p:cNvSpPr>
              <p:nvPr/>
            </p:nvSpPr>
            <p:spPr bwMode="auto">
              <a:xfrm>
                <a:off x="1645" y="3193"/>
                <a:ext cx="84" cy="19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247" name="AutoShape 271"/>
              <p:cNvSpPr>
                <a:spLocks noChangeArrowheads="1"/>
              </p:cNvSpPr>
              <p:nvPr/>
            </p:nvSpPr>
            <p:spPr bwMode="auto">
              <a:xfrm>
                <a:off x="1647" y="3195"/>
                <a:ext cx="81" cy="15"/>
              </a:xfrm>
              <a:prstGeom prst="roundRect">
                <a:avLst>
                  <a:gd name="adj" fmla="val 50000"/>
                </a:avLst>
              </a:prstGeom>
              <a:gradFill rotWithShape="0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27248" name="Rectangle 272"/>
            <p:cNvSpPr>
              <a:spLocks noChangeArrowheads="1"/>
            </p:cNvSpPr>
            <p:nvPr/>
          </p:nvSpPr>
          <p:spPr bwMode="auto">
            <a:xfrm>
              <a:off x="1567" y="3249"/>
              <a:ext cx="87" cy="6"/>
            </a:xfrm>
            <a:prstGeom prst="rect">
              <a:avLst/>
            </a:prstGeom>
            <a:solidFill>
              <a:srgbClr val="000000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249" name="Rectangle 273"/>
            <p:cNvSpPr>
              <a:spLocks noChangeArrowheads="1"/>
            </p:cNvSpPr>
            <p:nvPr/>
          </p:nvSpPr>
          <p:spPr bwMode="auto">
            <a:xfrm>
              <a:off x="1569" y="3294"/>
              <a:ext cx="87" cy="6"/>
            </a:xfrm>
            <a:prstGeom prst="rect">
              <a:avLst/>
            </a:prstGeom>
            <a:solidFill>
              <a:srgbClr val="000000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27158" name="Group 274"/>
            <p:cNvGrpSpPr>
              <a:grpSpLocks/>
            </p:cNvGrpSpPr>
            <p:nvPr/>
          </p:nvGrpSpPr>
          <p:grpSpPr bwMode="auto">
            <a:xfrm>
              <a:off x="1644" y="3290"/>
              <a:ext cx="85" cy="22"/>
              <a:chOff x="1644" y="3290"/>
              <a:chExt cx="85" cy="22"/>
            </a:xfrm>
          </p:grpSpPr>
          <p:sp>
            <p:nvSpPr>
              <p:cNvPr id="127251" name="AutoShape 275"/>
              <p:cNvSpPr>
                <a:spLocks noChangeArrowheads="1"/>
              </p:cNvSpPr>
              <p:nvPr/>
            </p:nvSpPr>
            <p:spPr bwMode="auto">
              <a:xfrm>
                <a:off x="1644" y="3290"/>
                <a:ext cx="85" cy="22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252" name="AutoShape 276"/>
              <p:cNvSpPr>
                <a:spLocks noChangeArrowheads="1"/>
              </p:cNvSpPr>
              <p:nvPr/>
            </p:nvSpPr>
            <p:spPr bwMode="auto">
              <a:xfrm>
                <a:off x="1646" y="3293"/>
                <a:ext cx="81" cy="16"/>
              </a:xfrm>
              <a:prstGeom prst="roundRect">
                <a:avLst>
                  <a:gd name="adj" fmla="val 50000"/>
                </a:avLst>
              </a:prstGeom>
              <a:gradFill rotWithShape="0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27253" name="Freeform 277"/>
            <p:cNvSpPr>
              <a:spLocks noChangeArrowheads="1"/>
            </p:cNvSpPr>
            <p:nvPr/>
          </p:nvSpPr>
          <p:spPr bwMode="auto">
            <a:xfrm>
              <a:off x="1725" y="3248"/>
              <a:ext cx="38" cy="28"/>
            </a:xfrm>
            <a:custGeom>
              <a:avLst/>
              <a:gdLst>
                <a:gd name="G0" fmla="+- 0 0 0"/>
                <a:gd name="G1" fmla="+- 1 0 0"/>
                <a:gd name="G2" fmla="+- 1 0 0"/>
                <a:gd name="G3" fmla="+- 1 0 0"/>
                <a:gd name="G4" fmla="+- 1 0 0"/>
                <a:gd name="G5" fmla="+- 1 0 0"/>
                <a:gd name="G6" fmla="+- 1 0 0"/>
                <a:gd name="G7" fmla="+- 1 0 0"/>
                <a:gd name="G8" fmla="+- 1 0 0"/>
                <a:gd name="G9" fmla="+- 100 0 0"/>
                <a:gd name="G10" fmla="+- 48 0 0"/>
                <a:gd name="G11" fmla="+- 0 0 0"/>
                <a:gd name="G12" fmla="+- 0 0 0"/>
                <a:gd name="T0" fmla="*/ 2 w 328"/>
                <a:gd name="T1" fmla="*/ 0 h 226"/>
                <a:gd name="T2" fmla="*/ 109 w 328"/>
                <a:gd name="T3" fmla="*/ 51 h 226"/>
                <a:gd name="T4" fmla="*/ 108 w 328"/>
                <a:gd name="T5" fmla="*/ 90 h 226"/>
                <a:gd name="T6" fmla="*/ 0 w 328"/>
                <a:gd name="T7" fmla="*/ 39 h 226"/>
                <a:gd name="T8" fmla="*/ 2 w 328"/>
                <a:gd name="T9" fmla="*/ 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0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27159" name="Group 278"/>
            <p:cNvGrpSpPr>
              <a:grpSpLocks/>
            </p:cNvGrpSpPr>
            <p:nvPr/>
          </p:nvGrpSpPr>
          <p:grpSpPr bwMode="auto">
            <a:xfrm>
              <a:off x="1644" y="3244"/>
              <a:ext cx="85" cy="20"/>
              <a:chOff x="1644" y="3244"/>
              <a:chExt cx="85" cy="20"/>
            </a:xfrm>
          </p:grpSpPr>
          <p:sp>
            <p:nvSpPr>
              <p:cNvPr id="127255" name="AutoShape 279"/>
              <p:cNvSpPr>
                <a:spLocks noChangeArrowheads="1"/>
              </p:cNvSpPr>
              <p:nvPr/>
            </p:nvSpPr>
            <p:spPr bwMode="auto">
              <a:xfrm>
                <a:off x="1644" y="3244"/>
                <a:ext cx="85" cy="20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256" name="AutoShape 280"/>
              <p:cNvSpPr>
                <a:spLocks noChangeArrowheads="1"/>
              </p:cNvSpPr>
              <p:nvPr/>
            </p:nvSpPr>
            <p:spPr bwMode="auto">
              <a:xfrm>
                <a:off x="1646" y="3246"/>
                <a:ext cx="81" cy="15"/>
              </a:xfrm>
              <a:prstGeom prst="roundRect">
                <a:avLst>
                  <a:gd name="adj" fmla="val 50000"/>
                </a:avLst>
              </a:prstGeom>
              <a:gradFill rotWithShape="0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27257" name="Rectangle 281"/>
            <p:cNvSpPr>
              <a:spLocks noChangeArrowheads="1"/>
            </p:cNvSpPr>
            <p:nvPr/>
          </p:nvSpPr>
          <p:spPr bwMode="auto">
            <a:xfrm>
              <a:off x="1720" y="3107"/>
              <a:ext cx="9" cy="349"/>
            </a:xfrm>
            <a:prstGeom prst="rect">
              <a:avLst/>
            </a:prstGeom>
            <a:gradFill rotWithShape="0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258" name="Freeform 282"/>
            <p:cNvSpPr>
              <a:spLocks noChangeArrowheads="1"/>
            </p:cNvSpPr>
            <p:nvPr/>
          </p:nvSpPr>
          <p:spPr bwMode="auto">
            <a:xfrm>
              <a:off x="1729" y="3195"/>
              <a:ext cx="34" cy="31"/>
            </a:xfrm>
            <a:custGeom>
              <a:avLst/>
              <a:gdLst>
                <a:gd name="G0" fmla="+- 0 0 0"/>
                <a:gd name="G1" fmla="+- 1 0 0"/>
                <a:gd name="G2" fmla="+- 1 0 0"/>
                <a:gd name="G3" fmla="+- 1 0 0"/>
                <a:gd name="G4" fmla="+- 1 0 0"/>
                <a:gd name="G5" fmla="+- 1 0 0"/>
                <a:gd name="G6" fmla="+- 1 0 0"/>
                <a:gd name="G7" fmla="+- 1 0 0"/>
                <a:gd name="G8" fmla="+- 1 0 0"/>
                <a:gd name="G9" fmla="+- 100 0 0"/>
                <a:gd name="G10" fmla="+- 48 0 0"/>
                <a:gd name="G11" fmla="+- 0 0 0"/>
                <a:gd name="G12" fmla="+- 0 0 0"/>
                <a:gd name="T0" fmla="*/ 2 w 296"/>
                <a:gd name="T1" fmla="*/ 0 h 256"/>
                <a:gd name="T2" fmla="*/ 96 w 296"/>
                <a:gd name="T3" fmla="*/ 57 h 256"/>
                <a:gd name="T4" fmla="*/ 98 w 296"/>
                <a:gd name="T5" fmla="*/ 102 h 256"/>
                <a:gd name="T6" fmla="*/ 0 w 296"/>
                <a:gd name="T7" fmla="*/ 39 h 256"/>
                <a:gd name="T8" fmla="*/ 2 w 296"/>
                <a:gd name="T9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0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259" name="Freeform 283"/>
            <p:cNvSpPr>
              <a:spLocks noChangeArrowheads="1"/>
            </p:cNvSpPr>
            <p:nvPr/>
          </p:nvSpPr>
          <p:spPr bwMode="auto">
            <a:xfrm>
              <a:off x="1729" y="3145"/>
              <a:ext cx="35" cy="36"/>
            </a:xfrm>
            <a:custGeom>
              <a:avLst/>
              <a:gdLst>
                <a:gd name="G0" fmla="+- 1 0 0"/>
                <a:gd name="G1" fmla="+- 1 0 0"/>
                <a:gd name="G2" fmla="+- 1 0 0"/>
                <a:gd name="G3" fmla="+- 1 0 0"/>
                <a:gd name="G4" fmla="+- 1 0 0"/>
                <a:gd name="G5" fmla="+- 1 0 0"/>
                <a:gd name="G6" fmla="+- 1 0 0"/>
                <a:gd name="G7" fmla="+- 1 0 0"/>
                <a:gd name="G8" fmla="+- 1 0 0"/>
                <a:gd name="G9" fmla="*/ 1 35987 45568"/>
                <a:gd name="G10" fmla="*/ 1 35987 55552"/>
                <a:gd name="G11" fmla="*/ G10 1 180"/>
                <a:gd name="G12" fmla="*/ G9 1 G11"/>
                <a:gd name="G13" fmla="*/ 1 35987 45568"/>
                <a:gd name="G14" fmla="*/ 1 35987 55552"/>
                <a:gd name="G15" fmla="*/ G14 1 180"/>
                <a:gd name="G16" fmla="*/ G13 1 G15"/>
                <a:gd name="G17" fmla="+- 17 0 0"/>
                <a:gd name="G18" fmla="+- 1 0 0"/>
                <a:gd name="T0" fmla="*/ 0 w 304"/>
                <a:gd name="T1" fmla="*/ 0 h 288"/>
                <a:gd name="T2" fmla="*/ 101 w 304"/>
                <a:gd name="T3" fmla="*/ 66 h 288"/>
                <a:gd name="T4" fmla="*/ 95 w 304"/>
                <a:gd name="T5" fmla="*/ 116 h 288"/>
                <a:gd name="T6" fmla="*/ 2 w 304"/>
                <a:gd name="T7" fmla="*/ 50 h 288"/>
                <a:gd name="T8" fmla="*/ 0 w 304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0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260" name="Oval 284"/>
            <p:cNvSpPr>
              <a:spLocks noChangeArrowheads="1"/>
            </p:cNvSpPr>
            <p:nvPr/>
          </p:nvSpPr>
          <p:spPr bwMode="auto">
            <a:xfrm>
              <a:off x="1759" y="3440"/>
              <a:ext cx="6" cy="14"/>
            </a:xfrm>
            <a:prstGeom prst="ellipse">
              <a:avLst/>
            </a:prstGeom>
            <a:solidFill>
              <a:srgbClr val="333333"/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261" name="Freeform 285"/>
            <p:cNvSpPr>
              <a:spLocks noChangeArrowheads="1"/>
            </p:cNvSpPr>
            <p:nvPr/>
          </p:nvSpPr>
          <p:spPr bwMode="auto">
            <a:xfrm>
              <a:off x="1727" y="3441"/>
              <a:ext cx="35" cy="29"/>
            </a:xfrm>
            <a:custGeom>
              <a:avLst/>
              <a:gdLst>
                <a:gd name="G0" fmla="+- 106 0 0"/>
                <a:gd name="G1" fmla="+- 120 0 0"/>
                <a:gd name="G2" fmla="+- 1 0 0"/>
                <a:gd name="G3" fmla="+- 1 0 0"/>
                <a:gd name="G4" fmla="+- 106 0 0"/>
                <a:gd name="T0" fmla="*/ 0 w 306"/>
                <a:gd name="T1" fmla="*/ 43 h 240"/>
                <a:gd name="T2" fmla="*/ 2 w 306"/>
                <a:gd name="T3" fmla="*/ 97 h 240"/>
                <a:gd name="T4" fmla="*/ 101 w 306"/>
                <a:gd name="T5" fmla="*/ 44 h 240"/>
                <a:gd name="T6" fmla="*/ 98 w 306"/>
                <a:gd name="T7" fmla="*/ 0 h 240"/>
                <a:gd name="T8" fmla="*/ 0 w 306"/>
                <a:gd name="T9" fmla="*/ 43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262" name="AutoShape 286"/>
            <p:cNvSpPr>
              <a:spLocks noChangeArrowheads="1"/>
            </p:cNvSpPr>
            <p:nvPr/>
          </p:nvSpPr>
          <p:spPr bwMode="auto">
            <a:xfrm>
              <a:off x="1556" y="3451"/>
              <a:ext cx="176" cy="21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263" name="AutoShape 287"/>
            <p:cNvSpPr>
              <a:spLocks noChangeArrowheads="1"/>
            </p:cNvSpPr>
            <p:nvPr/>
          </p:nvSpPr>
          <p:spPr bwMode="auto">
            <a:xfrm>
              <a:off x="1566" y="3456"/>
              <a:ext cx="156" cy="11"/>
            </a:xfrm>
            <a:prstGeom prst="roundRect">
              <a:avLst>
                <a:gd name="adj" fmla="val 50000"/>
              </a:avLst>
            </a:prstGeom>
            <a:gradFill rotWithShape="0">
              <a:gsLst>
                <a:gs pos="0">
                  <a:srgbClr val="000000"/>
                </a:gs>
                <a:gs pos="100000">
                  <a:srgbClr val="808080"/>
                </a:gs>
              </a:gsLst>
              <a:lin ang="0" scaled="1"/>
            </a:gradFill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264" name="Oval 288"/>
            <p:cNvSpPr>
              <a:spLocks noChangeArrowheads="1"/>
            </p:cNvSpPr>
            <p:nvPr/>
          </p:nvSpPr>
          <p:spPr bwMode="auto">
            <a:xfrm>
              <a:off x="1581" y="3405"/>
              <a:ext cx="22" cy="21"/>
            </a:xfrm>
            <a:prstGeom prst="ellipse">
              <a:avLst/>
            </a:prstGeom>
            <a:solidFill>
              <a:srgbClr val="33CC33"/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265" name="Oval 289"/>
            <p:cNvSpPr>
              <a:spLocks noChangeArrowheads="1"/>
            </p:cNvSpPr>
            <p:nvPr/>
          </p:nvSpPr>
          <p:spPr bwMode="auto">
            <a:xfrm>
              <a:off x="1607" y="3406"/>
              <a:ext cx="23" cy="20"/>
            </a:xfrm>
            <a:prstGeom prst="ellipse">
              <a:avLst/>
            </a:prstGeom>
            <a:solidFill>
              <a:srgbClr val="FF0000"/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266" name="Oval 290"/>
            <p:cNvSpPr>
              <a:spLocks noChangeArrowheads="1"/>
            </p:cNvSpPr>
            <p:nvPr/>
          </p:nvSpPr>
          <p:spPr bwMode="auto">
            <a:xfrm>
              <a:off x="1633" y="3405"/>
              <a:ext cx="22" cy="21"/>
            </a:xfrm>
            <a:prstGeom prst="ellipse">
              <a:avLst/>
            </a:prstGeom>
            <a:solidFill>
              <a:srgbClr val="33CC33"/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267" name="Rectangle 291"/>
            <p:cNvSpPr>
              <a:spLocks noChangeArrowheads="1"/>
            </p:cNvSpPr>
            <p:nvPr/>
          </p:nvSpPr>
          <p:spPr bwMode="auto">
            <a:xfrm>
              <a:off x="1692" y="3322"/>
              <a:ext cx="11" cy="115"/>
            </a:xfrm>
            <a:prstGeom prst="rect">
              <a:avLst/>
            </a:prstGeom>
            <a:solidFill>
              <a:srgbClr val="292929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27162" name="Group 292"/>
          <p:cNvGrpSpPr>
            <a:grpSpLocks/>
          </p:cNvGrpSpPr>
          <p:nvPr/>
        </p:nvGrpSpPr>
        <p:grpSpPr bwMode="auto">
          <a:xfrm>
            <a:off x="5213350" y="2041526"/>
            <a:ext cx="755650" cy="377825"/>
            <a:chOff x="3284" y="1286"/>
            <a:chExt cx="476" cy="238"/>
          </a:xfrm>
        </p:grpSpPr>
        <p:sp>
          <p:nvSpPr>
            <p:cNvPr id="127269" name="Oval 293"/>
            <p:cNvSpPr>
              <a:spLocks noChangeArrowheads="1"/>
            </p:cNvSpPr>
            <p:nvPr/>
          </p:nvSpPr>
          <p:spPr bwMode="auto">
            <a:xfrm>
              <a:off x="3284" y="1406"/>
              <a:ext cx="475" cy="118"/>
            </a:xfrm>
            <a:prstGeom prst="ellipse">
              <a:avLst/>
            </a:prstGeom>
            <a:solidFill>
              <a:srgbClr val="DDDDDD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270" name="Line 294"/>
            <p:cNvSpPr>
              <a:spLocks noChangeShapeType="1"/>
            </p:cNvSpPr>
            <p:nvPr/>
          </p:nvSpPr>
          <p:spPr bwMode="auto">
            <a:xfrm>
              <a:off x="3288" y="1370"/>
              <a:ext cx="0" cy="71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7271" name="Rectangle 295"/>
            <p:cNvSpPr>
              <a:spLocks noChangeArrowheads="1"/>
            </p:cNvSpPr>
            <p:nvPr/>
          </p:nvSpPr>
          <p:spPr bwMode="auto">
            <a:xfrm>
              <a:off x="3288" y="1370"/>
              <a:ext cx="471" cy="93"/>
            </a:xfrm>
            <a:prstGeom prst="rect">
              <a:avLst/>
            </a:prstGeom>
            <a:solidFill>
              <a:srgbClr val="DDDDDD"/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272" name="Oval 296"/>
            <p:cNvSpPr>
              <a:spLocks noChangeArrowheads="1"/>
            </p:cNvSpPr>
            <p:nvPr/>
          </p:nvSpPr>
          <p:spPr bwMode="auto">
            <a:xfrm>
              <a:off x="3284" y="1286"/>
              <a:ext cx="475" cy="135"/>
            </a:xfrm>
            <a:prstGeom prst="ellipse">
              <a:avLst/>
            </a:prstGeom>
            <a:solidFill>
              <a:srgbClr val="DDDDDD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27165" name="Group 297"/>
            <p:cNvGrpSpPr>
              <a:grpSpLocks/>
            </p:cNvGrpSpPr>
            <p:nvPr/>
          </p:nvGrpSpPr>
          <p:grpSpPr bwMode="auto">
            <a:xfrm>
              <a:off x="3399" y="1315"/>
              <a:ext cx="234" cy="79"/>
              <a:chOff x="3399" y="1315"/>
              <a:chExt cx="234" cy="79"/>
            </a:xfrm>
          </p:grpSpPr>
          <p:sp>
            <p:nvSpPr>
              <p:cNvPr id="127274" name="Line 298"/>
              <p:cNvSpPr>
                <a:spLocks noChangeShapeType="1"/>
              </p:cNvSpPr>
              <p:nvPr/>
            </p:nvSpPr>
            <p:spPr bwMode="auto">
              <a:xfrm flipV="1">
                <a:off x="3399" y="1314"/>
                <a:ext cx="83" cy="3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275" name="Line 299"/>
              <p:cNvSpPr>
                <a:spLocks noChangeShapeType="1"/>
              </p:cNvSpPr>
              <p:nvPr/>
            </p:nvSpPr>
            <p:spPr bwMode="auto">
              <a:xfrm>
                <a:off x="3560" y="1395"/>
                <a:ext cx="73" cy="0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276" name="Line 300"/>
              <p:cNvSpPr>
                <a:spLocks noChangeShapeType="1"/>
              </p:cNvSpPr>
              <p:nvPr/>
            </p:nvSpPr>
            <p:spPr bwMode="auto">
              <a:xfrm>
                <a:off x="3476" y="1317"/>
                <a:ext cx="86" cy="77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7168" name="Group 301"/>
            <p:cNvGrpSpPr>
              <a:grpSpLocks/>
            </p:cNvGrpSpPr>
            <p:nvPr/>
          </p:nvGrpSpPr>
          <p:grpSpPr bwMode="auto">
            <a:xfrm>
              <a:off x="3399" y="1315"/>
              <a:ext cx="234" cy="79"/>
              <a:chOff x="3399" y="1315"/>
              <a:chExt cx="234" cy="79"/>
            </a:xfrm>
          </p:grpSpPr>
          <p:sp>
            <p:nvSpPr>
              <p:cNvPr id="127278" name="Line 302"/>
              <p:cNvSpPr>
                <a:spLocks noChangeShapeType="1"/>
              </p:cNvSpPr>
              <p:nvPr/>
            </p:nvSpPr>
            <p:spPr bwMode="auto">
              <a:xfrm>
                <a:off x="3399" y="1393"/>
                <a:ext cx="83" cy="1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279" name="Line 303"/>
              <p:cNvSpPr>
                <a:spLocks noChangeShapeType="1"/>
              </p:cNvSpPr>
              <p:nvPr/>
            </p:nvSpPr>
            <p:spPr bwMode="auto">
              <a:xfrm>
                <a:off x="3560" y="1315"/>
                <a:ext cx="73" cy="0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280" name="Line 304"/>
              <p:cNvSpPr>
                <a:spLocks noChangeShapeType="1"/>
              </p:cNvSpPr>
              <p:nvPr/>
            </p:nvSpPr>
            <p:spPr bwMode="auto">
              <a:xfrm flipV="1">
                <a:off x="3476" y="1314"/>
                <a:ext cx="86" cy="79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7281" name="Line 305"/>
            <p:cNvSpPr>
              <a:spLocks noChangeShapeType="1"/>
            </p:cNvSpPr>
            <p:nvPr/>
          </p:nvSpPr>
          <p:spPr bwMode="auto">
            <a:xfrm flipH="1">
              <a:off x="3759" y="1356"/>
              <a:ext cx="2" cy="106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7282" name="Line 306"/>
            <p:cNvSpPr>
              <a:spLocks noChangeShapeType="1"/>
            </p:cNvSpPr>
            <p:nvPr/>
          </p:nvSpPr>
          <p:spPr bwMode="auto">
            <a:xfrm flipH="1">
              <a:off x="3283" y="1363"/>
              <a:ext cx="2" cy="106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Effect">
                      <p:stCondLst>
                        <p:cond delay="indefinite"/>
                      </p:stCondLst>
                      <p:childTnLst>
                        <p:par>
                          <p:cTn id="11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9" presetClass="exit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 additive="repl"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xit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 additive="repl"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clickEffect">
                            <p:stCondLst>
                              <p:cond delay="500"/>
                            </p:stCondLst>
                            <p:childTnLst>
                              <p:par>
                                <p:cTn id="23" presetID="0" presetClass="path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6.03747E-6 L -1.66667E-6 0.07357 L 0.36771 0.07056 L 0.26545 0.23434 L 0.35625 0.23133 L 0.54826 0.0199 L 0.30347 0.51932 L 0.03437 0.51932 L 0.03437 0.41962">
                                      <p:cBhvr additive="repl">
                                        <p:cTn id="24" dur="2000" fill="hold"/>
                                        <p:tgtEl>
                                          <p:spTgt spid="127006"/>
                                        </p:tgtEl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Effect">
                      <p:stCondLst>
                        <p:cond delay="indefinite"/>
                      </p:stCondLst>
                      <p:childTnLst>
                        <p:par>
                          <p:cTn id="26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29" dur="500"/>
                                        <p:tgtEl>
                                          <p:spTgt spid="127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xit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 additive="repl">
                                        <p:cTn id="31" dur="500"/>
                                        <p:tgtEl>
                                          <p:spTgt spid="127006"/>
                                        </p:tgtEl>
                                      </p:cBhvr>
                                    </p:animEffect>
                                    <p:set>
                                      <p:cBhvr additive="repl"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Effect">
                      <p:stCondLst>
                        <p:cond delay="indefinite"/>
                      </p:stCondLst>
                      <p:childTnLst>
                        <p:par>
                          <p:cTn id="34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 additive="repl">
                                        <p:cTn id="36" dur="500"/>
                                        <p:tgtEl>
                                          <p:spTgt spid="127043"/>
                                        </p:tgtEl>
                                      </p:cBhvr>
                                    </p:animEffect>
                                    <p:set>
                                      <p:cBhvr additive="repl"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clickEffect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41" dur="500"/>
                                        <p:tgtEl>
                                          <p:spTgt spid="127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Effect">
                      <p:stCondLst>
                        <p:cond delay="indefinite"/>
                      </p:stCondLst>
                      <p:childTnLst>
                        <p:par>
                          <p:cTn id="45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48" dur="500"/>
                                        <p:tgtEl>
                                          <p:spTgt spid="127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xit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 additive="repl">
                                        <p:cTn id="50" dur="500"/>
                                        <p:tgtEl>
                                          <p:spTgt spid="127043"/>
                                        </p:tgtEl>
                                      </p:cBhvr>
                                    </p:animEffect>
                                    <p:set>
                                      <p:cBhvr additive="repl"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clickEffect">
                            <p:stCondLst>
                              <p:cond delay="500"/>
                            </p:stCondLst>
                            <p:childTnLst>
                              <p:par>
                                <p:cTn id="53" presetID="0" presetClass="path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5.8501E-6 L 0.00573 0.09969 L 0.28159 0.09646 L 0.52534 -0.418 L 0.31614 -0.18367 L 0.22986 -0.18668 L 0.32309 -0.36295 L -0.03438 -0.36295 L -0.03334 -0.42101">
                                      <p:cBhvr additive="repl">
                                        <p:cTn id="54" dur="2000" fill="hold"/>
                                        <p:tgtEl>
                                          <p:spTgt spid="127138"/>
                                        </p:tgtEl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Effect">
                      <p:stCondLst>
                        <p:cond delay="indefinite"/>
                      </p:stCondLst>
                      <p:childTnLst>
                        <p:par>
                          <p:cTn id="58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xit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 additive="repl">
                                        <p:cTn id="60" dur="500"/>
                                        <p:tgtEl>
                                          <p:spTgt spid="127138"/>
                                        </p:tgtEl>
                                      </p:cBhvr>
                                    </p:animEffect>
                                    <p:set>
                                      <p:cBhvr additive="repl"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clickEffect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65" dur="500"/>
                                        <p:tgtEl>
                                          <p:spTgt spid="127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clickEffect">
                            <p:stCondLst>
                              <p:cond delay="1000"/>
                            </p:stCondLst>
                            <p:childTnLst>
                              <p:par>
                                <p:cTn id="67" presetID="9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69" dur="1000"/>
                                        <p:tgtEl>
                                          <p:spTgt spid="127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clickEffect">
                            <p:stCondLst>
                              <p:cond delay="2000"/>
                            </p:stCondLst>
                            <p:childTnLst>
                              <p:par>
                                <p:cTn id="73" presetID="9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75" dur="500"/>
                                        <p:tgtEl>
                                          <p:spTgt spid="127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444500" y="207963"/>
            <a:ext cx="7772400" cy="103028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Application 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Architectures</a:t>
            </a:r>
            <a:endParaRPr lang="en-US" sz="3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533400" y="1611313"/>
            <a:ext cx="7772400" cy="46482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/>
          <a:lstStyle/>
          <a:p>
            <a:pPr marL="342900" indent="-341313">
              <a:lnSpc>
                <a:spcPct val="85000"/>
              </a:lnSpc>
              <a:spcBef>
                <a:spcPts val="700"/>
              </a:spcBef>
              <a:buClrTx/>
              <a:buSzPct val="65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2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ossible Structure </a:t>
            </a:r>
            <a:r>
              <a:rPr lang="en-US" sz="2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2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Applications</a:t>
            </a:r>
            <a:r>
              <a:rPr lang="en-US" sz="2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1313" indent="-339725">
              <a:lnSpc>
                <a:spcPct val="85000"/>
              </a:lnSpc>
              <a:spcBef>
                <a:spcPts val="700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Client-Server</a:t>
            </a:r>
            <a:endParaRPr lang="en-US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1313" indent="-339725">
              <a:lnSpc>
                <a:spcPct val="85000"/>
              </a:lnSpc>
              <a:spcBef>
                <a:spcPts val="700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Peer-to-Peer 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(P2P)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5" name="Group 3"/>
          <p:cNvGrpSpPr>
            <a:grpSpLocks/>
          </p:cNvGrpSpPr>
          <p:nvPr/>
        </p:nvGrpSpPr>
        <p:grpSpPr bwMode="auto">
          <a:xfrm>
            <a:off x="542925" y="1492250"/>
            <a:ext cx="3538538" cy="4543425"/>
            <a:chOff x="342" y="940"/>
            <a:chExt cx="2229" cy="2862"/>
          </a:xfrm>
        </p:grpSpPr>
        <p:sp>
          <p:nvSpPr>
            <p:cNvPr id="23556" name="Freeform 4"/>
            <p:cNvSpPr>
              <a:spLocks noChangeArrowheads="1"/>
            </p:cNvSpPr>
            <p:nvPr/>
          </p:nvSpPr>
          <p:spPr bwMode="auto">
            <a:xfrm>
              <a:off x="342" y="1045"/>
              <a:ext cx="1093" cy="674"/>
            </a:xfrm>
            <a:custGeom>
              <a:avLst/>
              <a:gdLst>
                <a:gd name="G0" fmla="+- 1 0 0"/>
                <a:gd name="G1" fmla="+- 1 0 0"/>
                <a:gd name="G2" fmla="+- 1 0 0"/>
                <a:gd name="G3" fmla="+- 1 0 0"/>
                <a:gd name="G4" fmla="+- 1 0 0"/>
                <a:gd name="G5" fmla="+- 1 0 0"/>
                <a:gd name="G6" fmla="+- 1 0 0"/>
                <a:gd name="G7" fmla="+- 1 0 0"/>
                <a:gd name="G8" fmla="+- 1 0 0"/>
                <a:gd name="G9" fmla="+- 1 0 0"/>
                <a:gd name="G10" fmla="+- 1 0 0"/>
                <a:gd name="G11" fmla="+- 1 0 0"/>
                <a:gd name="G12" fmla="+- 1 0 0"/>
                <a:gd name="G13" fmla="+- 335 0 0"/>
                <a:gd name="G14" fmla="+- 427 0 0"/>
                <a:gd name="G15" fmla="+- 1 0 0"/>
                <a:gd name="G16" fmla="+- 1 0 0"/>
                <a:gd name="G17" fmla="+- 1 0 0"/>
                <a:gd name="G18" fmla="+- 1 0 0"/>
                <a:gd name="G19" fmla="+- 1 0 0"/>
                <a:gd name="G20" fmla="+- 1 0 0"/>
                <a:gd name="G21" fmla="+- 1 0 0"/>
                <a:gd name="G22" fmla="+- 1 0 0"/>
                <a:gd name="G23" fmla="+- 1 0 0"/>
                <a:gd name="G24" fmla="+- 1 0 0"/>
                <a:gd name="G25" fmla="+- 1 0 0"/>
                <a:gd name="G26" fmla="+- 1 0 0"/>
                <a:gd name="G27" fmla="+- 1 0 0"/>
                <a:gd name="G28" fmla="+- 1 0 0"/>
                <a:gd name="G29" fmla="+- 1 0 0"/>
                <a:gd name="G30" fmla="+- 1 0 0"/>
                <a:gd name="G31" fmla="+- 1 0 0"/>
                <a:gd name="G32" fmla="+- 1 0 0"/>
                <a:gd name="G33" fmla="+- 1 0 0"/>
                <a:gd name="G34" fmla="+- 1 0 0"/>
                <a:gd name="G35" fmla="+- 1 0 0"/>
                <a:gd name="G36" fmla="+- 1 0 0"/>
                <a:gd name="G37" fmla="+- 1 0 0"/>
                <a:gd name="G38" fmla="+- 1 0 0"/>
                <a:gd name="G39" fmla="+- 1 0 0"/>
                <a:gd name="G40" fmla="+- 1 0 0"/>
                <a:gd name="G41" fmla="+- 0 0 0"/>
                <a:gd name="G42" fmla="+- 1 0 0"/>
                <a:gd name="G43" fmla="+- 1 0 0"/>
                <a:gd name="G44" fmla="+- 1 0 0"/>
                <a:gd name="G45" fmla="+- 1 0 0"/>
                <a:gd name="G46" fmla="+- 1 0 0"/>
                <a:gd name="G47" fmla="+- 1 0 0"/>
                <a:gd name="G48" fmla="*/ 1 35987 45568"/>
                <a:gd name="G49" fmla="*/ 1 35987 55552"/>
                <a:gd name="G50" fmla="*/ G49 1 180"/>
                <a:gd name="G51" fmla="*/ G48 1 G50"/>
                <a:gd name="G52" fmla="+- 1 0 0"/>
                <a:gd name="G53" fmla="+- 1 0 0"/>
                <a:gd name="G54" fmla="+- 1 0 0"/>
                <a:gd name="T0" fmla="*/ 1314 w 1036"/>
                <a:gd name="T1" fmla="*/ 11 h 675"/>
                <a:gd name="T2" fmla="*/ 793 w 1036"/>
                <a:gd name="T3" fmla="*/ 53 h 675"/>
                <a:gd name="T4" fmla="*/ 419 w 1036"/>
                <a:gd name="T5" fmla="*/ 129 h 675"/>
                <a:gd name="T6" fmla="*/ 312 w 1036"/>
                <a:gd name="T7" fmla="*/ 229 h 675"/>
                <a:gd name="T8" fmla="*/ 43 w 1036"/>
                <a:gd name="T9" fmla="*/ 297 h 675"/>
                <a:gd name="T10" fmla="*/ 35 w 1036"/>
                <a:gd name="T11" fmla="*/ 459 h 675"/>
                <a:gd name="T12" fmla="*/ 267 w 1036"/>
                <a:gd name="T13" fmla="*/ 489 h 675"/>
                <a:gd name="T14" fmla="*/ 932 w 1036"/>
                <a:gd name="T15" fmla="*/ 489 h 675"/>
                <a:gd name="T16" fmla="*/ 1213 w 1036"/>
                <a:gd name="T17" fmla="*/ 555 h 675"/>
                <a:gd name="T18" fmla="*/ 1527 w 1036"/>
                <a:gd name="T19" fmla="*/ 657 h 675"/>
                <a:gd name="T20" fmla="*/ 1766 w 1036"/>
                <a:gd name="T21" fmla="*/ 661 h 675"/>
                <a:gd name="T22" fmla="*/ 1931 w 1036"/>
                <a:gd name="T23" fmla="*/ 603 h 675"/>
                <a:gd name="T24" fmla="*/ 2015 w 1036"/>
                <a:gd name="T25" fmla="*/ 445 h 675"/>
                <a:gd name="T26" fmla="*/ 2067 w 1036"/>
                <a:gd name="T27" fmla="*/ 291 h 675"/>
                <a:gd name="T28" fmla="*/ 2073 w 1036"/>
                <a:gd name="T29" fmla="*/ 107 h 675"/>
                <a:gd name="T30" fmla="*/ 1895 w 1036"/>
                <a:gd name="T31" fmla="*/ 17 h 675"/>
                <a:gd name="T32" fmla="*/ 1574 w 1036"/>
                <a:gd name="T33" fmla="*/ 3 h 675"/>
                <a:gd name="T34" fmla="*/ 1314 w 1036"/>
                <a:gd name="T35" fmla="*/ 11 h 675"/>
                <a:gd name="T36" fmla="*/ 0 w 1036"/>
                <a:gd name="T37" fmla="*/ 0 h 675"/>
                <a:gd name="T38" fmla="*/ 1036 w 1036"/>
                <a:gd name="T39" fmla="*/ 675 h 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T36" t="T37" r="T38" b="T39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DDDDDD"/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3557" name="Group 5"/>
            <p:cNvGrpSpPr>
              <a:grpSpLocks/>
            </p:cNvGrpSpPr>
            <p:nvPr/>
          </p:nvGrpSpPr>
          <p:grpSpPr bwMode="auto">
            <a:xfrm>
              <a:off x="448" y="1886"/>
              <a:ext cx="918" cy="587"/>
              <a:chOff x="448" y="1886"/>
              <a:chExt cx="918" cy="587"/>
            </a:xfrm>
          </p:grpSpPr>
          <p:sp>
            <p:nvSpPr>
              <p:cNvPr id="23558" name="Rectangle 6"/>
              <p:cNvSpPr>
                <a:spLocks noChangeArrowheads="1"/>
              </p:cNvSpPr>
              <p:nvPr/>
            </p:nvSpPr>
            <p:spPr bwMode="auto">
              <a:xfrm>
                <a:off x="595" y="2052"/>
                <a:ext cx="621" cy="421"/>
              </a:xfrm>
              <a:prstGeom prst="rect">
                <a:avLst/>
              </a:prstGeom>
              <a:solidFill>
                <a:srgbClr val="DDDDDD"/>
              </a:soli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59" name="AutoShape 7"/>
              <p:cNvSpPr>
                <a:spLocks noChangeArrowheads="1"/>
              </p:cNvSpPr>
              <p:nvPr/>
            </p:nvSpPr>
            <p:spPr bwMode="auto">
              <a:xfrm>
                <a:off x="448" y="1886"/>
                <a:ext cx="918" cy="199"/>
              </a:xfrm>
              <a:prstGeom prst="triangle">
                <a:avLst>
                  <a:gd name="adj" fmla="val 50000"/>
                </a:avLst>
              </a:prstGeom>
              <a:solidFill>
                <a:srgbClr val="DDDDDD"/>
              </a:soli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3560" name="Freeform 8"/>
            <p:cNvSpPr>
              <a:spLocks noChangeArrowheads="1"/>
            </p:cNvSpPr>
            <p:nvPr/>
          </p:nvSpPr>
          <p:spPr bwMode="auto">
            <a:xfrm>
              <a:off x="444" y="2754"/>
              <a:ext cx="2031" cy="1048"/>
            </a:xfrm>
            <a:custGeom>
              <a:avLst/>
              <a:gdLst>
                <a:gd name="G0" fmla="+- 1 0 0"/>
                <a:gd name="G1" fmla="+- 1 0 0"/>
                <a:gd name="G2" fmla="+- 1 0 0"/>
                <a:gd name="G3" fmla="+- 1 0 0"/>
                <a:gd name="G4" fmla="+- 66 0 0"/>
                <a:gd name="G5" fmla="+- 1 0 0"/>
                <a:gd name="G6" fmla="+- 1 0 0"/>
                <a:gd name="G7" fmla="+- 1 0 0"/>
                <a:gd name="G8" fmla="+- 1 0 0"/>
                <a:gd name="G9" fmla="+- 1 0 0"/>
                <a:gd name="G10" fmla="+- 1 0 0"/>
                <a:gd name="G11" fmla="+- 1 0 0"/>
                <a:gd name="G12" fmla="+- 1 0 0"/>
                <a:gd name="G13" fmla="+- 1 0 0"/>
                <a:gd name="G14" fmla="+- 618 0 0"/>
                <a:gd name="G15" fmla="+- 1 0 0"/>
                <a:gd name="G16" fmla="+- 1 0 0"/>
                <a:gd name="G17" fmla="+- 1 0 0"/>
                <a:gd name="G18" fmla="+- 1 0 0"/>
                <a:gd name="G19" fmla="+- 1 0 0"/>
                <a:gd name="G20" fmla="+- 0 0 0"/>
                <a:gd name="G21" fmla="+- 1 0 0"/>
                <a:gd name="G22" fmla="+- 1 0 0"/>
                <a:gd name="G23" fmla="+- 1 0 0"/>
                <a:gd name="G24" fmla="+- 1 0 0"/>
                <a:gd name="G25" fmla="+- 1 0 0"/>
                <a:gd name="G26" fmla="+- 1 0 0"/>
                <a:gd name="G27" fmla="+- 1 0 0"/>
                <a:gd name="G28" fmla="+- 1 0 0"/>
                <a:gd name="G29" fmla="+- 1 0 0"/>
                <a:gd name="G30" fmla="+- 1 0 0"/>
                <a:gd name="G31" fmla="+- 1 0 0"/>
                <a:gd name="G32" fmla="+- 1 0 0"/>
                <a:gd name="G33" fmla="+- 1 0 0"/>
                <a:gd name="G34" fmla="+- 1 0 0"/>
                <a:gd name="G35" fmla="+- 1 0 0"/>
                <a:gd name="G36" fmla="+- 1 0 0"/>
                <a:gd name="G37" fmla="+- 1 0 0"/>
                <a:gd name="G38" fmla="+- 1 0 0"/>
                <a:gd name="G39" fmla="+- 1 0 0"/>
                <a:gd name="G40" fmla="+- 1 0 0"/>
                <a:gd name="G41" fmla="+- 1 0 0"/>
                <a:gd name="G42" fmla="+- 1 0 0"/>
                <a:gd name="G43" fmla="+- 1 0 0"/>
                <a:gd name="G44" fmla="+- 1 0 0"/>
                <a:gd name="G45" fmla="+- 1 0 0"/>
                <a:gd name="T0" fmla="*/ 1044 w 2032"/>
                <a:gd name="T1" fmla="*/ 26 h 1049"/>
                <a:gd name="T2" fmla="*/ 847 w 2032"/>
                <a:gd name="T3" fmla="*/ 125 h 1049"/>
                <a:gd name="T4" fmla="*/ 580 w 2032"/>
                <a:gd name="T5" fmla="*/ 68 h 1049"/>
                <a:gd name="T6" fmla="*/ 143 w 2032"/>
                <a:gd name="T7" fmla="*/ 170 h 1049"/>
                <a:gd name="T8" fmla="*/ 48 w 2032"/>
                <a:gd name="T9" fmla="*/ 374 h 1049"/>
                <a:gd name="T10" fmla="*/ 41 w 2032"/>
                <a:gd name="T11" fmla="*/ 680 h 1049"/>
                <a:gd name="T12" fmla="*/ 294 w 2032"/>
                <a:gd name="T13" fmla="*/ 744 h 1049"/>
                <a:gd name="T14" fmla="*/ 660 w 2032"/>
                <a:gd name="T15" fmla="*/ 893 h 1049"/>
                <a:gd name="T16" fmla="*/ 1088 w 2032"/>
                <a:gd name="T17" fmla="*/ 1014 h 1049"/>
                <a:gd name="T18" fmla="*/ 1525 w 2032"/>
                <a:gd name="T19" fmla="*/ 1031 h 1049"/>
                <a:gd name="T20" fmla="*/ 1831 w 2032"/>
                <a:gd name="T21" fmla="*/ 907 h 1049"/>
                <a:gd name="T22" fmla="*/ 2015 w 2032"/>
                <a:gd name="T23" fmla="*/ 714 h 1049"/>
                <a:gd name="T24" fmla="*/ 1931 w 2032"/>
                <a:gd name="T25" fmla="*/ 251 h 1049"/>
                <a:gd name="T26" fmla="*/ 1658 w 2032"/>
                <a:gd name="T27" fmla="*/ 114 h 1049"/>
                <a:gd name="T28" fmla="*/ 1355 w 2032"/>
                <a:gd name="T29" fmla="*/ 15 h 1049"/>
                <a:gd name="T30" fmla="*/ 1044 w 2032"/>
                <a:gd name="T31" fmla="*/ 26 h 1049"/>
                <a:gd name="T32" fmla="*/ 0 w 2032"/>
                <a:gd name="T33" fmla="*/ 0 h 1049"/>
                <a:gd name="T34" fmla="*/ 2032 w 2032"/>
                <a:gd name="T35" fmla="*/ 1049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T32" t="T33" r="T34" b="T35"/>
              <a:pathLst>
                <a:path w="2032" h="1049">
                  <a:moveTo>
                    <a:pt x="1044" y="26"/>
                  </a:moveTo>
                  <a:cubicBezTo>
                    <a:pt x="959" y="45"/>
                    <a:pt x="924" y="118"/>
                    <a:pt x="847" y="125"/>
                  </a:cubicBezTo>
                  <a:cubicBezTo>
                    <a:pt x="770" y="132"/>
                    <a:pt x="697" y="61"/>
                    <a:pt x="580" y="68"/>
                  </a:cubicBezTo>
                  <a:cubicBezTo>
                    <a:pt x="463" y="75"/>
                    <a:pt x="232" y="119"/>
                    <a:pt x="143" y="170"/>
                  </a:cubicBezTo>
                  <a:cubicBezTo>
                    <a:pt x="54" y="221"/>
                    <a:pt x="65" y="289"/>
                    <a:pt x="48" y="374"/>
                  </a:cubicBezTo>
                  <a:cubicBezTo>
                    <a:pt x="31" y="459"/>
                    <a:pt x="0" y="618"/>
                    <a:pt x="41" y="680"/>
                  </a:cubicBezTo>
                  <a:cubicBezTo>
                    <a:pt x="82" y="742"/>
                    <a:pt x="191" y="709"/>
                    <a:pt x="294" y="744"/>
                  </a:cubicBezTo>
                  <a:cubicBezTo>
                    <a:pt x="397" y="779"/>
                    <a:pt x="527" y="849"/>
                    <a:pt x="660" y="893"/>
                  </a:cubicBezTo>
                  <a:cubicBezTo>
                    <a:pt x="793" y="938"/>
                    <a:pt x="944" y="991"/>
                    <a:pt x="1088" y="1014"/>
                  </a:cubicBezTo>
                  <a:cubicBezTo>
                    <a:pt x="1232" y="1036"/>
                    <a:pt x="1401" y="1049"/>
                    <a:pt x="1525" y="1031"/>
                  </a:cubicBezTo>
                  <a:cubicBezTo>
                    <a:pt x="1649" y="1012"/>
                    <a:pt x="1749" y="960"/>
                    <a:pt x="1831" y="907"/>
                  </a:cubicBezTo>
                  <a:cubicBezTo>
                    <a:pt x="1913" y="855"/>
                    <a:pt x="1998" y="824"/>
                    <a:pt x="2015" y="714"/>
                  </a:cubicBezTo>
                  <a:cubicBezTo>
                    <a:pt x="2032" y="604"/>
                    <a:pt x="1990" y="350"/>
                    <a:pt x="1931" y="251"/>
                  </a:cubicBezTo>
                  <a:cubicBezTo>
                    <a:pt x="1872" y="151"/>
                    <a:pt x="1754" y="153"/>
                    <a:pt x="1658" y="114"/>
                  </a:cubicBezTo>
                  <a:cubicBezTo>
                    <a:pt x="1562" y="76"/>
                    <a:pt x="1457" y="30"/>
                    <a:pt x="1355" y="15"/>
                  </a:cubicBezTo>
                  <a:cubicBezTo>
                    <a:pt x="1253" y="0"/>
                    <a:pt x="1129" y="8"/>
                    <a:pt x="1044" y="26"/>
                  </a:cubicBezTo>
                  <a:close/>
                </a:path>
              </a:pathLst>
            </a:custGeom>
            <a:solidFill>
              <a:srgbClr val="DDDDDD"/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61" name="Line 9"/>
            <p:cNvSpPr>
              <a:spLocks noChangeShapeType="1"/>
            </p:cNvSpPr>
            <p:nvPr/>
          </p:nvSpPr>
          <p:spPr bwMode="auto">
            <a:xfrm flipH="1" flipV="1">
              <a:off x="2116" y="3141"/>
              <a:ext cx="12" cy="286"/>
            </a:xfrm>
            <a:prstGeom prst="line">
              <a:avLst/>
            </a:prstGeom>
            <a:noFill/>
            <a:ln w="12600" cap="sq">
              <a:solidFill>
                <a:srgbClr val="80808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562" name="Line 10"/>
            <p:cNvSpPr>
              <a:spLocks noChangeShapeType="1"/>
            </p:cNvSpPr>
            <p:nvPr/>
          </p:nvSpPr>
          <p:spPr bwMode="auto">
            <a:xfrm>
              <a:off x="2073" y="3421"/>
              <a:ext cx="53" cy="1"/>
            </a:xfrm>
            <a:prstGeom prst="line">
              <a:avLst/>
            </a:prstGeom>
            <a:noFill/>
            <a:ln w="12600" cap="sq">
              <a:solidFill>
                <a:srgbClr val="80808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563" name="Line 11"/>
            <p:cNvSpPr>
              <a:spLocks noChangeShapeType="1"/>
            </p:cNvSpPr>
            <p:nvPr/>
          </p:nvSpPr>
          <p:spPr bwMode="auto">
            <a:xfrm>
              <a:off x="2205" y="3131"/>
              <a:ext cx="44" cy="95"/>
            </a:xfrm>
            <a:prstGeom prst="line">
              <a:avLst/>
            </a:prstGeom>
            <a:noFill/>
            <a:ln w="12600" cap="sq">
              <a:solidFill>
                <a:srgbClr val="80808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564" name="Line 12"/>
            <p:cNvSpPr>
              <a:spLocks noChangeShapeType="1"/>
            </p:cNvSpPr>
            <p:nvPr/>
          </p:nvSpPr>
          <p:spPr bwMode="auto">
            <a:xfrm>
              <a:off x="908" y="2975"/>
              <a:ext cx="93" cy="106"/>
            </a:xfrm>
            <a:prstGeom prst="line">
              <a:avLst/>
            </a:prstGeom>
            <a:noFill/>
            <a:ln w="9360" cap="sq">
              <a:solidFill>
                <a:srgbClr val="80808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565" name="Line 13"/>
            <p:cNvSpPr>
              <a:spLocks noChangeShapeType="1"/>
            </p:cNvSpPr>
            <p:nvPr/>
          </p:nvSpPr>
          <p:spPr bwMode="auto">
            <a:xfrm flipV="1">
              <a:off x="745" y="3115"/>
              <a:ext cx="260" cy="72"/>
            </a:xfrm>
            <a:prstGeom prst="line">
              <a:avLst/>
            </a:prstGeom>
            <a:noFill/>
            <a:ln w="9360" cap="sq">
              <a:solidFill>
                <a:srgbClr val="80808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566" name="Line 14"/>
            <p:cNvSpPr>
              <a:spLocks noChangeShapeType="1"/>
            </p:cNvSpPr>
            <p:nvPr/>
          </p:nvSpPr>
          <p:spPr bwMode="auto">
            <a:xfrm flipH="1">
              <a:off x="1012" y="3175"/>
              <a:ext cx="99" cy="111"/>
            </a:xfrm>
            <a:prstGeom prst="line">
              <a:avLst/>
            </a:prstGeom>
            <a:noFill/>
            <a:ln w="9360" cap="sq">
              <a:solidFill>
                <a:srgbClr val="80808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567" name="Line 15"/>
            <p:cNvSpPr>
              <a:spLocks noChangeShapeType="1"/>
            </p:cNvSpPr>
            <p:nvPr/>
          </p:nvSpPr>
          <p:spPr bwMode="auto">
            <a:xfrm flipH="1" flipV="1">
              <a:off x="1196" y="3178"/>
              <a:ext cx="66" cy="110"/>
            </a:xfrm>
            <a:prstGeom prst="line">
              <a:avLst/>
            </a:prstGeom>
            <a:noFill/>
            <a:ln w="9360" cap="sq">
              <a:solidFill>
                <a:srgbClr val="80808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568" name="Line 16"/>
            <p:cNvSpPr>
              <a:spLocks noChangeShapeType="1"/>
            </p:cNvSpPr>
            <p:nvPr/>
          </p:nvSpPr>
          <p:spPr bwMode="auto">
            <a:xfrm>
              <a:off x="1313" y="3151"/>
              <a:ext cx="316" cy="169"/>
            </a:xfrm>
            <a:prstGeom prst="line">
              <a:avLst/>
            </a:prstGeom>
            <a:noFill/>
            <a:ln w="9360" cap="sq">
              <a:solidFill>
                <a:srgbClr val="80808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569" name="Line 17"/>
            <p:cNvSpPr>
              <a:spLocks noChangeShapeType="1"/>
            </p:cNvSpPr>
            <p:nvPr/>
          </p:nvSpPr>
          <p:spPr bwMode="auto">
            <a:xfrm>
              <a:off x="874" y="2223"/>
              <a:ext cx="147" cy="46"/>
            </a:xfrm>
            <a:prstGeom prst="line">
              <a:avLst/>
            </a:prstGeom>
            <a:noFill/>
            <a:ln w="9360" cap="sq">
              <a:solidFill>
                <a:srgbClr val="80808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570" name="Line 18"/>
            <p:cNvSpPr>
              <a:spLocks noChangeShapeType="1"/>
            </p:cNvSpPr>
            <p:nvPr/>
          </p:nvSpPr>
          <p:spPr bwMode="auto">
            <a:xfrm flipV="1">
              <a:off x="776" y="2319"/>
              <a:ext cx="105" cy="3"/>
            </a:xfrm>
            <a:prstGeom prst="line">
              <a:avLst/>
            </a:prstGeom>
            <a:noFill/>
            <a:ln w="9360" cap="sq">
              <a:solidFill>
                <a:srgbClr val="80808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23571" name="Group 19"/>
            <p:cNvGrpSpPr>
              <a:grpSpLocks/>
            </p:cNvGrpSpPr>
            <p:nvPr/>
          </p:nvGrpSpPr>
          <p:grpSpPr bwMode="auto">
            <a:xfrm>
              <a:off x="600" y="2173"/>
              <a:ext cx="318" cy="221"/>
              <a:chOff x="600" y="2173"/>
              <a:chExt cx="318" cy="221"/>
            </a:xfrm>
          </p:grpSpPr>
          <p:pic>
            <p:nvPicPr>
              <p:cNvPr id="23572" name="Picture 20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618" y="2201"/>
                <a:ext cx="232" cy="192"/>
              </a:xfrm>
              <a:prstGeom prst="rect">
                <a:avLst/>
              </a:prstGeom>
              <a:noFill/>
              <a:ln w="9525" cap="flat">
                <a:noFill/>
                <a:round/>
                <a:headEnd/>
                <a:tailEnd/>
              </a:ln>
              <a:effectLst/>
            </p:spPr>
          </p:pic>
          <p:pic>
            <p:nvPicPr>
              <p:cNvPr id="23573" name="Picture 21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600" y="2173"/>
                <a:ext cx="318" cy="66"/>
              </a:xfrm>
              <a:prstGeom prst="rect">
                <a:avLst/>
              </a:prstGeom>
              <a:noFill/>
              <a:ln w="9525" cap="flat">
                <a:noFill/>
                <a:round/>
                <a:headEnd/>
                <a:tailEnd/>
              </a:ln>
              <a:effectLst/>
            </p:spPr>
          </p:pic>
        </p:grpSp>
        <p:sp>
          <p:nvSpPr>
            <p:cNvPr id="23574" name="Freeform 22"/>
            <p:cNvSpPr>
              <a:spLocks noChangeArrowheads="1"/>
            </p:cNvSpPr>
            <p:nvPr/>
          </p:nvSpPr>
          <p:spPr bwMode="auto">
            <a:xfrm>
              <a:off x="1484" y="2190"/>
              <a:ext cx="827" cy="424"/>
            </a:xfrm>
            <a:custGeom>
              <a:avLst/>
              <a:gdLst>
                <a:gd name="G0" fmla="+- 1 0 0"/>
                <a:gd name="G1" fmla="+- 1 0 0"/>
                <a:gd name="G2" fmla="+- 1 0 0"/>
                <a:gd name="G3" fmla="+- 1 0 0"/>
                <a:gd name="G4" fmla="+- 1 0 0"/>
                <a:gd name="G5" fmla="+- 1 0 0"/>
                <a:gd name="G6" fmla="+- 1 0 0"/>
                <a:gd name="G7" fmla="+- 1 0 0"/>
                <a:gd name="G8" fmla="+- 0 0 0"/>
                <a:gd name="G9" fmla="+- 0 0 0"/>
                <a:gd name="G10" fmla="+- 166 0 0"/>
                <a:gd name="G11" fmla="+- 1 0 0"/>
                <a:gd name="G12" fmla="+- 1 0 0"/>
                <a:gd name="G13" fmla="+- 1 0 0"/>
                <a:gd name="G14" fmla="+- 1 0 0"/>
                <a:gd name="G15" fmla="+- 1 0 0"/>
                <a:gd name="G16" fmla="+- 1 0 0"/>
                <a:gd name="G17" fmla="+- 1 0 0"/>
                <a:gd name="G18" fmla="+- 1 0 0"/>
                <a:gd name="G19" fmla="+- 1 0 0"/>
                <a:gd name="G20" fmla="+- 1 0 0"/>
                <a:gd name="G21" fmla="+- 1 0 0"/>
                <a:gd name="G22" fmla="+- 1 0 0"/>
                <a:gd name="G23" fmla="+- 1 0 0"/>
                <a:gd name="G24" fmla="*/ 1 35987 45568"/>
                <a:gd name="G25" fmla="*/ 1 35987 55552"/>
                <a:gd name="G26" fmla="*/ G25 1 180"/>
                <a:gd name="G27" fmla="*/ G24 1 G26"/>
                <a:gd name="G28" fmla="+- 1 0 0"/>
                <a:gd name="G29" fmla="+- 1 0 0"/>
                <a:gd name="G30" fmla="+- 1 0 0"/>
                <a:gd name="G31" fmla="+- 1 0 0"/>
                <a:gd name="G32" fmla="+- 1 0 0"/>
                <a:gd name="G33" fmla="+- 1 0 0"/>
                <a:gd name="G34" fmla="+- 1 0 0"/>
                <a:gd name="G35" fmla="+- 1 0 0"/>
                <a:gd name="G36" fmla="+- 1 0 0"/>
                <a:gd name="T0" fmla="*/ 382 w 828"/>
                <a:gd name="T1" fmla="*/ 30 h 425"/>
                <a:gd name="T2" fmla="*/ 370 w 828"/>
                <a:gd name="T3" fmla="*/ 30 h 425"/>
                <a:gd name="T4" fmla="*/ 126 w 828"/>
                <a:gd name="T5" fmla="*/ 32 h 425"/>
                <a:gd name="T6" fmla="*/ 6 w 828"/>
                <a:gd name="T7" fmla="*/ 126 h 425"/>
                <a:gd name="T8" fmla="*/ 92 w 828"/>
                <a:gd name="T9" fmla="*/ 274 h 425"/>
                <a:gd name="T10" fmla="*/ 292 w 828"/>
                <a:gd name="T11" fmla="*/ 384 h 425"/>
                <a:gd name="T12" fmla="*/ 540 w 828"/>
                <a:gd name="T13" fmla="*/ 416 h 425"/>
                <a:gd name="T14" fmla="*/ 698 w 828"/>
                <a:gd name="T15" fmla="*/ 330 h 425"/>
                <a:gd name="T16" fmla="*/ 776 w 828"/>
                <a:gd name="T17" fmla="*/ 170 h 425"/>
                <a:gd name="T18" fmla="*/ 792 w 828"/>
                <a:gd name="T19" fmla="*/ 22 h 425"/>
                <a:gd name="T20" fmla="*/ 560 w 828"/>
                <a:gd name="T21" fmla="*/ 38 h 425"/>
                <a:gd name="T22" fmla="*/ 382 w 828"/>
                <a:gd name="T23" fmla="*/ 30 h 425"/>
                <a:gd name="T24" fmla="*/ 0 w 828"/>
                <a:gd name="T25" fmla="*/ 0 h 425"/>
                <a:gd name="T26" fmla="*/ 828 w 828"/>
                <a:gd name="T27" fmla="*/ 425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T24" t="T25" r="T26" b="T27"/>
              <a:pathLst>
                <a:path w="828" h="425">
                  <a:moveTo>
                    <a:pt x="382" y="30"/>
                  </a:moveTo>
                  <a:cubicBezTo>
                    <a:pt x="350" y="29"/>
                    <a:pt x="413" y="30"/>
                    <a:pt x="370" y="30"/>
                  </a:cubicBezTo>
                  <a:cubicBezTo>
                    <a:pt x="327" y="30"/>
                    <a:pt x="187" y="16"/>
                    <a:pt x="126" y="32"/>
                  </a:cubicBezTo>
                  <a:cubicBezTo>
                    <a:pt x="65" y="48"/>
                    <a:pt x="12" y="86"/>
                    <a:pt x="6" y="126"/>
                  </a:cubicBezTo>
                  <a:cubicBezTo>
                    <a:pt x="0" y="166"/>
                    <a:pt x="44" y="231"/>
                    <a:pt x="92" y="274"/>
                  </a:cubicBezTo>
                  <a:cubicBezTo>
                    <a:pt x="140" y="317"/>
                    <a:pt x="217" y="360"/>
                    <a:pt x="292" y="384"/>
                  </a:cubicBezTo>
                  <a:cubicBezTo>
                    <a:pt x="367" y="408"/>
                    <a:pt x="472" y="425"/>
                    <a:pt x="540" y="416"/>
                  </a:cubicBezTo>
                  <a:cubicBezTo>
                    <a:pt x="608" y="407"/>
                    <a:pt x="659" y="371"/>
                    <a:pt x="698" y="330"/>
                  </a:cubicBezTo>
                  <a:cubicBezTo>
                    <a:pt x="737" y="289"/>
                    <a:pt x="760" y="221"/>
                    <a:pt x="776" y="170"/>
                  </a:cubicBezTo>
                  <a:cubicBezTo>
                    <a:pt x="792" y="119"/>
                    <a:pt x="828" y="44"/>
                    <a:pt x="792" y="22"/>
                  </a:cubicBezTo>
                  <a:cubicBezTo>
                    <a:pt x="756" y="0"/>
                    <a:pt x="630" y="37"/>
                    <a:pt x="560" y="38"/>
                  </a:cubicBezTo>
                  <a:cubicBezTo>
                    <a:pt x="490" y="39"/>
                    <a:pt x="414" y="31"/>
                    <a:pt x="382" y="30"/>
                  </a:cubicBezTo>
                  <a:close/>
                </a:path>
              </a:pathLst>
            </a:custGeom>
            <a:solidFill>
              <a:srgbClr val="DDDDDD"/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5" name="Freeform 23"/>
            <p:cNvSpPr>
              <a:spLocks noChangeArrowheads="1"/>
            </p:cNvSpPr>
            <p:nvPr/>
          </p:nvSpPr>
          <p:spPr bwMode="auto">
            <a:xfrm>
              <a:off x="1482" y="1229"/>
              <a:ext cx="1089" cy="708"/>
            </a:xfrm>
            <a:custGeom>
              <a:avLst/>
              <a:gdLst>
                <a:gd name="G0" fmla="+- 1 0 0"/>
                <a:gd name="G1" fmla="+- 1 0 0"/>
                <a:gd name="G2" fmla="+- 1 0 0"/>
                <a:gd name="G3" fmla="+- 1 0 0"/>
                <a:gd name="G4" fmla="+- 1 0 0"/>
                <a:gd name="G5" fmla="+- 1 0 0"/>
                <a:gd name="G6" fmla="+- 1 0 0"/>
                <a:gd name="G7" fmla="+- 1 0 0"/>
                <a:gd name="G8" fmla="+- 279 0 0"/>
                <a:gd name="G9" fmla="+- 336 0 0"/>
                <a:gd name="G10" fmla="+- 1 0 0"/>
                <a:gd name="G11" fmla="+- 1 0 0"/>
                <a:gd name="G12" fmla="+- 1 0 0"/>
                <a:gd name="G13" fmla="+- 1 0 0"/>
                <a:gd name="G14" fmla="+- 1 0 0"/>
                <a:gd name="G15" fmla="+- 1 0 0"/>
                <a:gd name="G16" fmla="+- 1 0 0"/>
                <a:gd name="G17" fmla="+- 0 0 0"/>
                <a:gd name="G18" fmla="+- 1 0 0"/>
                <a:gd name="G19" fmla="+- 1 0 0"/>
                <a:gd name="G20" fmla="+- 1 0 0"/>
                <a:gd name="G21" fmla="+- 1 0 0"/>
                <a:gd name="G22" fmla="+- 1 0 0"/>
                <a:gd name="G23" fmla="+- 1 0 0"/>
                <a:gd name="G24" fmla="+- 1 0 0"/>
                <a:gd name="G25" fmla="+- 1 0 0"/>
                <a:gd name="G26" fmla="+- 1 0 0"/>
                <a:gd name="G27" fmla="+- 1 0 0"/>
                <a:gd name="G28" fmla="+- 1 0 0"/>
                <a:gd name="G29" fmla="+- 1 0 0"/>
                <a:gd name="G30" fmla="+- 1 0 0"/>
                <a:gd name="G31" fmla="+- 1 0 0"/>
                <a:gd name="G32" fmla="+- 1 0 0"/>
                <a:gd name="G33" fmla="+- 1 0 0"/>
                <a:gd name="T0" fmla="*/ 42311 w 765"/>
                <a:gd name="T1" fmla="*/ 2813 h 459"/>
                <a:gd name="T2" fmla="*/ 28673 w 765"/>
                <a:gd name="T3" fmla="*/ 19976 h 459"/>
                <a:gd name="T4" fmla="*/ 9592 w 765"/>
                <a:gd name="T5" fmla="*/ 28431 h 459"/>
                <a:gd name="T6" fmla="*/ 1371 w 765"/>
                <a:gd name="T7" fmla="*/ 95805 h 459"/>
                <a:gd name="T8" fmla="*/ 17940 w 765"/>
                <a:gd name="T9" fmla="*/ 126584 h 459"/>
                <a:gd name="T10" fmla="*/ 34487 w 765"/>
                <a:gd name="T11" fmla="*/ 121332 h 459"/>
                <a:gd name="T12" fmla="*/ 58210 w 765"/>
                <a:gd name="T13" fmla="*/ 126584 h 459"/>
                <a:gd name="T14" fmla="*/ 69657 w 765"/>
                <a:gd name="T15" fmla="*/ 123646 h 459"/>
                <a:gd name="T16" fmla="*/ 74979 w 765"/>
                <a:gd name="T17" fmla="*/ 106087 h 459"/>
                <a:gd name="T18" fmla="*/ 74848 w 765"/>
                <a:gd name="T19" fmla="*/ 45030 h 459"/>
                <a:gd name="T20" fmla="*/ 66057 w 765"/>
                <a:gd name="T21" fmla="*/ 9823 h 459"/>
                <a:gd name="T22" fmla="*/ 42311 w 765"/>
                <a:gd name="T23" fmla="*/ 2813 h 459"/>
                <a:gd name="T24" fmla="*/ 0 w 765"/>
                <a:gd name="T25" fmla="*/ 0 h 459"/>
                <a:gd name="T26" fmla="*/ 765 w 765"/>
                <a:gd name="T27" fmla="*/ 459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T24" t="T25" r="T26" b="T27"/>
              <a:pathLst>
                <a:path w="765" h="459">
                  <a:moveTo>
                    <a:pt x="424" y="10"/>
                  </a:moveTo>
                  <a:cubicBezTo>
                    <a:pt x="362" y="16"/>
                    <a:pt x="343" y="55"/>
                    <a:pt x="288" y="70"/>
                  </a:cubicBezTo>
                  <a:cubicBezTo>
                    <a:pt x="233" y="85"/>
                    <a:pt x="142" y="56"/>
                    <a:pt x="96" y="100"/>
                  </a:cubicBezTo>
                  <a:cubicBezTo>
                    <a:pt x="50" y="144"/>
                    <a:pt x="0" y="279"/>
                    <a:pt x="14" y="336"/>
                  </a:cubicBezTo>
                  <a:cubicBezTo>
                    <a:pt x="28" y="393"/>
                    <a:pt x="125" y="429"/>
                    <a:pt x="180" y="444"/>
                  </a:cubicBezTo>
                  <a:cubicBezTo>
                    <a:pt x="235" y="459"/>
                    <a:pt x="279" y="426"/>
                    <a:pt x="346" y="426"/>
                  </a:cubicBezTo>
                  <a:cubicBezTo>
                    <a:pt x="413" y="426"/>
                    <a:pt x="525" y="443"/>
                    <a:pt x="584" y="444"/>
                  </a:cubicBezTo>
                  <a:cubicBezTo>
                    <a:pt x="643" y="445"/>
                    <a:pt x="670" y="446"/>
                    <a:pt x="698" y="434"/>
                  </a:cubicBezTo>
                  <a:cubicBezTo>
                    <a:pt x="726" y="422"/>
                    <a:pt x="743" y="418"/>
                    <a:pt x="752" y="372"/>
                  </a:cubicBezTo>
                  <a:cubicBezTo>
                    <a:pt x="761" y="326"/>
                    <a:pt x="765" y="214"/>
                    <a:pt x="750" y="158"/>
                  </a:cubicBezTo>
                  <a:cubicBezTo>
                    <a:pt x="735" y="102"/>
                    <a:pt x="716" y="58"/>
                    <a:pt x="662" y="34"/>
                  </a:cubicBezTo>
                  <a:cubicBezTo>
                    <a:pt x="608" y="10"/>
                    <a:pt x="505" y="0"/>
                    <a:pt x="424" y="10"/>
                  </a:cubicBez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0" scaled="1"/>
            </a:gra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6" name="Line 24"/>
            <p:cNvSpPr>
              <a:spLocks noChangeShapeType="1"/>
            </p:cNvSpPr>
            <p:nvPr/>
          </p:nvSpPr>
          <p:spPr bwMode="auto">
            <a:xfrm>
              <a:off x="1724" y="2370"/>
              <a:ext cx="102" cy="75"/>
            </a:xfrm>
            <a:prstGeom prst="line">
              <a:avLst/>
            </a:prstGeom>
            <a:noFill/>
            <a:ln w="9360" cap="sq">
              <a:solidFill>
                <a:srgbClr val="80808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577" name="Line 25"/>
            <p:cNvSpPr>
              <a:spLocks noChangeShapeType="1"/>
            </p:cNvSpPr>
            <p:nvPr/>
          </p:nvSpPr>
          <p:spPr bwMode="auto">
            <a:xfrm>
              <a:off x="1785" y="2320"/>
              <a:ext cx="175" cy="0"/>
            </a:xfrm>
            <a:prstGeom prst="line">
              <a:avLst/>
            </a:prstGeom>
            <a:noFill/>
            <a:ln w="9360" cap="sq">
              <a:solidFill>
                <a:srgbClr val="80808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578" name="Line 26"/>
            <p:cNvSpPr>
              <a:spLocks noChangeShapeType="1"/>
            </p:cNvSpPr>
            <p:nvPr/>
          </p:nvSpPr>
          <p:spPr bwMode="auto">
            <a:xfrm flipV="1">
              <a:off x="1934" y="2373"/>
              <a:ext cx="84" cy="67"/>
            </a:xfrm>
            <a:prstGeom prst="line">
              <a:avLst/>
            </a:prstGeom>
            <a:noFill/>
            <a:ln w="9360" cap="sq">
              <a:solidFill>
                <a:srgbClr val="80808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579" name="Line 27"/>
            <p:cNvSpPr>
              <a:spLocks noChangeShapeType="1"/>
            </p:cNvSpPr>
            <p:nvPr/>
          </p:nvSpPr>
          <p:spPr bwMode="auto">
            <a:xfrm>
              <a:off x="1300" y="1598"/>
              <a:ext cx="320" cy="1"/>
            </a:xfrm>
            <a:prstGeom prst="line">
              <a:avLst/>
            </a:prstGeom>
            <a:noFill/>
            <a:ln w="9360" cap="sq">
              <a:solidFill>
                <a:srgbClr val="96969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580" name="Line 28"/>
            <p:cNvSpPr>
              <a:spLocks noChangeShapeType="1"/>
            </p:cNvSpPr>
            <p:nvPr/>
          </p:nvSpPr>
          <p:spPr bwMode="auto">
            <a:xfrm>
              <a:off x="1700" y="2927"/>
              <a:ext cx="245" cy="115"/>
            </a:xfrm>
            <a:prstGeom prst="line">
              <a:avLst/>
            </a:prstGeom>
            <a:noFill/>
            <a:ln w="9360" cap="sq">
              <a:solidFill>
                <a:srgbClr val="80808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581" name="Line 29"/>
            <p:cNvSpPr>
              <a:spLocks noChangeShapeType="1"/>
            </p:cNvSpPr>
            <p:nvPr/>
          </p:nvSpPr>
          <p:spPr bwMode="auto">
            <a:xfrm flipV="1">
              <a:off x="1309" y="2918"/>
              <a:ext cx="202" cy="126"/>
            </a:xfrm>
            <a:prstGeom prst="line">
              <a:avLst/>
            </a:prstGeom>
            <a:noFill/>
            <a:ln w="9360" cap="sq">
              <a:solidFill>
                <a:srgbClr val="80808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582" name="Line 30"/>
            <p:cNvSpPr>
              <a:spLocks noChangeShapeType="1"/>
            </p:cNvSpPr>
            <p:nvPr/>
          </p:nvSpPr>
          <p:spPr bwMode="auto">
            <a:xfrm>
              <a:off x="1336" y="3103"/>
              <a:ext cx="611" cy="0"/>
            </a:xfrm>
            <a:prstGeom prst="line">
              <a:avLst/>
            </a:prstGeom>
            <a:noFill/>
            <a:ln w="9360" cap="sq">
              <a:solidFill>
                <a:srgbClr val="80808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583" name="Line 31"/>
            <p:cNvSpPr>
              <a:spLocks noChangeShapeType="1"/>
            </p:cNvSpPr>
            <p:nvPr/>
          </p:nvSpPr>
          <p:spPr bwMode="auto">
            <a:xfrm flipV="1">
              <a:off x="1838" y="1537"/>
              <a:ext cx="77" cy="56"/>
            </a:xfrm>
            <a:prstGeom prst="line">
              <a:avLst/>
            </a:prstGeom>
            <a:noFill/>
            <a:ln w="9360" cap="sq">
              <a:solidFill>
                <a:srgbClr val="80808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584" name="Line 32"/>
            <p:cNvSpPr>
              <a:spLocks noChangeShapeType="1"/>
            </p:cNvSpPr>
            <p:nvPr/>
          </p:nvSpPr>
          <p:spPr bwMode="auto">
            <a:xfrm>
              <a:off x="1730" y="1647"/>
              <a:ext cx="0" cy="51"/>
            </a:xfrm>
            <a:prstGeom prst="line">
              <a:avLst/>
            </a:prstGeom>
            <a:noFill/>
            <a:ln w="9360" cap="sq">
              <a:solidFill>
                <a:srgbClr val="96969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585" name="Line 33"/>
            <p:cNvSpPr>
              <a:spLocks noChangeShapeType="1"/>
            </p:cNvSpPr>
            <p:nvPr/>
          </p:nvSpPr>
          <p:spPr bwMode="auto">
            <a:xfrm flipV="1">
              <a:off x="1838" y="1581"/>
              <a:ext cx="165" cy="183"/>
            </a:xfrm>
            <a:prstGeom prst="line">
              <a:avLst/>
            </a:prstGeom>
            <a:noFill/>
            <a:ln w="9360" cap="sq">
              <a:solidFill>
                <a:srgbClr val="80808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586" name="Line 34"/>
            <p:cNvSpPr>
              <a:spLocks noChangeShapeType="1"/>
            </p:cNvSpPr>
            <p:nvPr/>
          </p:nvSpPr>
          <p:spPr bwMode="auto">
            <a:xfrm>
              <a:off x="2068" y="1581"/>
              <a:ext cx="0" cy="123"/>
            </a:xfrm>
            <a:prstGeom prst="line">
              <a:avLst/>
            </a:prstGeom>
            <a:noFill/>
            <a:ln w="9360" cap="sq">
              <a:solidFill>
                <a:srgbClr val="80808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587" name="Line 35"/>
            <p:cNvSpPr>
              <a:spLocks noChangeShapeType="1"/>
            </p:cNvSpPr>
            <p:nvPr/>
          </p:nvSpPr>
          <p:spPr bwMode="auto">
            <a:xfrm>
              <a:off x="1850" y="1774"/>
              <a:ext cx="118" cy="0"/>
            </a:xfrm>
            <a:prstGeom prst="line">
              <a:avLst/>
            </a:prstGeom>
            <a:noFill/>
            <a:ln w="9360" cap="sq">
              <a:solidFill>
                <a:srgbClr val="80808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588" name="Line 36"/>
            <p:cNvSpPr>
              <a:spLocks noChangeShapeType="1"/>
            </p:cNvSpPr>
            <p:nvPr/>
          </p:nvSpPr>
          <p:spPr bwMode="auto">
            <a:xfrm>
              <a:off x="2199" y="1768"/>
              <a:ext cx="111" cy="0"/>
            </a:xfrm>
            <a:prstGeom prst="line">
              <a:avLst/>
            </a:prstGeom>
            <a:noFill/>
            <a:ln w="9360" cap="sq">
              <a:solidFill>
                <a:srgbClr val="80808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589" name="Line 37"/>
            <p:cNvSpPr>
              <a:spLocks noChangeShapeType="1"/>
            </p:cNvSpPr>
            <p:nvPr/>
          </p:nvSpPr>
          <p:spPr bwMode="auto">
            <a:xfrm flipH="1">
              <a:off x="1660" y="1816"/>
              <a:ext cx="63" cy="443"/>
            </a:xfrm>
            <a:prstGeom prst="line">
              <a:avLst/>
            </a:prstGeom>
            <a:noFill/>
            <a:ln w="9360" cap="sq">
              <a:solidFill>
                <a:srgbClr val="96969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590" name="Line 38"/>
            <p:cNvSpPr>
              <a:spLocks noChangeShapeType="1"/>
            </p:cNvSpPr>
            <p:nvPr/>
          </p:nvSpPr>
          <p:spPr bwMode="auto">
            <a:xfrm flipH="1">
              <a:off x="2033" y="1816"/>
              <a:ext cx="71" cy="457"/>
            </a:xfrm>
            <a:prstGeom prst="line">
              <a:avLst/>
            </a:prstGeom>
            <a:noFill/>
            <a:ln w="9360" cap="sq">
              <a:solidFill>
                <a:srgbClr val="80808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591" name="Line 39"/>
            <p:cNvSpPr>
              <a:spLocks noChangeShapeType="1"/>
            </p:cNvSpPr>
            <p:nvPr/>
          </p:nvSpPr>
          <p:spPr bwMode="auto">
            <a:xfrm flipV="1">
              <a:off x="1646" y="2534"/>
              <a:ext cx="142" cy="276"/>
            </a:xfrm>
            <a:prstGeom prst="line">
              <a:avLst/>
            </a:prstGeom>
            <a:noFill/>
            <a:ln w="9360" cap="sq">
              <a:solidFill>
                <a:srgbClr val="80808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592" name="Line 40"/>
            <p:cNvSpPr>
              <a:spLocks noChangeShapeType="1"/>
            </p:cNvSpPr>
            <p:nvPr/>
          </p:nvSpPr>
          <p:spPr bwMode="auto">
            <a:xfrm>
              <a:off x="2322" y="1767"/>
              <a:ext cx="111" cy="0"/>
            </a:xfrm>
            <a:prstGeom prst="line">
              <a:avLst/>
            </a:prstGeom>
            <a:noFill/>
            <a:ln w="9360" cap="sq">
              <a:solidFill>
                <a:srgbClr val="808080"/>
              </a:solidFill>
              <a:prstDash val="dash"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23593" name="Group 41"/>
            <p:cNvGrpSpPr>
              <a:grpSpLocks/>
            </p:cNvGrpSpPr>
            <p:nvPr/>
          </p:nvGrpSpPr>
          <p:grpSpPr bwMode="auto">
            <a:xfrm>
              <a:off x="878" y="1129"/>
              <a:ext cx="294" cy="390"/>
              <a:chOff x="878" y="1129"/>
              <a:chExt cx="294" cy="390"/>
            </a:xfrm>
          </p:grpSpPr>
          <p:sp>
            <p:nvSpPr>
              <p:cNvPr id="23594" name="Line 42"/>
              <p:cNvSpPr>
                <a:spLocks noChangeShapeType="1"/>
              </p:cNvSpPr>
              <p:nvPr/>
            </p:nvSpPr>
            <p:spPr bwMode="auto">
              <a:xfrm flipH="1">
                <a:off x="930" y="1242"/>
                <a:ext cx="90" cy="250"/>
              </a:xfrm>
              <a:prstGeom prst="line">
                <a:avLst/>
              </a:prstGeom>
              <a:noFill/>
              <a:ln w="19080" cap="sq">
                <a:solidFill>
                  <a:srgbClr val="80808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95" name="Line 43"/>
              <p:cNvSpPr>
                <a:spLocks noChangeShapeType="1"/>
              </p:cNvSpPr>
              <p:nvPr/>
            </p:nvSpPr>
            <p:spPr bwMode="auto">
              <a:xfrm>
                <a:off x="1021" y="1242"/>
                <a:ext cx="88" cy="249"/>
              </a:xfrm>
              <a:prstGeom prst="line">
                <a:avLst/>
              </a:prstGeom>
              <a:noFill/>
              <a:ln w="19080" cap="sq">
                <a:solidFill>
                  <a:srgbClr val="80808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96" name="Line 44"/>
              <p:cNvSpPr>
                <a:spLocks noChangeShapeType="1"/>
              </p:cNvSpPr>
              <p:nvPr/>
            </p:nvSpPr>
            <p:spPr bwMode="auto">
              <a:xfrm>
                <a:off x="931" y="1493"/>
                <a:ext cx="88" cy="26"/>
              </a:xfrm>
              <a:prstGeom prst="line">
                <a:avLst/>
              </a:prstGeom>
              <a:noFill/>
              <a:ln w="19080" cap="sq">
                <a:solidFill>
                  <a:srgbClr val="80808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97" name="Line 45"/>
              <p:cNvSpPr>
                <a:spLocks noChangeShapeType="1"/>
              </p:cNvSpPr>
              <p:nvPr/>
            </p:nvSpPr>
            <p:spPr bwMode="auto">
              <a:xfrm flipH="1">
                <a:off x="1020" y="1493"/>
                <a:ext cx="90" cy="26"/>
              </a:xfrm>
              <a:prstGeom prst="line">
                <a:avLst/>
              </a:prstGeom>
              <a:noFill/>
              <a:ln w="19080" cap="sq">
                <a:solidFill>
                  <a:srgbClr val="80808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98" name="Line 46"/>
              <p:cNvSpPr>
                <a:spLocks noChangeShapeType="1"/>
              </p:cNvSpPr>
              <p:nvPr/>
            </p:nvSpPr>
            <p:spPr bwMode="auto">
              <a:xfrm>
                <a:off x="1021" y="1248"/>
                <a:ext cx="0" cy="271"/>
              </a:xfrm>
              <a:prstGeom prst="line">
                <a:avLst/>
              </a:prstGeom>
              <a:noFill/>
              <a:ln w="19080" cap="sq">
                <a:solidFill>
                  <a:srgbClr val="80808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99" name="Line 47"/>
              <p:cNvSpPr>
                <a:spLocks noChangeShapeType="1"/>
              </p:cNvSpPr>
              <p:nvPr/>
            </p:nvSpPr>
            <p:spPr bwMode="auto">
              <a:xfrm flipV="1">
                <a:off x="931" y="1466"/>
                <a:ext cx="88" cy="28"/>
              </a:xfrm>
              <a:prstGeom prst="line">
                <a:avLst/>
              </a:prstGeom>
              <a:noFill/>
              <a:ln w="19080" cap="sq">
                <a:solidFill>
                  <a:srgbClr val="80808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00" name="Line 48"/>
              <p:cNvSpPr>
                <a:spLocks noChangeShapeType="1"/>
              </p:cNvSpPr>
              <p:nvPr/>
            </p:nvSpPr>
            <p:spPr bwMode="auto">
              <a:xfrm flipH="1" flipV="1">
                <a:off x="1020" y="1465"/>
                <a:ext cx="90" cy="27"/>
              </a:xfrm>
              <a:prstGeom prst="line">
                <a:avLst/>
              </a:prstGeom>
              <a:noFill/>
              <a:ln w="19080" cap="sq">
                <a:solidFill>
                  <a:srgbClr val="80808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01" name="Line 49"/>
              <p:cNvSpPr>
                <a:spLocks noChangeShapeType="1"/>
              </p:cNvSpPr>
              <p:nvPr/>
            </p:nvSpPr>
            <p:spPr bwMode="auto">
              <a:xfrm>
                <a:off x="969" y="1384"/>
                <a:ext cx="50" cy="20"/>
              </a:xfrm>
              <a:prstGeom prst="line">
                <a:avLst/>
              </a:prstGeom>
              <a:noFill/>
              <a:ln w="19080" cap="sq">
                <a:solidFill>
                  <a:srgbClr val="80808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02" name="Line 50"/>
              <p:cNvSpPr>
                <a:spLocks noChangeShapeType="1"/>
              </p:cNvSpPr>
              <p:nvPr/>
            </p:nvSpPr>
            <p:spPr bwMode="auto">
              <a:xfrm flipV="1">
                <a:off x="1021" y="1383"/>
                <a:ext cx="53" cy="22"/>
              </a:xfrm>
              <a:prstGeom prst="line">
                <a:avLst/>
              </a:prstGeom>
              <a:noFill/>
              <a:ln w="19080" cap="sq">
                <a:solidFill>
                  <a:srgbClr val="80808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03" name="Line 51"/>
              <p:cNvSpPr>
                <a:spLocks noChangeShapeType="1"/>
              </p:cNvSpPr>
              <p:nvPr/>
            </p:nvSpPr>
            <p:spPr bwMode="auto">
              <a:xfrm>
                <a:off x="952" y="1421"/>
                <a:ext cx="65" cy="27"/>
              </a:xfrm>
              <a:prstGeom prst="line">
                <a:avLst/>
              </a:prstGeom>
              <a:noFill/>
              <a:ln w="19080" cap="sq">
                <a:solidFill>
                  <a:srgbClr val="80808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04" name="Line 52"/>
              <p:cNvSpPr>
                <a:spLocks noChangeShapeType="1"/>
              </p:cNvSpPr>
              <p:nvPr/>
            </p:nvSpPr>
            <p:spPr bwMode="auto">
              <a:xfrm flipV="1">
                <a:off x="1021" y="1426"/>
                <a:ext cx="65" cy="25"/>
              </a:xfrm>
              <a:prstGeom prst="line">
                <a:avLst/>
              </a:prstGeom>
              <a:noFill/>
              <a:ln w="19080" cap="sq">
                <a:solidFill>
                  <a:srgbClr val="80808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05" name="Line 53"/>
              <p:cNvSpPr>
                <a:spLocks noChangeShapeType="1"/>
              </p:cNvSpPr>
              <p:nvPr/>
            </p:nvSpPr>
            <p:spPr bwMode="auto">
              <a:xfrm flipV="1">
                <a:off x="1021" y="1346"/>
                <a:ext cx="33" cy="11"/>
              </a:xfrm>
              <a:prstGeom prst="line">
                <a:avLst/>
              </a:prstGeom>
              <a:noFill/>
              <a:ln w="19080" cap="sq">
                <a:solidFill>
                  <a:srgbClr val="80808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06" name="Line 54"/>
              <p:cNvSpPr>
                <a:spLocks noChangeShapeType="1"/>
              </p:cNvSpPr>
              <p:nvPr/>
            </p:nvSpPr>
            <p:spPr bwMode="auto">
              <a:xfrm flipV="1">
                <a:off x="1021" y="1294"/>
                <a:ext cx="20" cy="8"/>
              </a:xfrm>
              <a:prstGeom prst="line">
                <a:avLst/>
              </a:prstGeom>
              <a:noFill/>
              <a:ln w="19080" cap="sq">
                <a:solidFill>
                  <a:srgbClr val="80808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07" name="Line 55"/>
              <p:cNvSpPr>
                <a:spLocks noChangeShapeType="1"/>
              </p:cNvSpPr>
              <p:nvPr/>
            </p:nvSpPr>
            <p:spPr bwMode="auto">
              <a:xfrm>
                <a:off x="982" y="1343"/>
                <a:ext cx="40" cy="13"/>
              </a:xfrm>
              <a:prstGeom prst="line">
                <a:avLst/>
              </a:prstGeom>
              <a:noFill/>
              <a:ln w="19080" cap="sq">
                <a:solidFill>
                  <a:srgbClr val="80808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08" name="Line 56"/>
              <p:cNvSpPr>
                <a:spLocks noChangeShapeType="1"/>
              </p:cNvSpPr>
              <p:nvPr/>
            </p:nvSpPr>
            <p:spPr bwMode="auto">
              <a:xfrm>
                <a:off x="1001" y="1293"/>
                <a:ext cx="23" cy="12"/>
              </a:xfrm>
              <a:prstGeom prst="line">
                <a:avLst/>
              </a:prstGeom>
              <a:noFill/>
              <a:ln w="19080" cap="sq">
                <a:solidFill>
                  <a:srgbClr val="80808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09" name="Oval 57"/>
              <p:cNvSpPr>
                <a:spLocks noChangeArrowheads="1"/>
              </p:cNvSpPr>
              <p:nvPr/>
            </p:nvSpPr>
            <p:spPr bwMode="auto">
              <a:xfrm>
                <a:off x="1005" y="1219"/>
                <a:ext cx="29" cy="28"/>
              </a:xfrm>
              <a:prstGeom prst="ellipse">
                <a:avLst/>
              </a:prstGeom>
              <a:solidFill>
                <a:srgbClr val="808080"/>
              </a:solidFill>
              <a:ln w="9360" cap="sq">
                <a:solidFill>
                  <a:srgbClr val="80808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23610" name="Picture 58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878" y="1129"/>
                <a:ext cx="294" cy="215"/>
              </a:xfrm>
              <a:prstGeom prst="rect">
                <a:avLst/>
              </a:prstGeom>
              <a:noFill/>
              <a:ln w="9525" cap="flat">
                <a:noFill/>
                <a:round/>
                <a:headEnd/>
                <a:tailEnd/>
              </a:ln>
              <a:effectLst/>
            </p:spPr>
          </p:pic>
        </p:grpSp>
        <p:grpSp>
          <p:nvGrpSpPr>
            <p:cNvPr id="23611" name="Group 59"/>
            <p:cNvGrpSpPr>
              <a:grpSpLocks/>
            </p:cNvGrpSpPr>
            <p:nvPr/>
          </p:nvGrpSpPr>
          <p:grpSpPr bwMode="auto">
            <a:xfrm>
              <a:off x="1027" y="1482"/>
              <a:ext cx="285" cy="159"/>
              <a:chOff x="1027" y="1482"/>
              <a:chExt cx="285" cy="159"/>
            </a:xfrm>
          </p:grpSpPr>
          <p:sp>
            <p:nvSpPr>
              <p:cNvPr id="23612" name="Line 60"/>
              <p:cNvSpPr>
                <a:spLocks noChangeShapeType="1"/>
              </p:cNvSpPr>
              <p:nvPr/>
            </p:nvSpPr>
            <p:spPr bwMode="auto">
              <a:xfrm>
                <a:off x="1027" y="1482"/>
                <a:ext cx="95" cy="59"/>
              </a:xfrm>
              <a:prstGeom prst="line">
                <a:avLst/>
              </a:prstGeom>
              <a:noFill/>
              <a:ln w="9360" cap="sq">
                <a:solidFill>
                  <a:srgbClr val="969696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13" name="Oval 61"/>
              <p:cNvSpPr>
                <a:spLocks noChangeArrowheads="1"/>
              </p:cNvSpPr>
              <p:nvPr/>
            </p:nvSpPr>
            <p:spPr bwMode="auto">
              <a:xfrm>
                <a:off x="1068" y="1582"/>
                <a:ext cx="243" cy="59"/>
              </a:xfrm>
              <a:prstGeom prst="ellipse">
                <a:avLst/>
              </a:prstGeom>
              <a:gradFill rotWithShape="0">
                <a:gsLst>
                  <a:gs pos="0">
                    <a:srgbClr val="B2B2B2"/>
                  </a:gs>
                  <a:gs pos="100000">
                    <a:srgbClr val="EAEAEA"/>
                  </a:gs>
                </a:gsLst>
                <a:lin ang="0" scaled="1"/>
              </a:gradFill>
              <a:ln w="9360" cap="sq">
                <a:solidFill>
                  <a:srgbClr val="80808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14" name="Rectangle 62"/>
              <p:cNvSpPr>
                <a:spLocks noChangeArrowheads="1"/>
              </p:cNvSpPr>
              <p:nvPr/>
            </p:nvSpPr>
            <p:spPr bwMode="auto">
              <a:xfrm>
                <a:off x="1068" y="1576"/>
                <a:ext cx="244" cy="36"/>
              </a:xfrm>
              <a:prstGeom prst="rect">
                <a:avLst/>
              </a:prstGeom>
              <a:gradFill rotWithShape="0">
                <a:gsLst>
                  <a:gs pos="0">
                    <a:srgbClr val="B2B2B2"/>
                  </a:gs>
                  <a:gs pos="100000">
                    <a:srgbClr val="EAEAEA"/>
                  </a:gs>
                </a:gsLst>
                <a:lin ang="0" scaled="1"/>
              </a:gra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15" name="Oval 63"/>
              <p:cNvSpPr>
                <a:spLocks noChangeArrowheads="1"/>
              </p:cNvSpPr>
              <p:nvPr/>
            </p:nvSpPr>
            <p:spPr bwMode="auto">
              <a:xfrm>
                <a:off x="1067" y="1535"/>
                <a:ext cx="243" cy="69"/>
              </a:xfrm>
              <a:prstGeom prst="ellipse">
                <a:avLst/>
              </a:prstGeom>
              <a:gradFill rotWithShape="0">
                <a:gsLst>
                  <a:gs pos="0">
                    <a:srgbClr val="B2B2B2"/>
                  </a:gs>
                  <a:gs pos="100000">
                    <a:srgbClr val="EAEAEA"/>
                  </a:gs>
                </a:gsLst>
                <a:lin ang="0" scaled="1"/>
              </a:gradFill>
              <a:ln w="9360" cap="sq">
                <a:solidFill>
                  <a:srgbClr val="80808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3616" name="Group 64"/>
              <p:cNvGrpSpPr>
                <a:grpSpLocks/>
              </p:cNvGrpSpPr>
              <p:nvPr/>
            </p:nvGrpSpPr>
            <p:grpSpPr bwMode="auto">
              <a:xfrm>
                <a:off x="1116" y="1553"/>
                <a:ext cx="137" cy="32"/>
                <a:chOff x="1116" y="1553"/>
                <a:chExt cx="137" cy="32"/>
              </a:xfrm>
            </p:grpSpPr>
            <p:sp>
              <p:nvSpPr>
                <p:cNvPr id="23617" name="Freeform 65"/>
                <p:cNvSpPr>
                  <a:spLocks noChangeArrowheads="1"/>
                </p:cNvSpPr>
                <p:nvPr/>
              </p:nvSpPr>
              <p:spPr bwMode="auto">
                <a:xfrm>
                  <a:off x="1116" y="1553"/>
                  <a:ext cx="137" cy="32"/>
                </a:xfrm>
                <a:custGeom>
                  <a:avLst/>
                  <a:gdLst>
                    <a:gd name="G0" fmla="+- 60 0 0"/>
                    <a:gd name="G1" fmla="+- 1 0 0"/>
                    <a:gd name="G2" fmla="+- 1 0 0"/>
                    <a:gd name="G3" fmla="+- 1 0 0"/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w 310"/>
                    <a:gd name="T9" fmla="*/ 0 h 60"/>
                    <a:gd name="T10" fmla="*/ 310 w 310"/>
                    <a:gd name="T11" fmla="*/ 60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0">
                  <a:gsLst>
                    <a:gs pos="0">
                      <a:srgbClr val="B2B2B2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600" cap="sq">
                  <a:solidFill>
                    <a:srgbClr val="80808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18" name="Freeform 66"/>
                <p:cNvSpPr>
                  <a:spLocks noChangeArrowheads="1"/>
                </p:cNvSpPr>
                <p:nvPr/>
              </p:nvSpPr>
              <p:spPr bwMode="auto">
                <a:xfrm>
                  <a:off x="1122" y="1553"/>
                  <a:ext cx="125" cy="32"/>
                </a:xfrm>
                <a:custGeom>
                  <a:avLst/>
                  <a:gdLst>
                    <a:gd name="G0" fmla="+- 1 0 0"/>
                    <a:gd name="G1" fmla="+- 1 0 0"/>
                    <a:gd name="G2" fmla="+- 1 0 0"/>
                    <a:gd name="G3" fmla="+- 1 0 0"/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w 282"/>
                    <a:gd name="T9" fmla="*/ 0 h 60"/>
                    <a:gd name="T10" fmla="*/ 282 w 282"/>
                    <a:gd name="T11" fmla="*/ 60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0">
                  <a:gsLst>
                    <a:gs pos="0">
                      <a:srgbClr val="B2B2B2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600" cap="sq">
                  <a:solidFill>
                    <a:srgbClr val="80808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3619" name="Line 67"/>
              <p:cNvSpPr>
                <a:spLocks noChangeShapeType="1"/>
              </p:cNvSpPr>
              <p:nvPr/>
            </p:nvSpPr>
            <p:spPr bwMode="auto">
              <a:xfrm>
                <a:off x="1068" y="1568"/>
                <a:ext cx="0" cy="46"/>
              </a:xfrm>
              <a:prstGeom prst="line">
                <a:avLst/>
              </a:prstGeom>
              <a:noFill/>
              <a:ln w="9360" cap="sq">
                <a:solidFill>
                  <a:srgbClr val="80808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20" name="Line 68"/>
              <p:cNvSpPr>
                <a:spLocks noChangeShapeType="1"/>
              </p:cNvSpPr>
              <p:nvPr/>
            </p:nvSpPr>
            <p:spPr bwMode="auto">
              <a:xfrm>
                <a:off x="1311" y="1570"/>
                <a:ext cx="0" cy="45"/>
              </a:xfrm>
              <a:prstGeom prst="line">
                <a:avLst/>
              </a:prstGeom>
              <a:noFill/>
              <a:ln w="9360" cap="sq">
                <a:solidFill>
                  <a:srgbClr val="80808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3621" name="Group 69"/>
            <p:cNvGrpSpPr>
              <a:grpSpLocks/>
            </p:cNvGrpSpPr>
            <p:nvPr/>
          </p:nvGrpSpPr>
          <p:grpSpPr bwMode="auto">
            <a:xfrm>
              <a:off x="1602" y="1537"/>
              <a:ext cx="245" cy="109"/>
              <a:chOff x="1602" y="1537"/>
              <a:chExt cx="245" cy="109"/>
            </a:xfrm>
          </p:grpSpPr>
          <p:sp>
            <p:nvSpPr>
              <p:cNvPr id="23622" name="Oval 70"/>
              <p:cNvSpPr>
                <a:spLocks noChangeArrowheads="1"/>
              </p:cNvSpPr>
              <p:nvPr/>
            </p:nvSpPr>
            <p:spPr bwMode="auto">
              <a:xfrm>
                <a:off x="1603" y="1585"/>
                <a:ext cx="243" cy="60"/>
              </a:xfrm>
              <a:prstGeom prst="ellipse">
                <a:avLst/>
              </a:prstGeom>
              <a:gradFill rotWithShape="0">
                <a:gsLst>
                  <a:gs pos="0">
                    <a:srgbClr val="B2B2B2"/>
                  </a:gs>
                  <a:gs pos="100000">
                    <a:srgbClr val="EAEAEA"/>
                  </a:gs>
                </a:gsLst>
                <a:lin ang="0" scaled="1"/>
              </a:gradFill>
              <a:ln w="9360" cap="sq">
                <a:solidFill>
                  <a:srgbClr val="80808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23" name="Rectangle 71"/>
              <p:cNvSpPr>
                <a:spLocks noChangeArrowheads="1"/>
              </p:cNvSpPr>
              <p:nvPr/>
            </p:nvSpPr>
            <p:spPr bwMode="auto">
              <a:xfrm>
                <a:off x="1603" y="1579"/>
                <a:ext cx="244" cy="37"/>
              </a:xfrm>
              <a:prstGeom prst="rect">
                <a:avLst/>
              </a:prstGeom>
              <a:gradFill rotWithShape="0">
                <a:gsLst>
                  <a:gs pos="0">
                    <a:srgbClr val="B2B2B2"/>
                  </a:gs>
                  <a:gs pos="100000">
                    <a:srgbClr val="EAEAEA"/>
                  </a:gs>
                </a:gsLst>
                <a:lin ang="0" scaled="1"/>
              </a:gra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24" name="Oval 72"/>
              <p:cNvSpPr>
                <a:spLocks noChangeArrowheads="1"/>
              </p:cNvSpPr>
              <p:nvPr/>
            </p:nvSpPr>
            <p:spPr bwMode="auto">
              <a:xfrm>
                <a:off x="1602" y="1537"/>
                <a:ext cx="243" cy="71"/>
              </a:xfrm>
              <a:prstGeom prst="ellipse">
                <a:avLst/>
              </a:prstGeom>
              <a:gradFill rotWithShape="0">
                <a:gsLst>
                  <a:gs pos="0">
                    <a:srgbClr val="B2B2B2"/>
                  </a:gs>
                  <a:gs pos="100000">
                    <a:srgbClr val="EAEAEA"/>
                  </a:gs>
                </a:gsLst>
                <a:lin ang="0" scaled="1"/>
              </a:gradFill>
              <a:ln w="9360" cap="sq">
                <a:solidFill>
                  <a:srgbClr val="80808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3625" name="Group 73"/>
              <p:cNvGrpSpPr>
                <a:grpSpLocks/>
              </p:cNvGrpSpPr>
              <p:nvPr/>
            </p:nvGrpSpPr>
            <p:grpSpPr bwMode="auto">
              <a:xfrm>
                <a:off x="1651" y="1556"/>
                <a:ext cx="137" cy="33"/>
                <a:chOff x="1651" y="1556"/>
                <a:chExt cx="137" cy="33"/>
              </a:xfrm>
            </p:grpSpPr>
            <p:sp>
              <p:nvSpPr>
                <p:cNvPr id="23626" name="Freeform 74"/>
                <p:cNvSpPr>
                  <a:spLocks noChangeArrowheads="1"/>
                </p:cNvSpPr>
                <p:nvPr/>
              </p:nvSpPr>
              <p:spPr bwMode="auto">
                <a:xfrm>
                  <a:off x="1651" y="1556"/>
                  <a:ext cx="137" cy="33"/>
                </a:xfrm>
                <a:custGeom>
                  <a:avLst/>
                  <a:gdLst>
                    <a:gd name="G0" fmla="+- 60 0 0"/>
                    <a:gd name="G1" fmla="+- 1 0 0"/>
                    <a:gd name="G2" fmla="+- 1 0 0"/>
                    <a:gd name="G3" fmla="+- 1 0 0"/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w 310"/>
                    <a:gd name="T9" fmla="*/ 0 h 60"/>
                    <a:gd name="T10" fmla="*/ 310 w 310"/>
                    <a:gd name="T11" fmla="*/ 60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0">
                  <a:gsLst>
                    <a:gs pos="0">
                      <a:srgbClr val="B2B2B2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600" cap="sq">
                  <a:solidFill>
                    <a:srgbClr val="80808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27" name="Freeform 75"/>
                <p:cNvSpPr>
                  <a:spLocks noChangeArrowheads="1"/>
                </p:cNvSpPr>
                <p:nvPr/>
              </p:nvSpPr>
              <p:spPr bwMode="auto">
                <a:xfrm>
                  <a:off x="1657" y="1556"/>
                  <a:ext cx="124" cy="33"/>
                </a:xfrm>
                <a:custGeom>
                  <a:avLst/>
                  <a:gdLst>
                    <a:gd name="G0" fmla="+- 1 0 0"/>
                    <a:gd name="G1" fmla="+- 1 0 0"/>
                    <a:gd name="G2" fmla="+- 1 0 0"/>
                    <a:gd name="G3" fmla="+- 1 0 0"/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w 282"/>
                    <a:gd name="T9" fmla="*/ 0 h 60"/>
                    <a:gd name="T10" fmla="*/ 282 w 282"/>
                    <a:gd name="T11" fmla="*/ 60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0">
                  <a:gsLst>
                    <a:gs pos="0">
                      <a:srgbClr val="B2B2B2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600" cap="sq">
                  <a:solidFill>
                    <a:srgbClr val="80808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3628" name="Line 76"/>
              <p:cNvSpPr>
                <a:spLocks noChangeShapeType="1"/>
              </p:cNvSpPr>
              <p:nvPr/>
            </p:nvSpPr>
            <p:spPr bwMode="auto">
              <a:xfrm>
                <a:off x="1603" y="1571"/>
                <a:ext cx="0" cy="47"/>
              </a:xfrm>
              <a:prstGeom prst="line">
                <a:avLst/>
              </a:prstGeom>
              <a:noFill/>
              <a:ln w="9360" cap="sq">
                <a:solidFill>
                  <a:srgbClr val="80808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29" name="Line 77"/>
              <p:cNvSpPr>
                <a:spLocks noChangeShapeType="1"/>
              </p:cNvSpPr>
              <p:nvPr/>
            </p:nvSpPr>
            <p:spPr bwMode="auto">
              <a:xfrm>
                <a:off x="1846" y="1573"/>
                <a:ext cx="0" cy="46"/>
              </a:xfrm>
              <a:prstGeom prst="line">
                <a:avLst/>
              </a:prstGeom>
              <a:noFill/>
              <a:ln w="9360" cap="sq">
                <a:solidFill>
                  <a:srgbClr val="80808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3630" name="Group 78"/>
            <p:cNvGrpSpPr>
              <a:grpSpLocks/>
            </p:cNvGrpSpPr>
            <p:nvPr/>
          </p:nvGrpSpPr>
          <p:grpSpPr bwMode="auto">
            <a:xfrm>
              <a:off x="1609" y="1703"/>
              <a:ext cx="245" cy="109"/>
              <a:chOff x="1609" y="1703"/>
              <a:chExt cx="245" cy="109"/>
            </a:xfrm>
          </p:grpSpPr>
          <p:sp>
            <p:nvSpPr>
              <p:cNvPr id="23631" name="Oval 79"/>
              <p:cNvSpPr>
                <a:spLocks noChangeArrowheads="1"/>
              </p:cNvSpPr>
              <p:nvPr/>
            </p:nvSpPr>
            <p:spPr bwMode="auto">
              <a:xfrm>
                <a:off x="1610" y="1751"/>
                <a:ext cx="243" cy="60"/>
              </a:xfrm>
              <a:prstGeom prst="ellipse">
                <a:avLst/>
              </a:prstGeom>
              <a:gradFill rotWithShape="0">
                <a:gsLst>
                  <a:gs pos="0">
                    <a:srgbClr val="B2B2B2"/>
                  </a:gs>
                  <a:gs pos="100000">
                    <a:srgbClr val="EAEAEA"/>
                  </a:gs>
                </a:gsLst>
                <a:lin ang="0" scaled="1"/>
              </a:gradFill>
              <a:ln w="9360" cap="sq">
                <a:solidFill>
                  <a:srgbClr val="80808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32" name="Rectangle 80"/>
              <p:cNvSpPr>
                <a:spLocks noChangeArrowheads="1"/>
              </p:cNvSpPr>
              <p:nvPr/>
            </p:nvSpPr>
            <p:spPr bwMode="auto">
              <a:xfrm>
                <a:off x="1610" y="1745"/>
                <a:ext cx="244" cy="37"/>
              </a:xfrm>
              <a:prstGeom prst="rect">
                <a:avLst/>
              </a:prstGeom>
              <a:gradFill rotWithShape="0">
                <a:gsLst>
                  <a:gs pos="0">
                    <a:srgbClr val="B2B2B2"/>
                  </a:gs>
                  <a:gs pos="100000">
                    <a:srgbClr val="EAEAEA"/>
                  </a:gs>
                </a:gsLst>
                <a:lin ang="0" scaled="1"/>
              </a:gra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33" name="Oval 81"/>
              <p:cNvSpPr>
                <a:spLocks noChangeArrowheads="1"/>
              </p:cNvSpPr>
              <p:nvPr/>
            </p:nvSpPr>
            <p:spPr bwMode="auto">
              <a:xfrm>
                <a:off x="1609" y="1703"/>
                <a:ext cx="243" cy="71"/>
              </a:xfrm>
              <a:prstGeom prst="ellipse">
                <a:avLst/>
              </a:prstGeom>
              <a:gradFill rotWithShape="0">
                <a:gsLst>
                  <a:gs pos="0">
                    <a:srgbClr val="B2B2B2"/>
                  </a:gs>
                  <a:gs pos="100000">
                    <a:srgbClr val="EAEAEA"/>
                  </a:gs>
                </a:gsLst>
                <a:lin ang="0" scaled="1"/>
              </a:gradFill>
              <a:ln w="9360" cap="sq">
                <a:solidFill>
                  <a:srgbClr val="80808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3634" name="Group 82"/>
              <p:cNvGrpSpPr>
                <a:grpSpLocks/>
              </p:cNvGrpSpPr>
              <p:nvPr/>
            </p:nvGrpSpPr>
            <p:grpSpPr bwMode="auto">
              <a:xfrm>
                <a:off x="1658" y="1722"/>
                <a:ext cx="137" cy="33"/>
                <a:chOff x="1658" y="1722"/>
                <a:chExt cx="137" cy="33"/>
              </a:xfrm>
            </p:grpSpPr>
            <p:sp>
              <p:nvSpPr>
                <p:cNvPr id="23635" name="Freeform 83"/>
                <p:cNvSpPr>
                  <a:spLocks noChangeArrowheads="1"/>
                </p:cNvSpPr>
                <p:nvPr/>
              </p:nvSpPr>
              <p:spPr bwMode="auto">
                <a:xfrm>
                  <a:off x="1658" y="1722"/>
                  <a:ext cx="137" cy="33"/>
                </a:xfrm>
                <a:custGeom>
                  <a:avLst/>
                  <a:gdLst>
                    <a:gd name="G0" fmla="+- 60 0 0"/>
                    <a:gd name="G1" fmla="+- 1 0 0"/>
                    <a:gd name="G2" fmla="+- 1 0 0"/>
                    <a:gd name="G3" fmla="+- 1 0 0"/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w 310"/>
                    <a:gd name="T9" fmla="*/ 0 h 60"/>
                    <a:gd name="T10" fmla="*/ 310 w 310"/>
                    <a:gd name="T11" fmla="*/ 60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0">
                  <a:gsLst>
                    <a:gs pos="0">
                      <a:srgbClr val="B2B2B2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600" cap="sq">
                  <a:solidFill>
                    <a:srgbClr val="80808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36" name="Freeform 84"/>
                <p:cNvSpPr>
                  <a:spLocks noChangeArrowheads="1"/>
                </p:cNvSpPr>
                <p:nvPr/>
              </p:nvSpPr>
              <p:spPr bwMode="auto">
                <a:xfrm>
                  <a:off x="1664" y="1722"/>
                  <a:ext cx="124" cy="33"/>
                </a:xfrm>
                <a:custGeom>
                  <a:avLst/>
                  <a:gdLst>
                    <a:gd name="G0" fmla="+- 1 0 0"/>
                    <a:gd name="G1" fmla="+- 1 0 0"/>
                    <a:gd name="G2" fmla="+- 1 0 0"/>
                    <a:gd name="G3" fmla="+- 1 0 0"/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w 282"/>
                    <a:gd name="T9" fmla="*/ 0 h 60"/>
                    <a:gd name="T10" fmla="*/ 282 w 282"/>
                    <a:gd name="T11" fmla="*/ 60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0">
                  <a:gsLst>
                    <a:gs pos="0">
                      <a:srgbClr val="B2B2B2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600" cap="sq">
                  <a:solidFill>
                    <a:srgbClr val="80808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3637" name="Line 85"/>
              <p:cNvSpPr>
                <a:spLocks noChangeShapeType="1"/>
              </p:cNvSpPr>
              <p:nvPr/>
            </p:nvSpPr>
            <p:spPr bwMode="auto">
              <a:xfrm>
                <a:off x="1610" y="1737"/>
                <a:ext cx="0" cy="47"/>
              </a:xfrm>
              <a:prstGeom prst="line">
                <a:avLst/>
              </a:prstGeom>
              <a:noFill/>
              <a:ln w="9360" cap="sq">
                <a:solidFill>
                  <a:srgbClr val="80808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38" name="Line 86"/>
              <p:cNvSpPr>
                <a:spLocks noChangeShapeType="1"/>
              </p:cNvSpPr>
              <p:nvPr/>
            </p:nvSpPr>
            <p:spPr bwMode="auto">
              <a:xfrm>
                <a:off x="1853" y="1739"/>
                <a:ext cx="0" cy="46"/>
              </a:xfrm>
              <a:prstGeom prst="line">
                <a:avLst/>
              </a:prstGeom>
              <a:noFill/>
              <a:ln w="9360" cap="sq">
                <a:solidFill>
                  <a:srgbClr val="80808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3639" name="Group 87"/>
            <p:cNvGrpSpPr>
              <a:grpSpLocks/>
            </p:cNvGrpSpPr>
            <p:nvPr/>
          </p:nvGrpSpPr>
          <p:grpSpPr bwMode="auto">
            <a:xfrm>
              <a:off x="1955" y="1704"/>
              <a:ext cx="245" cy="109"/>
              <a:chOff x="1955" y="1704"/>
              <a:chExt cx="245" cy="109"/>
            </a:xfrm>
          </p:grpSpPr>
          <p:sp>
            <p:nvSpPr>
              <p:cNvPr id="23640" name="Oval 88"/>
              <p:cNvSpPr>
                <a:spLocks noChangeArrowheads="1"/>
              </p:cNvSpPr>
              <p:nvPr/>
            </p:nvSpPr>
            <p:spPr bwMode="auto">
              <a:xfrm>
                <a:off x="1956" y="1752"/>
                <a:ext cx="243" cy="60"/>
              </a:xfrm>
              <a:prstGeom prst="ellipse">
                <a:avLst/>
              </a:prstGeom>
              <a:gradFill rotWithShape="0">
                <a:gsLst>
                  <a:gs pos="0">
                    <a:srgbClr val="B2B2B2"/>
                  </a:gs>
                  <a:gs pos="100000">
                    <a:srgbClr val="EAEAEA"/>
                  </a:gs>
                </a:gsLst>
                <a:lin ang="0" scaled="1"/>
              </a:gradFill>
              <a:ln w="9360" cap="sq">
                <a:solidFill>
                  <a:srgbClr val="80808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41" name="Rectangle 89"/>
              <p:cNvSpPr>
                <a:spLocks noChangeArrowheads="1"/>
              </p:cNvSpPr>
              <p:nvPr/>
            </p:nvSpPr>
            <p:spPr bwMode="auto">
              <a:xfrm>
                <a:off x="1956" y="1746"/>
                <a:ext cx="244" cy="37"/>
              </a:xfrm>
              <a:prstGeom prst="rect">
                <a:avLst/>
              </a:prstGeom>
              <a:gradFill rotWithShape="0">
                <a:gsLst>
                  <a:gs pos="0">
                    <a:srgbClr val="B2B2B2"/>
                  </a:gs>
                  <a:gs pos="100000">
                    <a:srgbClr val="EAEAEA"/>
                  </a:gs>
                </a:gsLst>
                <a:lin ang="0" scaled="1"/>
              </a:gra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42" name="Oval 90"/>
              <p:cNvSpPr>
                <a:spLocks noChangeArrowheads="1"/>
              </p:cNvSpPr>
              <p:nvPr/>
            </p:nvSpPr>
            <p:spPr bwMode="auto">
              <a:xfrm>
                <a:off x="1955" y="1704"/>
                <a:ext cx="243" cy="71"/>
              </a:xfrm>
              <a:prstGeom prst="ellipse">
                <a:avLst/>
              </a:prstGeom>
              <a:gradFill rotWithShape="0">
                <a:gsLst>
                  <a:gs pos="0">
                    <a:srgbClr val="B2B2B2"/>
                  </a:gs>
                  <a:gs pos="100000">
                    <a:srgbClr val="EAEAEA"/>
                  </a:gs>
                </a:gsLst>
                <a:lin ang="0" scaled="1"/>
              </a:gradFill>
              <a:ln w="9360" cap="sq">
                <a:solidFill>
                  <a:srgbClr val="80808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3643" name="Group 91"/>
              <p:cNvGrpSpPr>
                <a:grpSpLocks/>
              </p:cNvGrpSpPr>
              <p:nvPr/>
            </p:nvGrpSpPr>
            <p:grpSpPr bwMode="auto">
              <a:xfrm>
                <a:off x="2004" y="1723"/>
                <a:ext cx="137" cy="33"/>
                <a:chOff x="2004" y="1723"/>
                <a:chExt cx="137" cy="33"/>
              </a:xfrm>
            </p:grpSpPr>
            <p:sp>
              <p:nvSpPr>
                <p:cNvPr id="23644" name="Freeform 92"/>
                <p:cNvSpPr>
                  <a:spLocks noChangeArrowheads="1"/>
                </p:cNvSpPr>
                <p:nvPr/>
              </p:nvSpPr>
              <p:spPr bwMode="auto">
                <a:xfrm>
                  <a:off x="2004" y="1723"/>
                  <a:ext cx="137" cy="33"/>
                </a:xfrm>
                <a:custGeom>
                  <a:avLst/>
                  <a:gdLst>
                    <a:gd name="G0" fmla="+- 60 0 0"/>
                    <a:gd name="G1" fmla="+- 1 0 0"/>
                    <a:gd name="G2" fmla="+- 1 0 0"/>
                    <a:gd name="G3" fmla="+- 1 0 0"/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w 310"/>
                    <a:gd name="T9" fmla="*/ 0 h 60"/>
                    <a:gd name="T10" fmla="*/ 310 w 310"/>
                    <a:gd name="T11" fmla="*/ 60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0">
                  <a:gsLst>
                    <a:gs pos="0">
                      <a:srgbClr val="B2B2B2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600" cap="sq">
                  <a:solidFill>
                    <a:srgbClr val="80808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45" name="Freeform 93"/>
                <p:cNvSpPr>
                  <a:spLocks noChangeArrowheads="1"/>
                </p:cNvSpPr>
                <p:nvPr/>
              </p:nvSpPr>
              <p:spPr bwMode="auto">
                <a:xfrm>
                  <a:off x="2010" y="1723"/>
                  <a:ext cx="124" cy="33"/>
                </a:xfrm>
                <a:custGeom>
                  <a:avLst/>
                  <a:gdLst>
                    <a:gd name="G0" fmla="+- 1 0 0"/>
                    <a:gd name="G1" fmla="+- 1 0 0"/>
                    <a:gd name="G2" fmla="+- 1 0 0"/>
                    <a:gd name="G3" fmla="+- 1 0 0"/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w 282"/>
                    <a:gd name="T9" fmla="*/ 0 h 60"/>
                    <a:gd name="T10" fmla="*/ 282 w 282"/>
                    <a:gd name="T11" fmla="*/ 60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0">
                  <a:gsLst>
                    <a:gs pos="0">
                      <a:srgbClr val="B2B2B2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600" cap="sq">
                  <a:solidFill>
                    <a:srgbClr val="80808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3646" name="Line 94"/>
              <p:cNvSpPr>
                <a:spLocks noChangeShapeType="1"/>
              </p:cNvSpPr>
              <p:nvPr/>
            </p:nvSpPr>
            <p:spPr bwMode="auto">
              <a:xfrm>
                <a:off x="1956" y="1738"/>
                <a:ext cx="0" cy="47"/>
              </a:xfrm>
              <a:prstGeom prst="line">
                <a:avLst/>
              </a:prstGeom>
              <a:noFill/>
              <a:ln w="9360" cap="sq">
                <a:solidFill>
                  <a:srgbClr val="80808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47" name="Line 95"/>
              <p:cNvSpPr>
                <a:spLocks noChangeShapeType="1"/>
              </p:cNvSpPr>
              <p:nvPr/>
            </p:nvSpPr>
            <p:spPr bwMode="auto">
              <a:xfrm>
                <a:off x="2199" y="1740"/>
                <a:ext cx="0" cy="46"/>
              </a:xfrm>
              <a:prstGeom prst="line">
                <a:avLst/>
              </a:prstGeom>
              <a:noFill/>
              <a:ln w="9360" cap="sq">
                <a:solidFill>
                  <a:srgbClr val="80808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3648" name="Group 96"/>
            <p:cNvGrpSpPr>
              <a:grpSpLocks/>
            </p:cNvGrpSpPr>
            <p:nvPr/>
          </p:nvGrpSpPr>
          <p:grpSpPr bwMode="auto">
            <a:xfrm>
              <a:off x="1909" y="1474"/>
              <a:ext cx="245" cy="109"/>
              <a:chOff x="1909" y="1474"/>
              <a:chExt cx="245" cy="109"/>
            </a:xfrm>
          </p:grpSpPr>
          <p:sp>
            <p:nvSpPr>
              <p:cNvPr id="23649" name="Oval 97"/>
              <p:cNvSpPr>
                <a:spLocks noChangeArrowheads="1"/>
              </p:cNvSpPr>
              <p:nvPr/>
            </p:nvSpPr>
            <p:spPr bwMode="auto">
              <a:xfrm>
                <a:off x="1910" y="1522"/>
                <a:ext cx="243" cy="60"/>
              </a:xfrm>
              <a:prstGeom prst="ellipse">
                <a:avLst/>
              </a:prstGeom>
              <a:gradFill rotWithShape="0">
                <a:gsLst>
                  <a:gs pos="0">
                    <a:srgbClr val="B2B2B2"/>
                  </a:gs>
                  <a:gs pos="100000">
                    <a:srgbClr val="EAEAEA"/>
                  </a:gs>
                </a:gsLst>
                <a:lin ang="0" scaled="1"/>
              </a:gradFill>
              <a:ln w="9360" cap="sq">
                <a:solidFill>
                  <a:srgbClr val="80808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50" name="Rectangle 98"/>
              <p:cNvSpPr>
                <a:spLocks noChangeArrowheads="1"/>
              </p:cNvSpPr>
              <p:nvPr/>
            </p:nvSpPr>
            <p:spPr bwMode="auto">
              <a:xfrm>
                <a:off x="1910" y="1516"/>
                <a:ext cx="244" cy="37"/>
              </a:xfrm>
              <a:prstGeom prst="rect">
                <a:avLst/>
              </a:prstGeom>
              <a:gradFill rotWithShape="0">
                <a:gsLst>
                  <a:gs pos="0">
                    <a:srgbClr val="B2B2B2"/>
                  </a:gs>
                  <a:gs pos="100000">
                    <a:srgbClr val="EAEAEA"/>
                  </a:gs>
                </a:gsLst>
                <a:lin ang="0" scaled="1"/>
              </a:gra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51" name="Oval 99"/>
              <p:cNvSpPr>
                <a:spLocks noChangeArrowheads="1"/>
              </p:cNvSpPr>
              <p:nvPr/>
            </p:nvSpPr>
            <p:spPr bwMode="auto">
              <a:xfrm>
                <a:off x="1909" y="1474"/>
                <a:ext cx="243" cy="71"/>
              </a:xfrm>
              <a:prstGeom prst="ellipse">
                <a:avLst/>
              </a:prstGeom>
              <a:gradFill rotWithShape="0">
                <a:gsLst>
                  <a:gs pos="0">
                    <a:srgbClr val="B2B2B2"/>
                  </a:gs>
                  <a:gs pos="100000">
                    <a:srgbClr val="EAEAEA"/>
                  </a:gs>
                </a:gsLst>
                <a:lin ang="0" scaled="1"/>
              </a:gradFill>
              <a:ln w="9360" cap="sq">
                <a:solidFill>
                  <a:srgbClr val="80808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3652" name="Group 100"/>
              <p:cNvGrpSpPr>
                <a:grpSpLocks/>
              </p:cNvGrpSpPr>
              <p:nvPr/>
            </p:nvGrpSpPr>
            <p:grpSpPr bwMode="auto">
              <a:xfrm>
                <a:off x="1958" y="1493"/>
                <a:ext cx="137" cy="33"/>
                <a:chOff x="1958" y="1493"/>
                <a:chExt cx="137" cy="33"/>
              </a:xfrm>
            </p:grpSpPr>
            <p:sp>
              <p:nvSpPr>
                <p:cNvPr id="23653" name="Freeform 101"/>
                <p:cNvSpPr>
                  <a:spLocks noChangeArrowheads="1"/>
                </p:cNvSpPr>
                <p:nvPr/>
              </p:nvSpPr>
              <p:spPr bwMode="auto">
                <a:xfrm>
                  <a:off x="1958" y="1493"/>
                  <a:ext cx="137" cy="33"/>
                </a:xfrm>
                <a:custGeom>
                  <a:avLst/>
                  <a:gdLst>
                    <a:gd name="G0" fmla="+- 60 0 0"/>
                    <a:gd name="G1" fmla="+- 1 0 0"/>
                    <a:gd name="G2" fmla="+- 1 0 0"/>
                    <a:gd name="G3" fmla="+- 1 0 0"/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w 310"/>
                    <a:gd name="T9" fmla="*/ 0 h 60"/>
                    <a:gd name="T10" fmla="*/ 310 w 310"/>
                    <a:gd name="T11" fmla="*/ 60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0">
                  <a:gsLst>
                    <a:gs pos="0">
                      <a:srgbClr val="B2B2B2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600" cap="sq">
                  <a:solidFill>
                    <a:srgbClr val="80808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54" name="Freeform 102"/>
                <p:cNvSpPr>
                  <a:spLocks noChangeArrowheads="1"/>
                </p:cNvSpPr>
                <p:nvPr/>
              </p:nvSpPr>
              <p:spPr bwMode="auto">
                <a:xfrm>
                  <a:off x="1964" y="1493"/>
                  <a:ext cx="124" cy="33"/>
                </a:xfrm>
                <a:custGeom>
                  <a:avLst/>
                  <a:gdLst>
                    <a:gd name="G0" fmla="+- 1 0 0"/>
                    <a:gd name="G1" fmla="+- 1 0 0"/>
                    <a:gd name="G2" fmla="+- 1 0 0"/>
                    <a:gd name="G3" fmla="+- 1 0 0"/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w 282"/>
                    <a:gd name="T9" fmla="*/ 0 h 60"/>
                    <a:gd name="T10" fmla="*/ 282 w 282"/>
                    <a:gd name="T11" fmla="*/ 60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0">
                  <a:gsLst>
                    <a:gs pos="0">
                      <a:srgbClr val="B2B2B2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600" cap="sq">
                  <a:solidFill>
                    <a:srgbClr val="80808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3655" name="Line 103"/>
              <p:cNvSpPr>
                <a:spLocks noChangeShapeType="1"/>
              </p:cNvSpPr>
              <p:nvPr/>
            </p:nvSpPr>
            <p:spPr bwMode="auto">
              <a:xfrm>
                <a:off x="1910" y="1508"/>
                <a:ext cx="0" cy="47"/>
              </a:xfrm>
              <a:prstGeom prst="line">
                <a:avLst/>
              </a:prstGeom>
              <a:noFill/>
              <a:ln w="9360" cap="sq">
                <a:solidFill>
                  <a:srgbClr val="80808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56" name="Line 104"/>
              <p:cNvSpPr>
                <a:spLocks noChangeShapeType="1"/>
              </p:cNvSpPr>
              <p:nvPr/>
            </p:nvSpPr>
            <p:spPr bwMode="auto">
              <a:xfrm>
                <a:off x="2153" y="1510"/>
                <a:ext cx="0" cy="46"/>
              </a:xfrm>
              <a:prstGeom prst="line">
                <a:avLst/>
              </a:prstGeom>
              <a:noFill/>
              <a:ln w="9360" cap="sq">
                <a:solidFill>
                  <a:srgbClr val="80808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3657" name="Group 105"/>
            <p:cNvGrpSpPr>
              <a:grpSpLocks/>
            </p:cNvGrpSpPr>
            <p:nvPr/>
          </p:nvGrpSpPr>
          <p:grpSpPr bwMode="auto">
            <a:xfrm>
              <a:off x="1939" y="2262"/>
              <a:ext cx="309" cy="129"/>
              <a:chOff x="1939" y="2262"/>
              <a:chExt cx="309" cy="129"/>
            </a:xfrm>
          </p:grpSpPr>
          <p:sp>
            <p:nvSpPr>
              <p:cNvPr id="23658" name="Oval 106"/>
              <p:cNvSpPr>
                <a:spLocks noChangeArrowheads="1"/>
              </p:cNvSpPr>
              <p:nvPr/>
            </p:nvSpPr>
            <p:spPr bwMode="auto">
              <a:xfrm>
                <a:off x="1940" y="2319"/>
                <a:ext cx="306" cy="72"/>
              </a:xfrm>
              <a:prstGeom prst="ellipse">
                <a:avLst/>
              </a:prstGeom>
              <a:gradFill rotWithShape="0">
                <a:gsLst>
                  <a:gs pos="0">
                    <a:srgbClr val="B2B2B2"/>
                  </a:gs>
                  <a:gs pos="100000">
                    <a:srgbClr val="EAEAEA"/>
                  </a:gs>
                </a:gsLst>
                <a:lin ang="0" scaled="1"/>
              </a:gradFill>
              <a:ln w="9360" cap="sq">
                <a:solidFill>
                  <a:srgbClr val="80808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59" name="Rectangle 107"/>
              <p:cNvSpPr>
                <a:spLocks noChangeArrowheads="1"/>
              </p:cNvSpPr>
              <p:nvPr/>
            </p:nvSpPr>
            <p:spPr bwMode="auto">
              <a:xfrm>
                <a:off x="1940" y="2312"/>
                <a:ext cx="308" cy="44"/>
              </a:xfrm>
              <a:prstGeom prst="rect">
                <a:avLst/>
              </a:prstGeom>
              <a:gradFill rotWithShape="0">
                <a:gsLst>
                  <a:gs pos="0">
                    <a:srgbClr val="B2B2B2"/>
                  </a:gs>
                  <a:gs pos="100000">
                    <a:srgbClr val="EAEAEA"/>
                  </a:gs>
                </a:gsLst>
                <a:lin ang="0" scaled="1"/>
              </a:gra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60" name="Oval 108"/>
              <p:cNvSpPr>
                <a:spLocks noChangeArrowheads="1"/>
              </p:cNvSpPr>
              <p:nvPr/>
            </p:nvSpPr>
            <p:spPr bwMode="auto">
              <a:xfrm>
                <a:off x="1939" y="2262"/>
                <a:ext cx="306" cy="84"/>
              </a:xfrm>
              <a:prstGeom prst="ellipse">
                <a:avLst/>
              </a:prstGeom>
              <a:gradFill rotWithShape="0">
                <a:gsLst>
                  <a:gs pos="0">
                    <a:srgbClr val="B2B2B2"/>
                  </a:gs>
                  <a:gs pos="100000">
                    <a:srgbClr val="EAEAEA"/>
                  </a:gs>
                </a:gsLst>
                <a:lin ang="0" scaled="1"/>
              </a:gradFill>
              <a:ln w="9360" cap="sq">
                <a:solidFill>
                  <a:srgbClr val="80808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3661" name="Group 109"/>
              <p:cNvGrpSpPr>
                <a:grpSpLocks/>
              </p:cNvGrpSpPr>
              <p:nvPr/>
            </p:nvGrpSpPr>
            <p:grpSpPr bwMode="auto">
              <a:xfrm>
                <a:off x="2001" y="2284"/>
                <a:ext cx="172" cy="39"/>
                <a:chOff x="2001" y="2284"/>
                <a:chExt cx="172" cy="39"/>
              </a:xfrm>
            </p:grpSpPr>
            <p:sp>
              <p:nvSpPr>
                <p:cNvPr id="23662" name="Freeform 110"/>
                <p:cNvSpPr>
                  <a:spLocks noChangeArrowheads="1"/>
                </p:cNvSpPr>
                <p:nvPr/>
              </p:nvSpPr>
              <p:spPr bwMode="auto">
                <a:xfrm>
                  <a:off x="2001" y="2284"/>
                  <a:ext cx="172" cy="39"/>
                </a:xfrm>
                <a:custGeom>
                  <a:avLst/>
                  <a:gdLst>
                    <a:gd name="G0" fmla="+- 60 0 0"/>
                    <a:gd name="G1" fmla="+- 1 0 0"/>
                    <a:gd name="G2" fmla="+- 1 0 0"/>
                    <a:gd name="G3" fmla="+- 1 0 0"/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w 310"/>
                    <a:gd name="T9" fmla="*/ 0 h 60"/>
                    <a:gd name="T10" fmla="*/ 310 w 310"/>
                    <a:gd name="T11" fmla="*/ 60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0">
                  <a:gsLst>
                    <a:gs pos="0">
                      <a:srgbClr val="B2B2B2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600" cap="sq">
                  <a:solidFill>
                    <a:srgbClr val="80808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63" name="Freeform 111"/>
                <p:cNvSpPr>
                  <a:spLocks noChangeArrowheads="1"/>
                </p:cNvSpPr>
                <p:nvPr/>
              </p:nvSpPr>
              <p:spPr bwMode="auto">
                <a:xfrm>
                  <a:off x="2008" y="2284"/>
                  <a:ext cx="157" cy="39"/>
                </a:xfrm>
                <a:custGeom>
                  <a:avLst/>
                  <a:gdLst>
                    <a:gd name="G0" fmla="+- 1 0 0"/>
                    <a:gd name="G1" fmla="+- 1 0 0"/>
                    <a:gd name="G2" fmla="+- 1 0 0"/>
                    <a:gd name="G3" fmla="+- 1 0 0"/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w 282"/>
                    <a:gd name="T9" fmla="*/ 0 h 60"/>
                    <a:gd name="T10" fmla="*/ 282 w 282"/>
                    <a:gd name="T11" fmla="*/ 60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0">
                  <a:gsLst>
                    <a:gs pos="0">
                      <a:srgbClr val="B2B2B2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600" cap="sq">
                  <a:solidFill>
                    <a:srgbClr val="80808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3664" name="Line 112"/>
              <p:cNvSpPr>
                <a:spLocks noChangeShapeType="1"/>
              </p:cNvSpPr>
              <p:nvPr/>
            </p:nvSpPr>
            <p:spPr bwMode="auto">
              <a:xfrm>
                <a:off x="1940" y="2302"/>
                <a:ext cx="0" cy="56"/>
              </a:xfrm>
              <a:prstGeom prst="line">
                <a:avLst/>
              </a:prstGeom>
              <a:noFill/>
              <a:ln w="9360" cap="sq">
                <a:solidFill>
                  <a:srgbClr val="80808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65" name="Line 113"/>
              <p:cNvSpPr>
                <a:spLocks noChangeShapeType="1"/>
              </p:cNvSpPr>
              <p:nvPr/>
            </p:nvSpPr>
            <p:spPr bwMode="auto">
              <a:xfrm>
                <a:off x="2246" y="2305"/>
                <a:ext cx="0" cy="52"/>
              </a:xfrm>
              <a:prstGeom prst="line">
                <a:avLst/>
              </a:prstGeom>
              <a:noFill/>
              <a:ln w="9360" cap="sq">
                <a:solidFill>
                  <a:srgbClr val="80808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3666" name="Line 114"/>
            <p:cNvSpPr>
              <a:spLocks noChangeShapeType="1"/>
            </p:cNvSpPr>
            <p:nvPr/>
          </p:nvSpPr>
          <p:spPr bwMode="auto">
            <a:xfrm>
              <a:off x="1114" y="2324"/>
              <a:ext cx="427" cy="0"/>
            </a:xfrm>
            <a:prstGeom prst="line">
              <a:avLst/>
            </a:prstGeom>
            <a:noFill/>
            <a:ln w="9360" cap="sq">
              <a:solidFill>
                <a:srgbClr val="80808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23667" name="Group 115"/>
            <p:cNvGrpSpPr>
              <a:grpSpLocks/>
            </p:cNvGrpSpPr>
            <p:nvPr/>
          </p:nvGrpSpPr>
          <p:grpSpPr bwMode="auto">
            <a:xfrm>
              <a:off x="1529" y="2254"/>
              <a:ext cx="309" cy="129"/>
              <a:chOff x="1529" y="2254"/>
              <a:chExt cx="309" cy="129"/>
            </a:xfrm>
          </p:grpSpPr>
          <p:sp>
            <p:nvSpPr>
              <p:cNvPr id="23668" name="Oval 116"/>
              <p:cNvSpPr>
                <a:spLocks noChangeArrowheads="1"/>
              </p:cNvSpPr>
              <p:nvPr/>
            </p:nvSpPr>
            <p:spPr bwMode="auto">
              <a:xfrm>
                <a:off x="1530" y="2311"/>
                <a:ext cx="306" cy="72"/>
              </a:xfrm>
              <a:prstGeom prst="ellipse">
                <a:avLst/>
              </a:prstGeom>
              <a:gradFill rotWithShape="0">
                <a:gsLst>
                  <a:gs pos="0">
                    <a:srgbClr val="B2B2B2"/>
                  </a:gs>
                  <a:gs pos="100000">
                    <a:srgbClr val="EAEAEA"/>
                  </a:gs>
                </a:gsLst>
                <a:lin ang="0" scaled="1"/>
              </a:gradFill>
              <a:ln w="9360" cap="sq">
                <a:solidFill>
                  <a:srgbClr val="80808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69" name="Rectangle 117"/>
              <p:cNvSpPr>
                <a:spLocks noChangeArrowheads="1"/>
              </p:cNvSpPr>
              <p:nvPr/>
            </p:nvSpPr>
            <p:spPr bwMode="auto">
              <a:xfrm>
                <a:off x="1530" y="2304"/>
                <a:ext cx="308" cy="44"/>
              </a:xfrm>
              <a:prstGeom prst="rect">
                <a:avLst/>
              </a:prstGeom>
              <a:gradFill rotWithShape="0">
                <a:gsLst>
                  <a:gs pos="0">
                    <a:srgbClr val="B2B2B2"/>
                  </a:gs>
                  <a:gs pos="100000">
                    <a:srgbClr val="EAEAEA"/>
                  </a:gs>
                </a:gsLst>
                <a:lin ang="0" scaled="1"/>
              </a:gra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70" name="Oval 118"/>
              <p:cNvSpPr>
                <a:spLocks noChangeArrowheads="1"/>
              </p:cNvSpPr>
              <p:nvPr/>
            </p:nvSpPr>
            <p:spPr bwMode="auto">
              <a:xfrm>
                <a:off x="1529" y="2254"/>
                <a:ext cx="306" cy="84"/>
              </a:xfrm>
              <a:prstGeom prst="ellipse">
                <a:avLst/>
              </a:prstGeom>
              <a:gradFill rotWithShape="0">
                <a:gsLst>
                  <a:gs pos="0">
                    <a:srgbClr val="B2B2B2"/>
                  </a:gs>
                  <a:gs pos="100000">
                    <a:srgbClr val="EAEAEA"/>
                  </a:gs>
                </a:gsLst>
                <a:lin ang="0" scaled="1"/>
              </a:gradFill>
              <a:ln w="9360" cap="sq">
                <a:solidFill>
                  <a:srgbClr val="80808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3671" name="Group 119"/>
              <p:cNvGrpSpPr>
                <a:grpSpLocks/>
              </p:cNvGrpSpPr>
              <p:nvPr/>
            </p:nvGrpSpPr>
            <p:grpSpPr bwMode="auto">
              <a:xfrm>
                <a:off x="1591" y="2276"/>
                <a:ext cx="172" cy="39"/>
                <a:chOff x="1591" y="2276"/>
                <a:chExt cx="172" cy="39"/>
              </a:xfrm>
            </p:grpSpPr>
            <p:sp>
              <p:nvSpPr>
                <p:cNvPr id="23672" name="Freeform 120"/>
                <p:cNvSpPr>
                  <a:spLocks noChangeArrowheads="1"/>
                </p:cNvSpPr>
                <p:nvPr/>
              </p:nvSpPr>
              <p:spPr bwMode="auto">
                <a:xfrm>
                  <a:off x="1591" y="2276"/>
                  <a:ext cx="172" cy="39"/>
                </a:xfrm>
                <a:custGeom>
                  <a:avLst/>
                  <a:gdLst>
                    <a:gd name="G0" fmla="+- 60 0 0"/>
                    <a:gd name="G1" fmla="+- 1 0 0"/>
                    <a:gd name="G2" fmla="+- 1 0 0"/>
                    <a:gd name="G3" fmla="+- 1 0 0"/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w 310"/>
                    <a:gd name="T9" fmla="*/ 0 h 60"/>
                    <a:gd name="T10" fmla="*/ 310 w 310"/>
                    <a:gd name="T11" fmla="*/ 60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0">
                  <a:gsLst>
                    <a:gs pos="0">
                      <a:srgbClr val="B2B2B2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600" cap="sq">
                  <a:solidFill>
                    <a:srgbClr val="80808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73" name="Freeform 121"/>
                <p:cNvSpPr>
                  <a:spLocks noChangeArrowheads="1"/>
                </p:cNvSpPr>
                <p:nvPr/>
              </p:nvSpPr>
              <p:spPr bwMode="auto">
                <a:xfrm>
                  <a:off x="1598" y="2276"/>
                  <a:ext cx="157" cy="39"/>
                </a:xfrm>
                <a:custGeom>
                  <a:avLst/>
                  <a:gdLst>
                    <a:gd name="G0" fmla="+- 1 0 0"/>
                    <a:gd name="G1" fmla="+- 1 0 0"/>
                    <a:gd name="G2" fmla="+- 1 0 0"/>
                    <a:gd name="G3" fmla="+- 1 0 0"/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w 282"/>
                    <a:gd name="T9" fmla="*/ 0 h 60"/>
                    <a:gd name="T10" fmla="*/ 282 w 282"/>
                    <a:gd name="T11" fmla="*/ 60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0">
                  <a:gsLst>
                    <a:gs pos="0">
                      <a:srgbClr val="B2B2B2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600" cap="sq">
                  <a:solidFill>
                    <a:srgbClr val="80808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3674" name="Line 122"/>
              <p:cNvSpPr>
                <a:spLocks noChangeShapeType="1"/>
              </p:cNvSpPr>
              <p:nvPr/>
            </p:nvSpPr>
            <p:spPr bwMode="auto">
              <a:xfrm>
                <a:off x="1530" y="2294"/>
                <a:ext cx="0" cy="56"/>
              </a:xfrm>
              <a:prstGeom prst="line">
                <a:avLst/>
              </a:prstGeom>
              <a:noFill/>
              <a:ln w="9360" cap="sq">
                <a:solidFill>
                  <a:srgbClr val="80808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75" name="Line 123"/>
              <p:cNvSpPr>
                <a:spLocks noChangeShapeType="1"/>
              </p:cNvSpPr>
              <p:nvPr/>
            </p:nvSpPr>
            <p:spPr bwMode="auto">
              <a:xfrm>
                <a:off x="1836" y="2297"/>
                <a:ext cx="0" cy="52"/>
              </a:xfrm>
              <a:prstGeom prst="line">
                <a:avLst/>
              </a:prstGeom>
              <a:noFill/>
              <a:ln w="9360" cap="sq">
                <a:solidFill>
                  <a:srgbClr val="80808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3676" name="Group 124"/>
            <p:cNvGrpSpPr>
              <a:grpSpLocks/>
            </p:cNvGrpSpPr>
            <p:nvPr/>
          </p:nvGrpSpPr>
          <p:grpSpPr bwMode="auto">
            <a:xfrm>
              <a:off x="1725" y="2430"/>
              <a:ext cx="309" cy="129"/>
              <a:chOff x="1725" y="2430"/>
              <a:chExt cx="309" cy="129"/>
            </a:xfrm>
          </p:grpSpPr>
          <p:sp>
            <p:nvSpPr>
              <p:cNvPr id="23677" name="Oval 125"/>
              <p:cNvSpPr>
                <a:spLocks noChangeArrowheads="1"/>
              </p:cNvSpPr>
              <p:nvPr/>
            </p:nvSpPr>
            <p:spPr bwMode="auto">
              <a:xfrm>
                <a:off x="1726" y="2487"/>
                <a:ext cx="306" cy="72"/>
              </a:xfrm>
              <a:prstGeom prst="ellipse">
                <a:avLst/>
              </a:prstGeom>
              <a:gradFill rotWithShape="0">
                <a:gsLst>
                  <a:gs pos="0">
                    <a:srgbClr val="B2B2B2"/>
                  </a:gs>
                  <a:gs pos="100000">
                    <a:srgbClr val="EAEAEA"/>
                  </a:gs>
                </a:gsLst>
                <a:lin ang="0" scaled="1"/>
              </a:gradFill>
              <a:ln w="9360" cap="sq">
                <a:solidFill>
                  <a:srgbClr val="80808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78" name="Rectangle 126"/>
              <p:cNvSpPr>
                <a:spLocks noChangeArrowheads="1"/>
              </p:cNvSpPr>
              <p:nvPr/>
            </p:nvSpPr>
            <p:spPr bwMode="auto">
              <a:xfrm>
                <a:off x="1726" y="2480"/>
                <a:ext cx="308" cy="44"/>
              </a:xfrm>
              <a:prstGeom prst="rect">
                <a:avLst/>
              </a:prstGeom>
              <a:gradFill rotWithShape="0">
                <a:gsLst>
                  <a:gs pos="0">
                    <a:srgbClr val="B2B2B2"/>
                  </a:gs>
                  <a:gs pos="100000">
                    <a:srgbClr val="EAEAEA"/>
                  </a:gs>
                </a:gsLst>
                <a:lin ang="0" scaled="1"/>
              </a:gra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79" name="Oval 127"/>
              <p:cNvSpPr>
                <a:spLocks noChangeArrowheads="1"/>
              </p:cNvSpPr>
              <p:nvPr/>
            </p:nvSpPr>
            <p:spPr bwMode="auto">
              <a:xfrm>
                <a:off x="1725" y="2430"/>
                <a:ext cx="306" cy="84"/>
              </a:xfrm>
              <a:prstGeom prst="ellipse">
                <a:avLst/>
              </a:prstGeom>
              <a:gradFill rotWithShape="0">
                <a:gsLst>
                  <a:gs pos="0">
                    <a:srgbClr val="B2B2B2"/>
                  </a:gs>
                  <a:gs pos="100000">
                    <a:srgbClr val="EAEAEA"/>
                  </a:gs>
                </a:gsLst>
                <a:lin ang="0" scaled="1"/>
              </a:gradFill>
              <a:ln w="9360" cap="sq">
                <a:solidFill>
                  <a:srgbClr val="80808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3680" name="Group 128"/>
              <p:cNvGrpSpPr>
                <a:grpSpLocks/>
              </p:cNvGrpSpPr>
              <p:nvPr/>
            </p:nvGrpSpPr>
            <p:grpSpPr bwMode="auto">
              <a:xfrm>
                <a:off x="1787" y="2452"/>
                <a:ext cx="172" cy="39"/>
                <a:chOff x="1787" y="2452"/>
                <a:chExt cx="172" cy="39"/>
              </a:xfrm>
            </p:grpSpPr>
            <p:sp>
              <p:nvSpPr>
                <p:cNvPr id="23681" name="Freeform 129"/>
                <p:cNvSpPr>
                  <a:spLocks noChangeArrowheads="1"/>
                </p:cNvSpPr>
                <p:nvPr/>
              </p:nvSpPr>
              <p:spPr bwMode="auto">
                <a:xfrm>
                  <a:off x="1787" y="2452"/>
                  <a:ext cx="172" cy="39"/>
                </a:xfrm>
                <a:custGeom>
                  <a:avLst/>
                  <a:gdLst>
                    <a:gd name="G0" fmla="+- 60 0 0"/>
                    <a:gd name="G1" fmla="+- 1 0 0"/>
                    <a:gd name="G2" fmla="+- 1 0 0"/>
                    <a:gd name="G3" fmla="+- 1 0 0"/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w 310"/>
                    <a:gd name="T9" fmla="*/ 0 h 60"/>
                    <a:gd name="T10" fmla="*/ 310 w 310"/>
                    <a:gd name="T11" fmla="*/ 60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0">
                  <a:gsLst>
                    <a:gs pos="0">
                      <a:srgbClr val="B2B2B2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600" cap="sq">
                  <a:solidFill>
                    <a:srgbClr val="80808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82" name="Freeform 130"/>
                <p:cNvSpPr>
                  <a:spLocks noChangeArrowheads="1"/>
                </p:cNvSpPr>
                <p:nvPr/>
              </p:nvSpPr>
              <p:spPr bwMode="auto">
                <a:xfrm>
                  <a:off x="1794" y="2452"/>
                  <a:ext cx="157" cy="39"/>
                </a:xfrm>
                <a:custGeom>
                  <a:avLst/>
                  <a:gdLst>
                    <a:gd name="G0" fmla="+- 1 0 0"/>
                    <a:gd name="G1" fmla="+- 1 0 0"/>
                    <a:gd name="G2" fmla="+- 1 0 0"/>
                    <a:gd name="G3" fmla="+- 1 0 0"/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w 282"/>
                    <a:gd name="T9" fmla="*/ 0 h 60"/>
                    <a:gd name="T10" fmla="*/ 282 w 282"/>
                    <a:gd name="T11" fmla="*/ 60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0">
                  <a:gsLst>
                    <a:gs pos="0">
                      <a:srgbClr val="B2B2B2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600" cap="sq">
                  <a:solidFill>
                    <a:srgbClr val="80808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3683" name="Line 131"/>
              <p:cNvSpPr>
                <a:spLocks noChangeShapeType="1"/>
              </p:cNvSpPr>
              <p:nvPr/>
            </p:nvSpPr>
            <p:spPr bwMode="auto">
              <a:xfrm>
                <a:off x="1726" y="2470"/>
                <a:ext cx="0" cy="56"/>
              </a:xfrm>
              <a:prstGeom prst="line">
                <a:avLst/>
              </a:prstGeom>
              <a:noFill/>
              <a:ln w="9360" cap="sq">
                <a:solidFill>
                  <a:srgbClr val="80808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84" name="Line 132"/>
              <p:cNvSpPr>
                <a:spLocks noChangeShapeType="1"/>
              </p:cNvSpPr>
              <p:nvPr/>
            </p:nvSpPr>
            <p:spPr bwMode="auto">
              <a:xfrm>
                <a:off x="2032" y="2473"/>
                <a:ext cx="0" cy="52"/>
              </a:xfrm>
              <a:prstGeom prst="line">
                <a:avLst/>
              </a:prstGeom>
              <a:noFill/>
              <a:ln w="9360" cap="sq">
                <a:solidFill>
                  <a:srgbClr val="80808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3685" name="Group 133"/>
            <p:cNvGrpSpPr>
              <a:grpSpLocks/>
            </p:cNvGrpSpPr>
            <p:nvPr/>
          </p:nvGrpSpPr>
          <p:grpSpPr bwMode="auto">
            <a:xfrm>
              <a:off x="1847" y="2994"/>
              <a:ext cx="391" cy="153"/>
              <a:chOff x="1847" y="2994"/>
              <a:chExt cx="391" cy="153"/>
            </a:xfrm>
          </p:grpSpPr>
          <p:sp>
            <p:nvSpPr>
              <p:cNvPr id="23686" name="Oval 134"/>
              <p:cNvSpPr>
                <a:spLocks noChangeArrowheads="1"/>
              </p:cNvSpPr>
              <p:nvPr/>
            </p:nvSpPr>
            <p:spPr bwMode="auto">
              <a:xfrm>
                <a:off x="1848" y="3062"/>
                <a:ext cx="388" cy="85"/>
              </a:xfrm>
              <a:prstGeom prst="ellipse">
                <a:avLst/>
              </a:prstGeom>
              <a:gradFill rotWithShape="0">
                <a:gsLst>
                  <a:gs pos="0">
                    <a:srgbClr val="B2B2B2"/>
                  </a:gs>
                  <a:gs pos="100000">
                    <a:srgbClr val="EAEAEA"/>
                  </a:gs>
                </a:gsLst>
                <a:lin ang="0" scaled="1"/>
              </a:gradFill>
              <a:ln w="9360" cap="sq">
                <a:solidFill>
                  <a:srgbClr val="80808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87" name="Rectangle 135"/>
              <p:cNvSpPr>
                <a:spLocks noChangeArrowheads="1"/>
              </p:cNvSpPr>
              <p:nvPr/>
            </p:nvSpPr>
            <p:spPr bwMode="auto">
              <a:xfrm>
                <a:off x="1848" y="3053"/>
                <a:ext cx="390" cy="52"/>
              </a:xfrm>
              <a:prstGeom prst="rect">
                <a:avLst/>
              </a:prstGeom>
              <a:gradFill rotWithShape="0">
                <a:gsLst>
                  <a:gs pos="0">
                    <a:srgbClr val="B2B2B2"/>
                  </a:gs>
                  <a:gs pos="100000">
                    <a:srgbClr val="EAEAEA"/>
                  </a:gs>
                </a:gsLst>
                <a:lin ang="0" scaled="1"/>
              </a:gra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88" name="Oval 136"/>
              <p:cNvSpPr>
                <a:spLocks noChangeArrowheads="1"/>
              </p:cNvSpPr>
              <p:nvPr/>
            </p:nvSpPr>
            <p:spPr bwMode="auto">
              <a:xfrm>
                <a:off x="1847" y="2994"/>
                <a:ext cx="388" cy="100"/>
              </a:xfrm>
              <a:prstGeom prst="ellipse">
                <a:avLst/>
              </a:prstGeom>
              <a:gradFill rotWithShape="0">
                <a:gsLst>
                  <a:gs pos="0">
                    <a:srgbClr val="B2B2B2"/>
                  </a:gs>
                  <a:gs pos="100000">
                    <a:srgbClr val="EAEAEA"/>
                  </a:gs>
                </a:gsLst>
                <a:lin ang="0" scaled="1"/>
              </a:gradFill>
              <a:ln w="9360" cap="sq">
                <a:solidFill>
                  <a:srgbClr val="80808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3689" name="Group 137"/>
              <p:cNvGrpSpPr>
                <a:grpSpLocks/>
              </p:cNvGrpSpPr>
              <p:nvPr/>
            </p:nvGrpSpPr>
            <p:grpSpPr bwMode="auto">
              <a:xfrm>
                <a:off x="1925" y="3020"/>
                <a:ext cx="219" cy="46"/>
                <a:chOff x="1925" y="3020"/>
                <a:chExt cx="219" cy="46"/>
              </a:xfrm>
            </p:grpSpPr>
            <p:sp>
              <p:nvSpPr>
                <p:cNvPr id="23690" name="Freeform 138"/>
                <p:cNvSpPr>
                  <a:spLocks noChangeArrowheads="1"/>
                </p:cNvSpPr>
                <p:nvPr/>
              </p:nvSpPr>
              <p:spPr bwMode="auto">
                <a:xfrm>
                  <a:off x="1925" y="3020"/>
                  <a:ext cx="219" cy="46"/>
                </a:xfrm>
                <a:custGeom>
                  <a:avLst/>
                  <a:gdLst>
                    <a:gd name="G0" fmla="+- 60 0 0"/>
                    <a:gd name="G1" fmla="+- 1 0 0"/>
                    <a:gd name="G2" fmla="+- 1 0 0"/>
                    <a:gd name="G3" fmla="+- 1 0 0"/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w 310"/>
                    <a:gd name="T9" fmla="*/ 0 h 60"/>
                    <a:gd name="T10" fmla="*/ 310 w 310"/>
                    <a:gd name="T11" fmla="*/ 60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0">
                  <a:gsLst>
                    <a:gs pos="0">
                      <a:srgbClr val="B2B2B2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600" cap="sq">
                  <a:solidFill>
                    <a:srgbClr val="80808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91" name="Freeform 139"/>
                <p:cNvSpPr>
                  <a:spLocks noChangeArrowheads="1"/>
                </p:cNvSpPr>
                <p:nvPr/>
              </p:nvSpPr>
              <p:spPr bwMode="auto">
                <a:xfrm>
                  <a:off x="1935" y="3020"/>
                  <a:ext cx="199" cy="46"/>
                </a:xfrm>
                <a:custGeom>
                  <a:avLst/>
                  <a:gdLst>
                    <a:gd name="G0" fmla="+- 1 0 0"/>
                    <a:gd name="G1" fmla="+- 1 0 0"/>
                    <a:gd name="G2" fmla="+- 1 0 0"/>
                    <a:gd name="G3" fmla="+- 1 0 0"/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w 282"/>
                    <a:gd name="T9" fmla="*/ 0 h 60"/>
                    <a:gd name="T10" fmla="*/ 282 w 282"/>
                    <a:gd name="T11" fmla="*/ 60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0">
                  <a:gsLst>
                    <a:gs pos="0">
                      <a:srgbClr val="B2B2B2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600" cap="sq">
                  <a:solidFill>
                    <a:srgbClr val="80808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3692" name="Line 140"/>
              <p:cNvSpPr>
                <a:spLocks noChangeShapeType="1"/>
              </p:cNvSpPr>
              <p:nvPr/>
            </p:nvSpPr>
            <p:spPr bwMode="auto">
              <a:xfrm>
                <a:off x="1848" y="3041"/>
                <a:ext cx="0" cy="66"/>
              </a:xfrm>
              <a:prstGeom prst="line">
                <a:avLst/>
              </a:prstGeom>
              <a:noFill/>
              <a:ln w="9360" cap="sq">
                <a:solidFill>
                  <a:srgbClr val="80808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93" name="Line 141"/>
              <p:cNvSpPr>
                <a:spLocks noChangeShapeType="1"/>
              </p:cNvSpPr>
              <p:nvPr/>
            </p:nvSpPr>
            <p:spPr bwMode="auto">
              <a:xfrm>
                <a:off x="2236" y="3044"/>
                <a:ext cx="0" cy="66"/>
              </a:xfrm>
              <a:prstGeom prst="line">
                <a:avLst/>
              </a:prstGeom>
              <a:noFill/>
              <a:ln w="9360" cap="sq">
                <a:solidFill>
                  <a:srgbClr val="80808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3694" name="Group 142"/>
            <p:cNvGrpSpPr>
              <a:grpSpLocks/>
            </p:cNvGrpSpPr>
            <p:nvPr/>
          </p:nvGrpSpPr>
          <p:grpSpPr bwMode="auto">
            <a:xfrm>
              <a:off x="1453" y="2806"/>
              <a:ext cx="391" cy="153"/>
              <a:chOff x="1453" y="2806"/>
              <a:chExt cx="391" cy="153"/>
            </a:xfrm>
          </p:grpSpPr>
          <p:sp>
            <p:nvSpPr>
              <p:cNvPr id="23695" name="Oval 143"/>
              <p:cNvSpPr>
                <a:spLocks noChangeArrowheads="1"/>
              </p:cNvSpPr>
              <p:nvPr/>
            </p:nvSpPr>
            <p:spPr bwMode="auto">
              <a:xfrm>
                <a:off x="1454" y="2874"/>
                <a:ext cx="387" cy="85"/>
              </a:xfrm>
              <a:prstGeom prst="ellipse">
                <a:avLst/>
              </a:prstGeom>
              <a:gradFill rotWithShape="0">
                <a:gsLst>
                  <a:gs pos="0">
                    <a:srgbClr val="B2B2B2"/>
                  </a:gs>
                  <a:gs pos="100000">
                    <a:srgbClr val="EAEAEA"/>
                  </a:gs>
                </a:gsLst>
                <a:lin ang="0" scaled="1"/>
              </a:gradFill>
              <a:ln w="9360" cap="sq">
                <a:solidFill>
                  <a:srgbClr val="80808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96" name="Rectangle 144"/>
              <p:cNvSpPr>
                <a:spLocks noChangeArrowheads="1"/>
              </p:cNvSpPr>
              <p:nvPr/>
            </p:nvSpPr>
            <p:spPr bwMode="auto">
              <a:xfrm>
                <a:off x="1454" y="2865"/>
                <a:ext cx="389" cy="52"/>
              </a:xfrm>
              <a:prstGeom prst="rect">
                <a:avLst/>
              </a:prstGeom>
              <a:gradFill rotWithShape="0">
                <a:gsLst>
                  <a:gs pos="0">
                    <a:srgbClr val="B2B2B2"/>
                  </a:gs>
                  <a:gs pos="100000">
                    <a:srgbClr val="EAEAEA"/>
                  </a:gs>
                </a:gsLst>
                <a:lin ang="0" scaled="1"/>
              </a:gra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97" name="Oval 145"/>
              <p:cNvSpPr>
                <a:spLocks noChangeArrowheads="1"/>
              </p:cNvSpPr>
              <p:nvPr/>
            </p:nvSpPr>
            <p:spPr bwMode="auto">
              <a:xfrm>
                <a:off x="1453" y="2806"/>
                <a:ext cx="387" cy="100"/>
              </a:xfrm>
              <a:prstGeom prst="ellipse">
                <a:avLst/>
              </a:prstGeom>
              <a:gradFill rotWithShape="0">
                <a:gsLst>
                  <a:gs pos="0">
                    <a:srgbClr val="B2B2B2"/>
                  </a:gs>
                  <a:gs pos="100000">
                    <a:srgbClr val="EAEAEA"/>
                  </a:gs>
                </a:gsLst>
                <a:lin ang="0" scaled="1"/>
              </a:gradFill>
              <a:ln w="9360" cap="sq">
                <a:solidFill>
                  <a:srgbClr val="80808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3698" name="Group 146"/>
              <p:cNvGrpSpPr>
                <a:grpSpLocks/>
              </p:cNvGrpSpPr>
              <p:nvPr/>
            </p:nvGrpSpPr>
            <p:grpSpPr bwMode="auto">
              <a:xfrm>
                <a:off x="1531" y="2832"/>
                <a:ext cx="218" cy="46"/>
                <a:chOff x="1531" y="2832"/>
                <a:chExt cx="218" cy="46"/>
              </a:xfrm>
            </p:grpSpPr>
            <p:sp>
              <p:nvSpPr>
                <p:cNvPr id="23699" name="Freeform 147"/>
                <p:cNvSpPr>
                  <a:spLocks noChangeArrowheads="1"/>
                </p:cNvSpPr>
                <p:nvPr/>
              </p:nvSpPr>
              <p:spPr bwMode="auto">
                <a:xfrm>
                  <a:off x="1531" y="2832"/>
                  <a:ext cx="218" cy="46"/>
                </a:xfrm>
                <a:custGeom>
                  <a:avLst/>
                  <a:gdLst>
                    <a:gd name="G0" fmla="+- 60 0 0"/>
                    <a:gd name="G1" fmla="+- 1 0 0"/>
                    <a:gd name="G2" fmla="+- 1 0 0"/>
                    <a:gd name="G3" fmla="+- 1 0 0"/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w 310"/>
                    <a:gd name="T9" fmla="*/ 0 h 60"/>
                    <a:gd name="T10" fmla="*/ 310 w 310"/>
                    <a:gd name="T11" fmla="*/ 60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0">
                  <a:gsLst>
                    <a:gs pos="0">
                      <a:srgbClr val="B2B2B2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600" cap="sq">
                  <a:solidFill>
                    <a:srgbClr val="80808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700" name="Freeform 148"/>
                <p:cNvSpPr>
                  <a:spLocks noChangeArrowheads="1"/>
                </p:cNvSpPr>
                <p:nvPr/>
              </p:nvSpPr>
              <p:spPr bwMode="auto">
                <a:xfrm>
                  <a:off x="1540" y="2832"/>
                  <a:ext cx="198" cy="46"/>
                </a:xfrm>
                <a:custGeom>
                  <a:avLst/>
                  <a:gdLst>
                    <a:gd name="G0" fmla="+- 1 0 0"/>
                    <a:gd name="G1" fmla="+- 1 0 0"/>
                    <a:gd name="G2" fmla="+- 1 0 0"/>
                    <a:gd name="G3" fmla="+- 1 0 0"/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w 282"/>
                    <a:gd name="T9" fmla="*/ 0 h 60"/>
                    <a:gd name="T10" fmla="*/ 282 w 282"/>
                    <a:gd name="T11" fmla="*/ 60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0">
                  <a:gsLst>
                    <a:gs pos="0">
                      <a:srgbClr val="B2B2B2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600" cap="sq">
                  <a:solidFill>
                    <a:srgbClr val="80808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3701" name="Line 149"/>
              <p:cNvSpPr>
                <a:spLocks noChangeShapeType="1"/>
              </p:cNvSpPr>
              <p:nvPr/>
            </p:nvSpPr>
            <p:spPr bwMode="auto">
              <a:xfrm>
                <a:off x="1454" y="2853"/>
                <a:ext cx="0" cy="66"/>
              </a:xfrm>
              <a:prstGeom prst="line">
                <a:avLst/>
              </a:prstGeom>
              <a:noFill/>
              <a:ln w="9360" cap="sq">
                <a:solidFill>
                  <a:srgbClr val="80808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02" name="Line 150"/>
              <p:cNvSpPr>
                <a:spLocks noChangeShapeType="1"/>
              </p:cNvSpPr>
              <p:nvPr/>
            </p:nvSpPr>
            <p:spPr bwMode="auto">
              <a:xfrm>
                <a:off x="1841" y="2856"/>
                <a:ext cx="0" cy="66"/>
              </a:xfrm>
              <a:prstGeom prst="line">
                <a:avLst/>
              </a:prstGeom>
              <a:noFill/>
              <a:ln w="9360" cap="sq">
                <a:solidFill>
                  <a:srgbClr val="80808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3703" name="Group 151"/>
            <p:cNvGrpSpPr>
              <a:grpSpLocks/>
            </p:cNvGrpSpPr>
            <p:nvPr/>
          </p:nvGrpSpPr>
          <p:grpSpPr bwMode="auto">
            <a:xfrm>
              <a:off x="997" y="3022"/>
              <a:ext cx="391" cy="153"/>
              <a:chOff x="997" y="3022"/>
              <a:chExt cx="391" cy="153"/>
            </a:xfrm>
          </p:grpSpPr>
          <p:sp>
            <p:nvSpPr>
              <p:cNvPr id="23704" name="Oval 152"/>
              <p:cNvSpPr>
                <a:spLocks noChangeArrowheads="1"/>
              </p:cNvSpPr>
              <p:nvPr/>
            </p:nvSpPr>
            <p:spPr bwMode="auto">
              <a:xfrm>
                <a:off x="998" y="3090"/>
                <a:ext cx="388" cy="85"/>
              </a:xfrm>
              <a:prstGeom prst="ellipse">
                <a:avLst/>
              </a:prstGeom>
              <a:gradFill rotWithShape="0">
                <a:gsLst>
                  <a:gs pos="0">
                    <a:srgbClr val="B2B2B2"/>
                  </a:gs>
                  <a:gs pos="100000">
                    <a:srgbClr val="EAEAEA"/>
                  </a:gs>
                </a:gsLst>
                <a:lin ang="0" scaled="1"/>
              </a:gradFill>
              <a:ln w="9360" cap="sq">
                <a:solidFill>
                  <a:srgbClr val="80808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05" name="Rectangle 153"/>
              <p:cNvSpPr>
                <a:spLocks noChangeArrowheads="1"/>
              </p:cNvSpPr>
              <p:nvPr/>
            </p:nvSpPr>
            <p:spPr bwMode="auto">
              <a:xfrm>
                <a:off x="998" y="3081"/>
                <a:ext cx="390" cy="52"/>
              </a:xfrm>
              <a:prstGeom prst="rect">
                <a:avLst/>
              </a:prstGeom>
              <a:gradFill rotWithShape="0">
                <a:gsLst>
                  <a:gs pos="0">
                    <a:srgbClr val="B2B2B2"/>
                  </a:gs>
                  <a:gs pos="100000">
                    <a:srgbClr val="EAEAEA"/>
                  </a:gs>
                </a:gsLst>
                <a:lin ang="0" scaled="1"/>
              </a:gra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06" name="Oval 154"/>
              <p:cNvSpPr>
                <a:spLocks noChangeArrowheads="1"/>
              </p:cNvSpPr>
              <p:nvPr/>
            </p:nvSpPr>
            <p:spPr bwMode="auto">
              <a:xfrm>
                <a:off x="997" y="3022"/>
                <a:ext cx="388" cy="100"/>
              </a:xfrm>
              <a:prstGeom prst="ellipse">
                <a:avLst/>
              </a:prstGeom>
              <a:gradFill rotWithShape="0">
                <a:gsLst>
                  <a:gs pos="0">
                    <a:srgbClr val="B2B2B2"/>
                  </a:gs>
                  <a:gs pos="100000">
                    <a:srgbClr val="EAEAEA"/>
                  </a:gs>
                </a:gsLst>
                <a:lin ang="0" scaled="1"/>
              </a:gradFill>
              <a:ln w="9360" cap="sq">
                <a:solidFill>
                  <a:srgbClr val="80808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3707" name="Group 155"/>
              <p:cNvGrpSpPr>
                <a:grpSpLocks/>
              </p:cNvGrpSpPr>
              <p:nvPr/>
            </p:nvGrpSpPr>
            <p:grpSpPr bwMode="auto">
              <a:xfrm>
                <a:off x="1075" y="3048"/>
                <a:ext cx="219" cy="46"/>
                <a:chOff x="1075" y="3048"/>
                <a:chExt cx="219" cy="46"/>
              </a:xfrm>
            </p:grpSpPr>
            <p:sp>
              <p:nvSpPr>
                <p:cNvPr id="23708" name="Freeform 156"/>
                <p:cNvSpPr>
                  <a:spLocks noChangeArrowheads="1"/>
                </p:cNvSpPr>
                <p:nvPr/>
              </p:nvSpPr>
              <p:spPr bwMode="auto">
                <a:xfrm>
                  <a:off x="1075" y="3048"/>
                  <a:ext cx="219" cy="46"/>
                </a:xfrm>
                <a:custGeom>
                  <a:avLst/>
                  <a:gdLst>
                    <a:gd name="G0" fmla="+- 60 0 0"/>
                    <a:gd name="G1" fmla="+- 1 0 0"/>
                    <a:gd name="G2" fmla="+- 1 0 0"/>
                    <a:gd name="G3" fmla="+- 1 0 0"/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w 310"/>
                    <a:gd name="T9" fmla="*/ 0 h 60"/>
                    <a:gd name="T10" fmla="*/ 310 w 310"/>
                    <a:gd name="T11" fmla="*/ 60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0">
                  <a:gsLst>
                    <a:gs pos="0">
                      <a:srgbClr val="B2B2B2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600" cap="sq">
                  <a:solidFill>
                    <a:srgbClr val="80808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709" name="Freeform 157"/>
                <p:cNvSpPr>
                  <a:spLocks noChangeArrowheads="1"/>
                </p:cNvSpPr>
                <p:nvPr/>
              </p:nvSpPr>
              <p:spPr bwMode="auto">
                <a:xfrm>
                  <a:off x="1085" y="3048"/>
                  <a:ext cx="199" cy="46"/>
                </a:xfrm>
                <a:custGeom>
                  <a:avLst/>
                  <a:gdLst>
                    <a:gd name="G0" fmla="+- 1 0 0"/>
                    <a:gd name="G1" fmla="+- 1 0 0"/>
                    <a:gd name="G2" fmla="+- 1 0 0"/>
                    <a:gd name="G3" fmla="+- 1 0 0"/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w 282"/>
                    <a:gd name="T9" fmla="*/ 0 h 60"/>
                    <a:gd name="T10" fmla="*/ 282 w 282"/>
                    <a:gd name="T11" fmla="*/ 60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0">
                  <a:gsLst>
                    <a:gs pos="0">
                      <a:srgbClr val="B2B2B2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600" cap="sq">
                  <a:solidFill>
                    <a:srgbClr val="80808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3710" name="Line 158"/>
              <p:cNvSpPr>
                <a:spLocks noChangeShapeType="1"/>
              </p:cNvSpPr>
              <p:nvPr/>
            </p:nvSpPr>
            <p:spPr bwMode="auto">
              <a:xfrm>
                <a:off x="998" y="3069"/>
                <a:ext cx="0" cy="66"/>
              </a:xfrm>
              <a:prstGeom prst="line">
                <a:avLst/>
              </a:prstGeom>
              <a:noFill/>
              <a:ln w="9360" cap="sq">
                <a:solidFill>
                  <a:srgbClr val="80808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11" name="Line 159"/>
              <p:cNvSpPr>
                <a:spLocks noChangeShapeType="1"/>
              </p:cNvSpPr>
              <p:nvPr/>
            </p:nvSpPr>
            <p:spPr bwMode="auto">
              <a:xfrm>
                <a:off x="1386" y="3072"/>
                <a:ext cx="0" cy="66"/>
              </a:xfrm>
              <a:prstGeom prst="line">
                <a:avLst/>
              </a:prstGeom>
              <a:noFill/>
              <a:ln w="9360" cap="sq">
                <a:solidFill>
                  <a:srgbClr val="80808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3712" name="Group 160"/>
            <p:cNvGrpSpPr>
              <a:grpSpLocks/>
            </p:cNvGrpSpPr>
            <p:nvPr/>
          </p:nvGrpSpPr>
          <p:grpSpPr bwMode="auto">
            <a:xfrm>
              <a:off x="877" y="2262"/>
              <a:ext cx="245" cy="107"/>
              <a:chOff x="877" y="2262"/>
              <a:chExt cx="245" cy="107"/>
            </a:xfrm>
          </p:grpSpPr>
          <p:sp>
            <p:nvSpPr>
              <p:cNvPr id="23713" name="Oval 161"/>
              <p:cNvSpPr>
                <a:spLocks noChangeArrowheads="1"/>
              </p:cNvSpPr>
              <p:nvPr/>
            </p:nvSpPr>
            <p:spPr bwMode="auto">
              <a:xfrm>
                <a:off x="878" y="2309"/>
                <a:ext cx="243" cy="59"/>
              </a:xfrm>
              <a:prstGeom prst="ellipse">
                <a:avLst/>
              </a:prstGeom>
              <a:gradFill rotWithShape="0">
                <a:gsLst>
                  <a:gs pos="0">
                    <a:srgbClr val="B2B2B2"/>
                  </a:gs>
                  <a:gs pos="100000">
                    <a:srgbClr val="EAEAEA"/>
                  </a:gs>
                </a:gsLst>
                <a:lin ang="0" scaled="1"/>
              </a:gradFill>
              <a:ln w="9360" cap="sq">
                <a:solidFill>
                  <a:srgbClr val="80808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14" name="Rectangle 162"/>
              <p:cNvSpPr>
                <a:spLocks noChangeArrowheads="1"/>
              </p:cNvSpPr>
              <p:nvPr/>
            </p:nvSpPr>
            <p:spPr bwMode="auto">
              <a:xfrm>
                <a:off x="878" y="2303"/>
                <a:ext cx="244" cy="36"/>
              </a:xfrm>
              <a:prstGeom prst="rect">
                <a:avLst/>
              </a:prstGeom>
              <a:gradFill rotWithShape="0">
                <a:gsLst>
                  <a:gs pos="0">
                    <a:srgbClr val="B2B2B2"/>
                  </a:gs>
                  <a:gs pos="100000">
                    <a:srgbClr val="EAEAEA"/>
                  </a:gs>
                </a:gsLst>
                <a:lin ang="0" scaled="1"/>
              </a:gra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15" name="Oval 163"/>
              <p:cNvSpPr>
                <a:spLocks noChangeArrowheads="1"/>
              </p:cNvSpPr>
              <p:nvPr/>
            </p:nvSpPr>
            <p:spPr bwMode="auto">
              <a:xfrm>
                <a:off x="877" y="2262"/>
                <a:ext cx="243" cy="70"/>
              </a:xfrm>
              <a:prstGeom prst="ellipse">
                <a:avLst/>
              </a:prstGeom>
              <a:gradFill rotWithShape="0">
                <a:gsLst>
                  <a:gs pos="0">
                    <a:srgbClr val="B2B2B2"/>
                  </a:gs>
                  <a:gs pos="100000">
                    <a:srgbClr val="EAEAEA"/>
                  </a:gs>
                </a:gsLst>
                <a:lin ang="0" scaled="1"/>
              </a:gradFill>
              <a:ln w="9360" cap="sq">
                <a:solidFill>
                  <a:srgbClr val="80808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3716" name="Group 164"/>
              <p:cNvGrpSpPr>
                <a:grpSpLocks/>
              </p:cNvGrpSpPr>
              <p:nvPr/>
            </p:nvGrpSpPr>
            <p:grpSpPr bwMode="auto">
              <a:xfrm>
                <a:off x="926" y="2280"/>
                <a:ext cx="137" cy="32"/>
                <a:chOff x="926" y="2280"/>
                <a:chExt cx="137" cy="32"/>
              </a:xfrm>
            </p:grpSpPr>
            <p:sp>
              <p:nvSpPr>
                <p:cNvPr id="23717" name="Freeform 165"/>
                <p:cNvSpPr>
                  <a:spLocks noChangeArrowheads="1"/>
                </p:cNvSpPr>
                <p:nvPr/>
              </p:nvSpPr>
              <p:spPr bwMode="auto">
                <a:xfrm>
                  <a:off x="926" y="2280"/>
                  <a:ext cx="137" cy="32"/>
                </a:xfrm>
                <a:custGeom>
                  <a:avLst/>
                  <a:gdLst>
                    <a:gd name="G0" fmla="+- 60 0 0"/>
                    <a:gd name="G1" fmla="+- 1 0 0"/>
                    <a:gd name="G2" fmla="+- 1 0 0"/>
                    <a:gd name="G3" fmla="+- 1 0 0"/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w 310"/>
                    <a:gd name="T9" fmla="*/ 0 h 60"/>
                    <a:gd name="T10" fmla="*/ 310 w 310"/>
                    <a:gd name="T11" fmla="*/ 60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0">
                  <a:gsLst>
                    <a:gs pos="0">
                      <a:srgbClr val="B2B2B2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600" cap="sq">
                  <a:solidFill>
                    <a:srgbClr val="80808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718" name="Freeform 166"/>
                <p:cNvSpPr>
                  <a:spLocks noChangeArrowheads="1"/>
                </p:cNvSpPr>
                <p:nvPr/>
              </p:nvSpPr>
              <p:spPr bwMode="auto">
                <a:xfrm>
                  <a:off x="932" y="2280"/>
                  <a:ext cx="124" cy="32"/>
                </a:xfrm>
                <a:custGeom>
                  <a:avLst/>
                  <a:gdLst>
                    <a:gd name="G0" fmla="+- 1 0 0"/>
                    <a:gd name="G1" fmla="+- 1 0 0"/>
                    <a:gd name="G2" fmla="+- 1 0 0"/>
                    <a:gd name="G3" fmla="+- 1 0 0"/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w 282"/>
                    <a:gd name="T9" fmla="*/ 0 h 60"/>
                    <a:gd name="T10" fmla="*/ 282 w 282"/>
                    <a:gd name="T11" fmla="*/ 60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0">
                  <a:gsLst>
                    <a:gs pos="0">
                      <a:srgbClr val="B2B2B2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600" cap="sq">
                  <a:solidFill>
                    <a:srgbClr val="80808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3719" name="Line 167"/>
              <p:cNvSpPr>
                <a:spLocks noChangeShapeType="1"/>
              </p:cNvSpPr>
              <p:nvPr/>
            </p:nvSpPr>
            <p:spPr bwMode="auto">
              <a:xfrm>
                <a:off x="878" y="2295"/>
                <a:ext cx="0" cy="49"/>
              </a:xfrm>
              <a:prstGeom prst="line">
                <a:avLst/>
              </a:prstGeom>
              <a:noFill/>
              <a:ln w="9360" cap="sq">
                <a:solidFill>
                  <a:srgbClr val="80808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20" name="Line 168"/>
              <p:cNvSpPr>
                <a:spLocks noChangeShapeType="1"/>
              </p:cNvSpPr>
              <p:nvPr/>
            </p:nvSpPr>
            <p:spPr bwMode="auto">
              <a:xfrm>
                <a:off x="1121" y="2297"/>
                <a:ext cx="0" cy="48"/>
              </a:xfrm>
              <a:prstGeom prst="line">
                <a:avLst/>
              </a:prstGeom>
              <a:noFill/>
              <a:ln w="9360" cap="sq">
                <a:solidFill>
                  <a:srgbClr val="80808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3721" name="Group 169"/>
            <p:cNvGrpSpPr>
              <a:grpSpLocks/>
            </p:cNvGrpSpPr>
            <p:nvPr/>
          </p:nvGrpSpPr>
          <p:grpSpPr bwMode="auto">
            <a:xfrm>
              <a:off x="1576" y="3119"/>
              <a:ext cx="280" cy="265"/>
              <a:chOff x="1576" y="3119"/>
              <a:chExt cx="280" cy="265"/>
            </a:xfrm>
          </p:grpSpPr>
          <p:grpSp>
            <p:nvGrpSpPr>
              <p:cNvPr id="23722" name="Group 170"/>
              <p:cNvGrpSpPr>
                <a:grpSpLocks/>
              </p:cNvGrpSpPr>
              <p:nvPr/>
            </p:nvGrpSpPr>
            <p:grpSpPr bwMode="auto">
              <a:xfrm>
                <a:off x="1620" y="3119"/>
                <a:ext cx="236" cy="68"/>
                <a:chOff x="1620" y="3119"/>
                <a:chExt cx="236" cy="68"/>
              </a:xfrm>
            </p:grpSpPr>
            <p:sp>
              <p:nvSpPr>
                <p:cNvPr id="23723" name="Freeform 171"/>
                <p:cNvSpPr>
                  <a:spLocks noChangeArrowheads="1"/>
                </p:cNvSpPr>
                <p:nvPr/>
              </p:nvSpPr>
              <p:spPr bwMode="auto">
                <a:xfrm>
                  <a:off x="1683" y="3131"/>
                  <a:ext cx="41" cy="37"/>
                </a:xfrm>
                <a:custGeom>
                  <a:avLst/>
                  <a:gdLst>
                    <a:gd name="G0" fmla="+- 1 0 0"/>
                    <a:gd name="G1" fmla="+- 1 0 0"/>
                    <a:gd name="G2" fmla="+- 1 0 0"/>
                    <a:gd name="G3" fmla="+- 1 0 0"/>
                    <a:gd name="G4" fmla="+- 1 0 0"/>
                    <a:gd name="G5" fmla="+- 0 0 0"/>
                    <a:gd name="G6" fmla="+- 0 0 0"/>
                    <a:gd name="G7" fmla="*/ 1 125 2"/>
                    <a:gd name="G8" fmla="+- 142 0 0"/>
                    <a:gd name="G9" fmla="+- 83 0 0"/>
                    <a:gd name="G10" fmla="+- 0 0 0"/>
                    <a:gd name="G11" fmla="+- 1 0 0"/>
                    <a:gd name="G12" fmla="+- 1 0 0"/>
                    <a:gd name="G13" fmla="+- 1 0 0"/>
                    <a:gd name="G14" fmla="+- 1 0 0"/>
                    <a:gd name="G15" fmla="+- 1 0 0"/>
                    <a:gd name="G16" fmla="+- 1 0 0"/>
                    <a:gd name="G17" fmla="+- 1 0 0"/>
                    <a:gd name="G18" fmla="+- 1 0 0"/>
                    <a:gd name="G19" fmla="+- 1 0 0"/>
                    <a:gd name="G20" fmla="+- 1 0 0"/>
                    <a:gd name="G21" fmla="+- 1 0 0"/>
                    <a:gd name="G22" fmla="+- 1 0 0"/>
                    <a:gd name="G23" fmla="+- 1 0 0"/>
                    <a:gd name="T0" fmla="*/ 0 256 1"/>
                    <a:gd name="T1" fmla="*/ 0 256 1"/>
                    <a:gd name="G24" fmla="+- 0 T0 T1"/>
                    <a:gd name="G25" fmla="cos 54736 G24"/>
                    <a:gd name="T2" fmla="*/ 0 256 1"/>
                    <a:gd name="T3" fmla="*/ 0 256 1"/>
                    <a:gd name="G26" fmla="+- 0 T2 T3"/>
                    <a:gd name="G27" fmla="sin 54937 G26"/>
                    <a:gd name="G28" fmla="+- G25 G27 0"/>
                    <a:gd name="G29" fmla="+- G28 10800 0"/>
                    <a:gd name="G30" fmla="+- 1 0 0"/>
                    <a:gd name="G31" fmla="+- 1 0 0"/>
                    <a:gd name="G32" fmla="+- 1 0 0"/>
                    <a:gd name="G33" fmla="+- 1 0 0"/>
                    <a:gd name="G34" fmla="+- 1 0 0"/>
                    <a:gd name="G35" fmla="+- 1 0 0"/>
                    <a:gd name="G36" fmla="+- 1 0 0"/>
                    <a:gd name="G37" fmla="+- 1 0 0"/>
                    <a:gd name="G38" fmla="+- 1 0 0"/>
                    <a:gd name="G39" fmla="+- 1 0 0"/>
                    <a:gd name="G40" fmla="+- 1 0 0"/>
                    <a:gd name="G41" fmla="+- 1 0 0"/>
                    <a:gd name="G42" fmla="+- 1 0 0"/>
                    <a:gd name="G43" fmla="+- 1 0 0"/>
                    <a:gd name="G44" fmla="+- 1 0 0"/>
                    <a:gd name="G45" fmla="+- 1 0 0"/>
                    <a:gd name="G46" fmla="+- 1 0 0"/>
                    <a:gd name="G47" fmla="+- 1 0 0"/>
                    <a:gd name="G48" fmla="+- 1 0 0"/>
                    <a:gd name="G49" fmla="+- 1 0 0"/>
                    <a:gd name="G50" fmla="+- 1 0 0"/>
                    <a:gd name="G51" fmla="+- 1 0 0"/>
                    <a:gd name="G52" fmla="+- 1 0 0"/>
                    <a:gd name="G53" fmla="+- 1 0 0"/>
                    <a:gd name="T4" fmla="*/ 0 w 199"/>
                    <a:gd name="T5" fmla="*/ 0 h 232"/>
                    <a:gd name="T6" fmla="*/ 0 w 199"/>
                    <a:gd name="T7" fmla="*/ 0 h 232"/>
                    <a:gd name="T8" fmla="*/ 0 w 199"/>
                    <a:gd name="T9" fmla="*/ 0 h 232"/>
                    <a:gd name="T10" fmla="*/ 0 w 199"/>
                    <a:gd name="T11" fmla="*/ 0 h 232"/>
                    <a:gd name="T12" fmla="*/ 0 w 199"/>
                    <a:gd name="T13" fmla="*/ 0 h 232"/>
                    <a:gd name="T14" fmla="*/ 0 w 199"/>
                    <a:gd name="T15" fmla="*/ 0 h 232"/>
                    <a:gd name="T16" fmla="*/ 0 w 199"/>
                    <a:gd name="T17" fmla="*/ 0 h 232"/>
                    <a:gd name="T18" fmla="*/ 0 w 199"/>
                    <a:gd name="T19" fmla="*/ 0 h 232"/>
                    <a:gd name="T20" fmla="*/ 0 w 199"/>
                    <a:gd name="T21" fmla="*/ 0 h 232"/>
                    <a:gd name="T22" fmla="*/ 0 w 199"/>
                    <a:gd name="T23" fmla="*/ 0 h 232"/>
                    <a:gd name="T24" fmla="*/ 0 w 199"/>
                    <a:gd name="T25" fmla="*/ 0 h 232"/>
                    <a:gd name="T26" fmla="*/ 0 w 199"/>
                    <a:gd name="T27" fmla="*/ 0 h 232"/>
                    <a:gd name="T28" fmla="*/ 0 w 199"/>
                    <a:gd name="T29" fmla="*/ 0 h 232"/>
                    <a:gd name="T30" fmla="*/ 0 w 199"/>
                    <a:gd name="T31" fmla="*/ 0 h 232"/>
                    <a:gd name="T32" fmla="*/ 0 w 199"/>
                    <a:gd name="T33" fmla="*/ 0 h 232"/>
                    <a:gd name="T34" fmla="*/ 0 w 199"/>
                    <a:gd name="T35" fmla="*/ 0 h 232"/>
                    <a:gd name="T36" fmla="*/ 0 w 199"/>
                    <a:gd name="T37" fmla="*/ 0 h 232"/>
                    <a:gd name="T38" fmla="*/ 0 w 199"/>
                    <a:gd name="T39" fmla="*/ 0 h 232"/>
                    <a:gd name="T40" fmla="*/ 0 w 199"/>
                    <a:gd name="T41" fmla="*/ 0 h 232"/>
                    <a:gd name="T42" fmla="*/ 0 w 199"/>
                    <a:gd name="T43" fmla="*/ 0 h 232"/>
                    <a:gd name="T44" fmla="*/ 0 w 199"/>
                    <a:gd name="T45" fmla="*/ 0 h 232"/>
                    <a:gd name="T46" fmla="*/ 0 w 199"/>
                    <a:gd name="T47" fmla="*/ 0 h 232"/>
                    <a:gd name="T48" fmla="*/ 0 w 199"/>
                    <a:gd name="T49" fmla="*/ 0 h 232"/>
                    <a:gd name="T50" fmla="*/ 0 w 199"/>
                    <a:gd name="T51" fmla="*/ 0 h 232"/>
                    <a:gd name="T52" fmla="*/ 0 w 199"/>
                    <a:gd name="T53" fmla="*/ 0 h 232"/>
                    <a:gd name="T54" fmla="*/ 0 w 199"/>
                    <a:gd name="T55" fmla="*/ 0 h 232"/>
                    <a:gd name="T56" fmla="*/ 0 w 199"/>
                    <a:gd name="T57" fmla="*/ 0 h 232"/>
                    <a:gd name="T58" fmla="*/ 0 w 199"/>
                    <a:gd name="T59" fmla="*/ 0 h 232"/>
                    <a:gd name="T60" fmla="*/ 0 w 199"/>
                    <a:gd name="T61" fmla="*/ 0 h 232"/>
                    <a:gd name="T62" fmla="*/ 0 w 199"/>
                    <a:gd name="T63" fmla="*/ 0 h 232"/>
                    <a:gd name="T64" fmla="*/ 0 w 199"/>
                    <a:gd name="T65" fmla="*/ 0 h 232"/>
                    <a:gd name="T66" fmla="*/ 0 w 199"/>
                    <a:gd name="T67" fmla="*/ 0 h 232"/>
                    <a:gd name="T68" fmla="*/ 0 w 199"/>
                    <a:gd name="T69" fmla="*/ 0 h 232"/>
                    <a:gd name="T70" fmla="*/ 0 w 199"/>
                    <a:gd name="T71" fmla="*/ 0 h 232"/>
                    <a:gd name="T72" fmla="*/ 0 w 199"/>
                    <a:gd name="T73" fmla="*/ 0 h 232"/>
                    <a:gd name="T74" fmla="*/ 0 w 199"/>
                    <a:gd name="T75" fmla="*/ 0 h 232"/>
                    <a:gd name="T76" fmla="*/ 0 w 199"/>
                    <a:gd name="T77" fmla="*/ 0 h 232"/>
                    <a:gd name="T78" fmla="*/ 0 w 199"/>
                    <a:gd name="T79" fmla="*/ 0 h 232"/>
                    <a:gd name="T80" fmla="*/ 0 w 199"/>
                    <a:gd name="T81" fmla="*/ 0 h 232"/>
                    <a:gd name="T82" fmla="*/ 0 w 199"/>
                    <a:gd name="T83" fmla="*/ 0 h 232"/>
                    <a:gd name="T84" fmla="*/ 0 w 199"/>
                    <a:gd name="T85" fmla="*/ 0 h 232"/>
                    <a:gd name="T86" fmla="*/ 0 w 199"/>
                    <a:gd name="T87" fmla="*/ 0 h 232"/>
                    <a:gd name="T88" fmla="*/ 0 w 199"/>
                    <a:gd name="T89" fmla="*/ 0 h 232"/>
                    <a:gd name="T90" fmla="*/ 0 w 199"/>
                    <a:gd name="T91" fmla="*/ 0 h 232"/>
                    <a:gd name="T92" fmla="*/ 0 w 199"/>
                    <a:gd name="T93" fmla="*/ 0 h 232"/>
                    <a:gd name="T94" fmla="*/ 0 w 199"/>
                    <a:gd name="T95" fmla="*/ 0 h 232"/>
                    <a:gd name="T96" fmla="*/ 0 w 199"/>
                    <a:gd name="T97" fmla="*/ 0 h 232"/>
                    <a:gd name="T98" fmla="*/ 0 w 199"/>
                    <a:gd name="T99" fmla="*/ 0 h 232"/>
                    <a:gd name="T100" fmla="*/ 0 w 199"/>
                    <a:gd name="T101" fmla="*/ 0 h 232"/>
                    <a:gd name="T102" fmla="*/ 0 w 199"/>
                    <a:gd name="T103" fmla="*/ 0 h 232"/>
                    <a:gd name="T104" fmla="*/ 199 w 199"/>
                    <a:gd name="T105" fmla="*/ 232 h 232"/>
                  </a:gdLst>
                  <a:ahLst/>
                  <a:cxnLst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T102" t="T103" r="T104" b="T105"/>
                  <a:pathLst>
                    <a:path w="199" h="232">
                      <a:moveTo>
                        <a:pt x="70" y="29"/>
                      </a:moveTo>
                      <a:lnTo>
                        <a:pt x="55" y="39"/>
                      </a:lnTo>
                      <a:lnTo>
                        <a:pt x="42" y="50"/>
                      </a:lnTo>
                      <a:lnTo>
                        <a:pt x="30" y="63"/>
                      </a:lnTo>
                      <a:lnTo>
                        <a:pt x="20" y="77"/>
                      </a:lnTo>
                      <a:lnTo>
                        <a:pt x="12" y="91"/>
                      </a:lnTo>
                      <a:lnTo>
                        <a:pt x="6" y="108"/>
                      </a:lnTo>
                      <a:lnTo>
                        <a:pt x="2" y="125"/>
                      </a:lnTo>
                      <a:lnTo>
                        <a:pt x="0" y="142"/>
                      </a:lnTo>
                      <a:lnTo>
                        <a:pt x="2" y="166"/>
                      </a:lnTo>
                      <a:lnTo>
                        <a:pt x="12" y="186"/>
                      </a:lnTo>
                      <a:lnTo>
                        <a:pt x="26" y="203"/>
                      </a:lnTo>
                      <a:lnTo>
                        <a:pt x="45" y="216"/>
                      </a:lnTo>
                      <a:lnTo>
                        <a:pt x="66" y="226"/>
                      </a:lnTo>
                      <a:lnTo>
                        <a:pt x="88" y="230"/>
                      </a:lnTo>
                      <a:lnTo>
                        <a:pt x="111" y="232"/>
                      </a:lnTo>
                      <a:lnTo>
                        <a:pt x="134" y="228"/>
                      </a:lnTo>
                      <a:lnTo>
                        <a:pt x="138" y="228"/>
                      </a:lnTo>
                      <a:lnTo>
                        <a:pt x="143" y="226"/>
                      </a:lnTo>
                      <a:lnTo>
                        <a:pt x="147" y="222"/>
                      </a:lnTo>
                      <a:lnTo>
                        <a:pt x="148" y="218"/>
                      </a:lnTo>
                      <a:lnTo>
                        <a:pt x="145" y="212"/>
                      </a:lnTo>
                      <a:lnTo>
                        <a:pt x="141" y="207"/>
                      </a:lnTo>
                      <a:lnTo>
                        <a:pt x="135" y="203"/>
                      </a:lnTo>
                      <a:lnTo>
                        <a:pt x="129" y="201"/>
                      </a:lnTo>
                      <a:lnTo>
                        <a:pt x="117" y="197"/>
                      </a:lnTo>
                      <a:lnTo>
                        <a:pt x="105" y="195"/>
                      </a:lnTo>
                      <a:lnTo>
                        <a:pt x="94" y="193"/>
                      </a:lnTo>
                      <a:lnTo>
                        <a:pt x="83" y="190"/>
                      </a:lnTo>
                      <a:lnTo>
                        <a:pt x="73" y="187"/>
                      </a:lnTo>
                      <a:lnTo>
                        <a:pt x="62" y="182"/>
                      </a:lnTo>
                      <a:lnTo>
                        <a:pt x="53" y="176"/>
                      </a:lnTo>
                      <a:lnTo>
                        <a:pt x="43" y="167"/>
                      </a:lnTo>
                      <a:lnTo>
                        <a:pt x="40" y="128"/>
                      </a:lnTo>
                      <a:lnTo>
                        <a:pt x="49" y="96"/>
                      </a:lnTo>
                      <a:lnTo>
                        <a:pt x="68" y="71"/>
                      </a:lnTo>
                      <a:lnTo>
                        <a:pt x="94" y="50"/>
                      </a:lnTo>
                      <a:lnTo>
                        <a:pt x="122" y="34"/>
                      </a:lnTo>
                      <a:lnTo>
                        <a:pt x="151" y="21"/>
                      </a:lnTo>
                      <a:lnTo>
                        <a:pt x="178" y="12"/>
                      </a:lnTo>
                      <a:lnTo>
                        <a:pt x="199" y="4"/>
                      </a:lnTo>
                      <a:lnTo>
                        <a:pt x="186" y="1"/>
                      </a:lnTo>
                      <a:lnTo>
                        <a:pt x="172" y="0"/>
                      </a:lnTo>
                      <a:lnTo>
                        <a:pt x="156" y="2"/>
                      </a:lnTo>
                      <a:lnTo>
                        <a:pt x="138" y="4"/>
                      </a:lnTo>
                      <a:lnTo>
                        <a:pt x="121" y="10"/>
                      </a:lnTo>
                      <a:lnTo>
                        <a:pt x="103" y="16"/>
                      </a:lnTo>
                      <a:lnTo>
                        <a:pt x="86" y="23"/>
                      </a:lnTo>
                      <a:lnTo>
                        <a:pt x="70" y="29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 w="9525" cap="flat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724" name="Freeform 172"/>
                <p:cNvSpPr>
                  <a:spLocks noChangeArrowheads="1"/>
                </p:cNvSpPr>
                <p:nvPr/>
              </p:nvSpPr>
              <p:spPr bwMode="auto">
                <a:xfrm>
                  <a:off x="1756" y="3131"/>
                  <a:ext cx="28" cy="28"/>
                </a:xfrm>
                <a:custGeom>
                  <a:avLst/>
                  <a:gdLst>
                    <a:gd name="G0" fmla="+- 1 0 0"/>
                    <a:gd name="G1" fmla="+- 1 0 0"/>
                    <a:gd name="G2" fmla="+- 1 0 0"/>
                    <a:gd name="G3" fmla="+- 1 0 0"/>
                    <a:gd name="G4" fmla="+- 1 0 0"/>
                    <a:gd name="G5" fmla="+- 1 0 0"/>
                    <a:gd name="G6" fmla="+- 1 0 0"/>
                    <a:gd name="G7" fmla="+- 1 0 0"/>
                    <a:gd name="G8" fmla="+- 1 0 0"/>
                    <a:gd name="G9" fmla="+- 1 0 0"/>
                    <a:gd name="G10" fmla="+- 1 0 0"/>
                    <a:gd name="G11" fmla="+- 1 0 0"/>
                    <a:gd name="G12" fmla="+- 1 0 0"/>
                    <a:gd name="G13" fmla="+- 1 0 0"/>
                    <a:gd name="G14" fmla="+- 1 0 0"/>
                    <a:gd name="G15" fmla="+- 1 0 0"/>
                    <a:gd name="G16" fmla="+- 1 0 0"/>
                    <a:gd name="G17" fmla="+- 1 0 0"/>
                    <a:gd name="G18" fmla="+- 1 0 0"/>
                    <a:gd name="G19" fmla="+- 1 0 0"/>
                    <a:gd name="G20" fmla="+- 1 0 0"/>
                    <a:gd name="G21" fmla="+- 1 0 0"/>
                    <a:gd name="G22" fmla="+- 1 0 0"/>
                    <a:gd name="G23" fmla="+- 0 0 0"/>
                    <a:gd name="G24" fmla="+- 1 0 0"/>
                    <a:gd name="G25" fmla="+- 1 0 0"/>
                    <a:gd name="G26" fmla="+- 1 0 0"/>
                    <a:gd name="G27" fmla="+- 1 0 0"/>
                    <a:gd name="G28" fmla="+- 1 0 0"/>
                    <a:gd name="G29" fmla="+- 1 0 0"/>
                    <a:gd name="G30" fmla="+- 1 0 0"/>
                    <a:gd name="G31" fmla="+- 0 0 0"/>
                    <a:gd name="G32" fmla="+- 4 0 0"/>
                    <a:gd name="G33" fmla="+- 9 0 0"/>
                    <a:gd name="G34" fmla="+- 1 0 0"/>
                    <a:gd name="G35" fmla="+- 1 0 0"/>
                    <a:gd name="G36" fmla="+- 1 0 0"/>
                    <a:gd name="G37" fmla="+- 1 0 0"/>
                    <a:gd name="G38" fmla="+- 1 0 0"/>
                    <a:gd name="G39" fmla="+- 1 0 0"/>
                    <a:gd name="G40" fmla="+- 1 0 0"/>
                    <a:gd name="T0" fmla="*/ 0 w 128"/>
                    <a:gd name="T1" fmla="*/ 0 h 180"/>
                    <a:gd name="T2" fmla="*/ 0 w 128"/>
                    <a:gd name="T3" fmla="*/ 0 h 180"/>
                    <a:gd name="T4" fmla="*/ 0 w 128"/>
                    <a:gd name="T5" fmla="*/ 0 h 180"/>
                    <a:gd name="T6" fmla="*/ 0 w 128"/>
                    <a:gd name="T7" fmla="*/ 0 h 180"/>
                    <a:gd name="T8" fmla="*/ 0 w 128"/>
                    <a:gd name="T9" fmla="*/ 0 h 180"/>
                    <a:gd name="T10" fmla="*/ 0 w 128"/>
                    <a:gd name="T11" fmla="*/ 0 h 180"/>
                    <a:gd name="T12" fmla="*/ 0 w 128"/>
                    <a:gd name="T13" fmla="*/ 0 h 180"/>
                    <a:gd name="T14" fmla="*/ 0 w 128"/>
                    <a:gd name="T15" fmla="*/ 0 h 180"/>
                    <a:gd name="T16" fmla="*/ 0 w 128"/>
                    <a:gd name="T17" fmla="*/ 0 h 180"/>
                    <a:gd name="T18" fmla="*/ 0 w 128"/>
                    <a:gd name="T19" fmla="*/ 0 h 180"/>
                    <a:gd name="T20" fmla="*/ 0 w 128"/>
                    <a:gd name="T21" fmla="*/ 0 h 180"/>
                    <a:gd name="T22" fmla="*/ 0 w 128"/>
                    <a:gd name="T23" fmla="*/ 0 h 180"/>
                    <a:gd name="T24" fmla="*/ 0 w 128"/>
                    <a:gd name="T25" fmla="*/ 0 h 180"/>
                    <a:gd name="T26" fmla="*/ 0 w 128"/>
                    <a:gd name="T27" fmla="*/ 0 h 180"/>
                    <a:gd name="T28" fmla="*/ 0 w 128"/>
                    <a:gd name="T29" fmla="*/ 0 h 180"/>
                    <a:gd name="T30" fmla="*/ 0 w 128"/>
                    <a:gd name="T31" fmla="*/ 0 h 180"/>
                    <a:gd name="T32" fmla="*/ 0 w 128"/>
                    <a:gd name="T33" fmla="*/ 0 h 180"/>
                    <a:gd name="T34" fmla="*/ 0 w 128"/>
                    <a:gd name="T35" fmla="*/ 0 h 180"/>
                    <a:gd name="T36" fmla="*/ 0 w 128"/>
                    <a:gd name="T37" fmla="*/ 0 h 180"/>
                    <a:gd name="T38" fmla="*/ 0 w 128"/>
                    <a:gd name="T39" fmla="*/ 0 h 180"/>
                    <a:gd name="T40" fmla="*/ 0 w 128"/>
                    <a:gd name="T41" fmla="*/ 0 h 180"/>
                    <a:gd name="T42" fmla="*/ 0 w 128"/>
                    <a:gd name="T43" fmla="*/ 0 h 180"/>
                    <a:gd name="T44" fmla="*/ 0 w 128"/>
                    <a:gd name="T45" fmla="*/ 0 h 180"/>
                    <a:gd name="T46" fmla="*/ 0 w 128"/>
                    <a:gd name="T47" fmla="*/ 0 h 180"/>
                    <a:gd name="T48" fmla="*/ 0 w 128"/>
                    <a:gd name="T49" fmla="*/ 0 h 180"/>
                    <a:gd name="T50" fmla="*/ 0 w 128"/>
                    <a:gd name="T51" fmla="*/ 0 h 180"/>
                    <a:gd name="T52" fmla="*/ 0 w 128"/>
                    <a:gd name="T53" fmla="*/ 0 h 180"/>
                    <a:gd name="T54" fmla="*/ 0 w 128"/>
                    <a:gd name="T55" fmla="*/ 0 h 180"/>
                    <a:gd name="T56" fmla="*/ 0 w 128"/>
                    <a:gd name="T57" fmla="*/ 0 h 180"/>
                    <a:gd name="T58" fmla="*/ 0 w 128"/>
                    <a:gd name="T59" fmla="*/ 0 h 180"/>
                    <a:gd name="T60" fmla="*/ 0 w 128"/>
                    <a:gd name="T61" fmla="*/ 0 h 180"/>
                    <a:gd name="T62" fmla="*/ 0 w 128"/>
                    <a:gd name="T63" fmla="*/ 0 h 180"/>
                    <a:gd name="T64" fmla="*/ 0 w 128"/>
                    <a:gd name="T65" fmla="*/ 0 h 180"/>
                    <a:gd name="T66" fmla="*/ 0 w 128"/>
                    <a:gd name="T67" fmla="*/ 0 h 180"/>
                    <a:gd name="T68" fmla="*/ 0 w 128"/>
                    <a:gd name="T69" fmla="*/ 0 h 180"/>
                    <a:gd name="T70" fmla="*/ 0 w 128"/>
                    <a:gd name="T71" fmla="*/ 0 h 180"/>
                    <a:gd name="T72" fmla="*/ 0 w 128"/>
                    <a:gd name="T73" fmla="*/ 0 h 180"/>
                    <a:gd name="T74" fmla="*/ 0 w 128"/>
                    <a:gd name="T75" fmla="*/ 0 h 180"/>
                    <a:gd name="T76" fmla="*/ 0 w 128"/>
                    <a:gd name="T77" fmla="*/ 0 h 180"/>
                    <a:gd name="T78" fmla="*/ 0 w 128"/>
                    <a:gd name="T79" fmla="*/ 0 h 180"/>
                    <a:gd name="T80" fmla="*/ 0 w 128"/>
                    <a:gd name="T81" fmla="*/ 0 h 180"/>
                    <a:gd name="T82" fmla="*/ 0 w 128"/>
                    <a:gd name="T83" fmla="*/ 0 h 180"/>
                    <a:gd name="T84" fmla="*/ 128 w 128"/>
                    <a:gd name="T85" fmla="*/ 180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T82" t="T83" r="T84" b="T85"/>
                  <a:pathLst>
                    <a:path w="128" h="180">
                      <a:moveTo>
                        <a:pt x="108" y="59"/>
                      </a:moveTo>
                      <a:lnTo>
                        <a:pt x="113" y="77"/>
                      </a:lnTo>
                      <a:lnTo>
                        <a:pt x="111" y="94"/>
                      </a:lnTo>
                      <a:lnTo>
                        <a:pt x="103" y="108"/>
                      </a:lnTo>
                      <a:lnTo>
                        <a:pt x="91" y="121"/>
                      </a:lnTo>
                      <a:lnTo>
                        <a:pt x="77" y="132"/>
                      </a:lnTo>
                      <a:lnTo>
                        <a:pt x="61" y="144"/>
                      </a:lnTo>
                      <a:lnTo>
                        <a:pt x="45" y="154"/>
                      </a:lnTo>
                      <a:lnTo>
                        <a:pt x="30" y="164"/>
                      </a:lnTo>
                      <a:lnTo>
                        <a:pt x="28" y="168"/>
                      </a:lnTo>
                      <a:lnTo>
                        <a:pt x="27" y="170"/>
                      </a:lnTo>
                      <a:lnTo>
                        <a:pt x="27" y="174"/>
                      </a:lnTo>
                      <a:lnTo>
                        <a:pt x="28" y="177"/>
                      </a:lnTo>
                      <a:lnTo>
                        <a:pt x="32" y="179"/>
                      </a:lnTo>
                      <a:lnTo>
                        <a:pt x="35" y="180"/>
                      </a:lnTo>
                      <a:lnTo>
                        <a:pt x="37" y="180"/>
                      </a:lnTo>
                      <a:lnTo>
                        <a:pt x="41" y="179"/>
                      </a:lnTo>
                      <a:lnTo>
                        <a:pt x="60" y="169"/>
                      </a:lnTo>
                      <a:lnTo>
                        <a:pt x="77" y="158"/>
                      </a:lnTo>
                      <a:lnTo>
                        <a:pt x="94" y="145"/>
                      </a:lnTo>
                      <a:lnTo>
                        <a:pt x="109" y="130"/>
                      </a:lnTo>
                      <a:lnTo>
                        <a:pt x="120" y="114"/>
                      </a:lnTo>
                      <a:lnTo>
                        <a:pt x="127" y="95"/>
                      </a:lnTo>
                      <a:lnTo>
                        <a:pt x="128" y="76"/>
                      </a:lnTo>
                      <a:lnTo>
                        <a:pt x="123" y="55"/>
                      </a:lnTo>
                      <a:lnTo>
                        <a:pt x="113" y="39"/>
                      </a:lnTo>
                      <a:lnTo>
                        <a:pt x="97" y="25"/>
                      </a:lnTo>
                      <a:lnTo>
                        <a:pt x="79" y="15"/>
                      </a:lnTo>
                      <a:lnTo>
                        <a:pt x="57" y="7"/>
                      </a:lnTo>
                      <a:lnTo>
                        <a:pt x="36" y="2"/>
                      </a:lnTo>
                      <a:lnTo>
                        <a:pt x="19" y="0"/>
                      </a:lnTo>
                      <a:lnTo>
                        <a:pt x="6" y="0"/>
                      </a:lnTo>
                      <a:lnTo>
                        <a:pt x="0" y="4"/>
                      </a:lnTo>
                      <a:lnTo>
                        <a:pt x="14" y="9"/>
                      </a:lnTo>
                      <a:lnTo>
                        <a:pt x="29" y="14"/>
                      </a:lnTo>
                      <a:lnTo>
                        <a:pt x="46" y="19"/>
                      </a:lnTo>
                      <a:lnTo>
                        <a:pt x="61" y="23"/>
                      </a:lnTo>
                      <a:lnTo>
                        <a:pt x="76" y="29"/>
                      </a:lnTo>
                      <a:lnTo>
                        <a:pt x="89" y="37"/>
                      </a:lnTo>
                      <a:lnTo>
                        <a:pt x="100" y="46"/>
                      </a:lnTo>
                      <a:lnTo>
                        <a:pt x="108" y="59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 w="9525" cap="flat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725" name="Freeform 173"/>
                <p:cNvSpPr>
                  <a:spLocks noChangeArrowheads="1"/>
                </p:cNvSpPr>
                <p:nvPr/>
              </p:nvSpPr>
              <p:spPr bwMode="auto">
                <a:xfrm>
                  <a:off x="1656" y="3124"/>
                  <a:ext cx="69" cy="60"/>
                </a:xfrm>
                <a:custGeom>
                  <a:avLst/>
                  <a:gdLst>
                    <a:gd name="G0" fmla="+- 1 0 0"/>
                    <a:gd name="G1" fmla="+- 1 0 0"/>
                    <a:gd name="G2" fmla="+- 1 0 0"/>
                    <a:gd name="G3" fmla="+- 1 0 0"/>
                    <a:gd name="G4" fmla="+- 1 0 0"/>
                    <a:gd name="G5" fmla="+- 1 0 0"/>
                    <a:gd name="G6" fmla="+- 195 0 0"/>
                    <a:gd name="G7" fmla="+- 226 0 0"/>
                    <a:gd name="G8" fmla="+- 0 0 0"/>
                    <a:gd name="G9" fmla="+- 0 0 0"/>
                    <a:gd name="G10" fmla="+- 275 0 0"/>
                    <a:gd name="T0" fmla="*/ 282 256 1"/>
                    <a:gd name="T1" fmla="*/ 0 256 1"/>
                    <a:gd name="G11" fmla="+- 0 T0 T1"/>
                    <a:gd name="G12" fmla="sin 0 G11"/>
                    <a:gd name="G13" fmla="+- 290 0 0"/>
                    <a:gd name="G14" fmla="+- 1 0 0"/>
                    <a:gd name="G15" fmla="+- 1 0 0"/>
                    <a:gd name="G16" fmla="+- 1 0 0"/>
                    <a:gd name="G17" fmla="+- 1 0 0"/>
                    <a:gd name="G18" fmla="+- 1 0 0"/>
                    <a:gd name="G19" fmla="+- 1 0 0"/>
                    <a:gd name="G20" fmla="+- 1 0 0"/>
                    <a:gd name="G21" fmla="+- 1 0 0"/>
                    <a:gd name="G22" fmla="+- 1 0 0"/>
                    <a:gd name="G23" fmla="+- 1 0 0"/>
                    <a:gd name="G24" fmla="+- 1 0 0"/>
                    <a:gd name="G25" fmla="+- 1 0 0"/>
                    <a:gd name="G26" fmla="+- 1 0 0"/>
                    <a:gd name="G27" fmla="+- 1 0 0"/>
                    <a:gd name="G28" fmla="+- 1 0 0"/>
                    <a:gd name="G29" fmla="+- 1 0 0"/>
                    <a:gd name="G30" fmla="+- 1 0 0"/>
                    <a:gd name="G31" fmla="+- 0 0 0"/>
                    <a:gd name="G32" fmla="+- 1 0 0"/>
                    <a:gd name="G33" fmla="+- 1 0 0"/>
                    <a:gd name="G34" fmla="+- 1 0 0"/>
                    <a:gd name="G35" fmla="+- 1 0 0"/>
                    <a:gd name="G36" fmla="+- 1 0 0"/>
                    <a:gd name="G37" fmla="+- 1 0 0"/>
                    <a:gd name="G38" fmla="+- 1 0 0"/>
                    <a:gd name="G39" fmla="+- 1 0 0"/>
                    <a:gd name="G40" fmla="+- 1 0 0"/>
                    <a:gd name="G41" fmla="+- 1 0 0"/>
                    <a:gd name="G42" fmla="+- 1 0 0"/>
                    <a:gd name="G43" fmla="+- 1 0 0"/>
                    <a:gd name="G44" fmla="+- 341 0 0"/>
                    <a:gd name="G45" fmla="+- 1 0 0"/>
                    <a:gd name="G46" fmla="+- 1 0 0"/>
                    <a:gd name="G47" fmla="+- 1 0 0"/>
                    <a:gd name="G48" fmla="+- 1 0 0"/>
                    <a:gd name="G49" fmla="+- 1 0 0"/>
                    <a:gd name="G50" fmla="+- 1 0 0"/>
                    <a:gd name="G51" fmla="+- 1 0 0"/>
                    <a:gd name="G52" fmla="+- 1 0 0"/>
                    <a:gd name="G53" fmla="+- 1 0 0"/>
                    <a:gd name="G54" fmla="+- 1 0 0"/>
                    <a:gd name="G55" fmla="+- 1 0 0"/>
                    <a:gd name="G56" fmla="+- 1 0 0"/>
                    <a:gd name="G57" fmla="+- 1 0 0"/>
                    <a:gd name="G58" fmla="+- 1 0 0"/>
                    <a:gd name="G59" fmla="+- 1 0 0"/>
                    <a:gd name="G60" fmla="+- 1 0 0"/>
                    <a:gd name="G61" fmla="+- 1 0 0"/>
                    <a:gd name="G62" fmla="+- 1 0 0"/>
                    <a:gd name="G63" fmla="+- 1 0 0"/>
                    <a:gd name="G64" fmla="+- 1 0 0"/>
                    <a:gd name="G65" fmla="+- 1 0 0"/>
                    <a:gd name="G66" fmla="+- 1 0 0"/>
                    <a:gd name="G67" fmla="+- 1 0 0"/>
                    <a:gd name="G68" fmla="+- 1 0 0"/>
                    <a:gd name="G69" fmla="+- 1 0 0"/>
                    <a:gd name="G70" fmla="+- 1 0 0"/>
                    <a:gd name="G71" fmla="+- 1 0 0"/>
                    <a:gd name="G72" fmla="+- 1 0 0"/>
                    <a:gd name="G73" fmla="+- 1 0 0"/>
                    <a:gd name="G74" fmla="+- 1 0 0"/>
                    <a:gd name="G75" fmla="+- 1 0 0"/>
                    <a:gd name="G76" fmla="+- 1 0 0"/>
                    <a:gd name="G77" fmla="+- 1 0 0"/>
                    <a:gd name="G78" fmla="+- 1 0 0"/>
                    <a:gd name="G79" fmla="+- 1 0 0"/>
                    <a:gd name="G80" fmla="*/ 1 35987 45568"/>
                    <a:gd name="G81" fmla="*/ 1 35987 55552"/>
                    <a:gd name="G82" fmla="*/ G81 1 180"/>
                    <a:gd name="G83" fmla="*/ G80 1 G82"/>
                    <a:gd name="G84" fmla="+- 0 0 0"/>
                    <a:gd name="G85" fmla="+- 1 0 0"/>
                    <a:gd name="G86" fmla="+- 1 0 0"/>
                    <a:gd name="G87" fmla="+- 1 0 0"/>
                    <a:gd name="G88" fmla="+- 1 0 0"/>
                    <a:gd name="G89" fmla="+- 1 0 0"/>
                    <a:gd name="G90" fmla="+- 1 0 0"/>
                    <a:gd name="G91" fmla="+- 1 0 0"/>
                    <a:gd name="G92" fmla="+- 1 0 0"/>
                    <a:gd name="T2" fmla="*/ 0 w 322"/>
                    <a:gd name="T3" fmla="*/ 0 h 378"/>
                    <a:gd name="T4" fmla="*/ 0 w 322"/>
                    <a:gd name="T5" fmla="*/ 0 h 378"/>
                    <a:gd name="T6" fmla="*/ 0 w 322"/>
                    <a:gd name="T7" fmla="*/ 0 h 378"/>
                    <a:gd name="T8" fmla="*/ 0 w 322"/>
                    <a:gd name="T9" fmla="*/ 0 h 378"/>
                    <a:gd name="T10" fmla="*/ 0 w 322"/>
                    <a:gd name="T11" fmla="*/ 0 h 378"/>
                    <a:gd name="T12" fmla="*/ 0 w 322"/>
                    <a:gd name="T13" fmla="*/ 0 h 378"/>
                    <a:gd name="T14" fmla="*/ 0 w 322"/>
                    <a:gd name="T15" fmla="*/ 0 h 378"/>
                    <a:gd name="T16" fmla="*/ 0 w 322"/>
                    <a:gd name="T17" fmla="*/ 0 h 378"/>
                    <a:gd name="T18" fmla="*/ 0 w 322"/>
                    <a:gd name="T19" fmla="*/ 0 h 378"/>
                    <a:gd name="T20" fmla="*/ 0 w 322"/>
                    <a:gd name="T21" fmla="*/ 0 h 378"/>
                    <a:gd name="T22" fmla="*/ 0 w 322"/>
                    <a:gd name="T23" fmla="*/ 0 h 378"/>
                    <a:gd name="T24" fmla="*/ 0 w 322"/>
                    <a:gd name="T25" fmla="*/ 0 h 378"/>
                    <a:gd name="T26" fmla="*/ 0 w 322"/>
                    <a:gd name="T27" fmla="*/ 0 h 378"/>
                    <a:gd name="T28" fmla="*/ 0 w 322"/>
                    <a:gd name="T29" fmla="*/ 0 h 378"/>
                    <a:gd name="T30" fmla="*/ 0 w 322"/>
                    <a:gd name="T31" fmla="*/ 0 h 378"/>
                    <a:gd name="T32" fmla="*/ 0 w 322"/>
                    <a:gd name="T33" fmla="*/ 0 h 378"/>
                    <a:gd name="T34" fmla="*/ 0 w 322"/>
                    <a:gd name="T35" fmla="*/ 0 h 378"/>
                    <a:gd name="T36" fmla="*/ 0 w 322"/>
                    <a:gd name="T37" fmla="*/ 0 h 378"/>
                    <a:gd name="T38" fmla="*/ 0 w 322"/>
                    <a:gd name="T39" fmla="*/ 0 h 378"/>
                    <a:gd name="T40" fmla="*/ 0 w 322"/>
                    <a:gd name="T41" fmla="*/ 0 h 378"/>
                    <a:gd name="T42" fmla="*/ 0 w 322"/>
                    <a:gd name="T43" fmla="*/ 0 h 378"/>
                    <a:gd name="T44" fmla="*/ 0 w 322"/>
                    <a:gd name="T45" fmla="*/ 0 h 378"/>
                    <a:gd name="T46" fmla="*/ 0 w 322"/>
                    <a:gd name="T47" fmla="*/ 0 h 378"/>
                    <a:gd name="T48" fmla="*/ 0 w 322"/>
                    <a:gd name="T49" fmla="*/ 0 h 378"/>
                    <a:gd name="T50" fmla="*/ 0 w 322"/>
                    <a:gd name="T51" fmla="*/ 0 h 378"/>
                    <a:gd name="T52" fmla="*/ 0 w 322"/>
                    <a:gd name="T53" fmla="*/ 0 h 378"/>
                    <a:gd name="T54" fmla="*/ 0 w 322"/>
                    <a:gd name="T55" fmla="*/ 0 h 378"/>
                    <a:gd name="T56" fmla="*/ 0 w 322"/>
                    <a:gd name="T57" fmla="*/ 0 h 378"/>
                    <a:gd name="T58" fmla="*/ 0 w 322"/>
                    <a:gd name="T59" fmla="*/ 0 h 378"/>
                    <a:gd name="T60" fmla="*/ 0 w 322"/>
                    <a:gd name="T61" fmla="*/ 0 h 378"/>
                    <a:gd name="T62" fmla="*/ 0 w 322"/>
                    <a:gd name="T63" fmla="*/ 0 h 378"/>
                    <a:gd name="T64" fmla="*/ 0 w 322"/>
                    <a:gd name="T65" fmla="*/ 0 h 378"/>
                    <a:gd name="T66" fmla="*/ 0 w 322"/>
                    <a:gd name="T67" fmla="*/ 0 h 378"/>
                    <a:gd name="T68" fmla="*/ 0 w 322"/>
                    <a:gd name="T69" fmla="*/ 0 h 378"/>
                    <a:gd name="T70" fmla="*/ 0 w 322"/>
                    <a:gd name="T71" fmla="*/ 0 h 378"/>
                    <a:gd name="T72" fmla="*/ 0 w 322"/>
                    <a:gd name="T73" fmla="*/ 0 h 378"/>
                    <a:gd name="T74" fmla="*/ 0 w 322"/>
                    <a:gd name="T75" fmla="*/ 0 h 378"/>
                    <a:gd name="T76" fmla="*/ 0 w 322"/>
                    <a:gd name="T77" fmla="*/ 0 h 378"/>
                    <a:gd name="T78" fmla="*/ 0 w 322"/>
                    <a:gd name="T79" fmla="*/ 0 h 378"/>
                    <a:gd name="T80" fmla="*/ 0 w 322"/>
                    <a:gd name="T81" fmla="*/ 0 h 378"/>
                    <a:gd name="T82" fmla="*/ 0 w 322"/>
                    <a:gd name="T83" fmla="*/ 0 h 378"/>
                    <a:gd name="T84" fmla="*/ 0 w 322"/>
                    <a:gd name="T85" fmla="*/ 0 h 378"/>
                    <a:gd name="T86" fmla="*/ 0 w 322"/>
                    <a:gd name="T87" fmla="*/ 0 h 378"/>
                    <a:gd name="T88" fmla="*/ 0 w 322"/>
                    <a:gd name="T89" fmla="*/ 0 h 378"/>
                    <a:gd name="T90" fmla="*/ 0 w 322"/>
                    <a:gd name="T91" fmla="*/ 0 h 378"/>
                    <a:gd name="T92" fmla="*/ 322 w 322"/>
                    <a:gd name="T93" fmla="*/ 378 h 378"/>
                  </a:gdLst>
                  <a:ahLst/>
                  <a:cxnLst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</a:cxnLst>
                  <a:rect l="T90" t="T91" r="T92" b="T93"/>
                  <a:pathLst>
                    <a:path w="322" h="378">
                      <a:moveTo>
                        <a:pt x="125" y="49"/>
                      </a:moveTo>
                      <a:lnTo>
                        <a:pt x="100" y="70"/>
                      </a:lnTo>
                      <a:lnTo>
                        <a:pt x="76" y="90"/>
                      </a:lnTo>
                      <a:lnTo>
                        <a:pt x="53" y="115"/>
                      </a:lnTo>
                      <a:lnTo>
                        <a:pt x="34" y="140"/>
                      </a:lnTo>
                      <a:lnTo>
                        <a:pt x="17" y="166"/>
                      </a:lnTo>
                      <a:lnTo>
                        <a:pt x="5" y="195"/>
                      </a:lnTo>
                      <a:lnTo>
                        <a:pt x="0" y="226"/>
                      </a:lnTo>
                      <a:lnTo>
                        <a:pt x="1" y="258"/>
                      </a:lnTo>
                      <a:lnTo>
                        <a:pt x="3" y="266"/>
                      </a:lnTo>
                      <a:lnTo>
                        <a:pt x="5" y="275"/>
                      </a:lnTo>
                      <a:lnTo>
                        <a:pt x="9" y="282"/>
                      </a:lnTo>
                      <a:lnTo>
                        <a:pt x="14" y="290"/>
                      </a:lnTo>
                      <a:lnTo>
                        <a:pt x="19" y="297"/>
                      </a:lnTo>
                      <a:lnTo>
                        <a:pt x="26" y="304"/>
                      </a:lnTo>
                      <a:lnTo>
                        <a:pt x="32" y="310"/>
                      </a:lnTo>
                      <a:lnTo>
                        <a:pt x="41" y="314"/>
                      </a:lnTo>
                      <a:lnTo>
                        <a:pt x="56" y="324"/>
                      </a:lnTo>
                      <a:lnTo>
                        <a:pt x="71" y="332"/>
                      </a:lnTo>
                      <a:lnTo>
                        <a:pt x="86" y="338"/>
                      </a:lnTo>
                      <a:lnTo>
                        <a:pt x="103" y="344"/>
                      </a:lnTo>
                      <a:lnTo>
                        <a:pt x="119" y="350"/>
                      </a:lnTo>
                      <a:lnTo>
                        <a:pt x="136" y="355"/>
                      </a:lnTo>
                      <a:lnTo>
                        <a:pt x="152" y="359"/>
                      </a:lnTo>
                      <a:lnTo>
                        <a:pt x="168" y="363"/>
                      </a:lnTo>
                      <a:lnTo>
                        <a:pt x="186" y="366"/>
                      </a:lnTo>
                      <a:lnTo>
                        <a:pt x="202" y="368"/>
                      </a:lnTo>
                      <a:lnTo>
                        <a:pt x="220" y="371"/>
                      </a:lnTo>
                      <a:lnTo>
                        <a:pt x="238" y="373"/>
                      </a:lnTo>
                      <a:lnTo>
                        <a:pt x="254" y="374"/>
                      </a:lnTo>
                      <a:lnTo>
                        <a:pt x="272" y="375"/>
                      </a:lnTo>
                      <a:lnTo>
                        <a:pt x="289" y="376"/>
                      </a:lnTo>
                      <a:lnTo>
                        <a:pt x="306" y="378"/>
                      </a:lnTo>
                      <a:lnTo>
                        <a:pt x="311" y="378"/>
                      </a:lnTo>
                      <a:lnTo>
                        <a:pt x="316" y="375"/>
                      </a:lnTo>
                      <a:lnTo>
                        <a:pt x="320" y="371"/>
                      </a:lnTo>
                      <a:lnTo>
                        <a:pt x="322" y="366"/>
                      </a:lnTo>
                      <a:lnTo>
                        <a:pt x="322" y="360"/>
                      </a:lnTo>
                      <a:lnTo>
                        <a:pt x="320" y="356"/>
                      </a:lnTo>
                      <a:lnTo>
                        <a:pt x="315" y="352"/>
                      </a:lnTo>
                      <a:lnTo>
                        <a:pt x="309" y="350"/>
                      </a:lnTo>
                      <a:lnTo>
                        <a:pt x="294" y="347"/>
                      </a:lnTo>
                      <a:lnTo>
                        <a:pt x="279" y="344"/>
                      </a:lnTo>
                      <a:lnTo>
                        <a:pt x="263" y="341"/>
                      </a:lnTo>
                      <a:lnTo>
                        <a:pt x="247" y="338"/>
                      </a:lnTo>
                      <a:lnTo>
                        <a:pt x="232" y="336"/>
                      </a:lnTo>
                      <a:lnTo>
                        <a:pt x="216" y="334"/>
                      </a:lnTo>
                      <a:lnTo>
                        <a:pt x="200" y="332"/>
                      </a:lnTo>
                      <a:lnTo>
                        <a:pt x="185" y="328"/>
                      </a:lnTo>
                      <a:lnTo>
                        <a:pt x="170" y="326"/>
                      </a:lnTo>
                      <a:lnTo>
                        <a:pt x="154" y="322"/>
                      </a:lnTo>
                      <a:lnTo>
                        <a:pt x="139" y="318"/>
                      </a:lnTo>
                      <a:lnTo>
                        <a:pt x="124" y="314"/>
                      </a:lnTo>
                      <a:lnTo>
                        <a:pt x="110" y="309"/>
                      </a:lnTo>
                      <a:lnTo>
                        <a:pt x="94" y="303"/>
                      </a:lnTo>
                      <a:lnTo>
                        <a:pt x="80" y="297"/>
                      </a:lnTo>
                      <a:lnTo>
                        <a:pt x="66" y="289"/>
                      </a:lnTo>
                      <a:lnTo>
                        <a:pt x="55" y="281"/>
                      </a:lnTo>
                      <a:lnTo>
                        <a:pt x="45" y="271"/>
                      </a:lnTo>
                      <a:lnTo>
                        <a:pt x="38" y="259"/>
                      </a:lnTo>
                      <a:lnTo>
                        <a:pt x="35" y="245"/>
                      </a:lnTo>
                      <a:lnTo>
                        <a:pt x="34" y="232"/>
                      </a:lnTo>
                      <a:lnTo>
                        <a:pt x="35" y="216"/>
                      </a:lnTo>
                      <a:lnTo>
                        <a:pt x="38" y="200"/>
                      </a:lnTo>
                      <a:lnTo>
                        <a:pt x="43" y="187"/>
                      </a:lnTo>
                      <a:lnTo>
                        <a:pt x="51" y="170"/>
                      </a:lnTo>
                      <a:lnTo>
                        <a:pt x="60" y="152"/>
                      </a:lnTo>
                      <a:lnTo>
                        <a:pt x="71" y="137"/>
                      </a:lnTo>
                      <a:lnTo>
                        <a:pt x="83" y="124"/>
                      </a:lnTo>
                      <a:lnTo>
                        <a:pt x="94" y="110"/>
                      </a:lnTo>
                      <a:lnTo>
                        <a:pt x="107" y="96"/>
                      </a:lnTo>
                      <a:lnTo>
                        <a:pt x="123" y="82"/>
                      </a:lnTo>
                      <a:lnTo>
                        <a:pt x="138" y="69"/>
                      </a:lnTo>
                      <a:lnTo>
                        <a:pt x="153" y="57"/>
                      </a:lnTo>
                      <a:lnTo>
                        <a:pt x="173" y="47"/>
                      </a:lnTo>
                      <a:lnTo>
                        <a:pt x="195" y="38"/>
                      </a:lnTo>
                      <a:lnTo>
                        <a:pt x="218" y="28"/>
                      </a:lnTo>
                      <a:lnTo>
                        <a:pt x="238" y="20"/>
                      </a:lnTo>
                      <a:lnTo>
                        <a:pt x="254" y="13"/>
                      </a:lnTo>
                      <a:lnTo>
                        <a:pt x="264" y="7"/>
                      </a:lnTo>
                      <a:lnTo>
                        <a:pt x="268" y="2"/>
                      </a:lnTo>
                      <a:lnTo>
                        <a:pt x="256" y="0"/>
                      </a:lnTo>
                      <a:lnTo>
                        <a:pt x="240" y="1"/>
                      </a:lnTo>
                      <a:lnTo>
                        <a:pt x="221" y="4"/>
                      </a:lnTo>
                      <a:lnTo>
                        <a:pt x="201" y="10"/>
                      </a:lnTo>
                      <a:lnTo>
                        <a:pt x="180" y="18"/>
                      </a:lnTo>
                      <a:lnTo>
                        <a:pt x="160" y="27"/>
                      </a:lnTo>
                      <a:lnTo>
                        <a:pt x="141" y="38"/>
                      </a:lnTo>
                      <a:lnTo>
                        <a:pt x="125" y="49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 w="9525" cap="flat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726" name="Freeform 174"/>
                <p:cNvSpPr>
                  <a:spLocks noChangeArrowheads="1"/>
                </p:cNvSpPr>
                <p:nvPr/>
              </p:nvSpPr>
              <p:spPr bwMode="auto">
                <a:xfrm>
                  <a:off x="1754" y="3122"/>
                  <a:ext cx="60" cy="40"/>
                </a:xfrm>
                <a:custGeom>
                  <a:avLst/>
                  <a:gdLst>
                    <a:gd name="G0" fmla="+- 1 0 0"/>
                    <a:gd name="G1" fmla="+- 1 0 0"/>
                    <a:gd name="G2" fmla="+- 107 0 0"/>
                    <a:gd name="G3" fmla="+- 0 0 0"/>
                    <a:gd name="G4" fmla="+- 0 0 0"/>
                    <a:gd name="G5" fmla="+- 0 0 0"/>
                    <a:gd name="G6" fmla="+- 1 0 0"/>
                    <a:gd name="G7" fmla="+- 1 0 0"/>
                    <a:gd name="G8" fmla="+- 1 0 0"/>
                    <a:gd name="G9" fmla="+- 1 0 0"/>
                    <a:gd name="G10" fmla="+- 1 0 0"/>
                    <a:gd name="G11" fmla="+- 1 0 0"/>
                    <a:gd name="G12" fmla="+- 1 0 0"/>
                    <a:gd name="G13" fmla="+- 1 0 0"/>
                    <a:gd name="G14" fmla="+- 1 0 0"/>
                    <a:gd name="G15" fmla="+- 1 0 0"/>
                    <a:gd name="G16" fmla="+- 1 0 0"/>
                    <a:gd name="G17" fmla="+- 1 0 0"/>
                    <a:gd name="G18" fmla="+- 1 0 0"/>
                    <a:gd name="G19" fmla="+- 1 0 0"/>
                    <a:gd name="G20" fmla="+- 1 0 0"/>
                    <a:gd name="G21" fmla="+- 1 0 0"/>
                    <a:gd name="G22" fmla="+- 1 0 0"/>
                    <a:gd name="G23" fmla="+- 0 0 0"/>
                    <a:gd name="G24" fmla="+- 1 0 0"/>
                    <a:gd name="G25" fmla="+- 1 0 0"/>
                    <a:gd name="G26" fmla="+- 1 0 0"/>
                    <a:gd name="G27" fmla="+- 0 0 0"/>
                    <a:gd name="G28" fmla="+- 1 0 0"/>
                    <a:gd name="G29" fmla="+- 1 0 0"/>
                    <a:gd name="G30" fmla="+- 1 0 0"/>
                    <a:gd name="G31" fmla="+- 1 0 0"/>
                    <a:gd name="G32" fmla="+- 1 0 0"/>
                    <a:gd name="G33" fmla="+- 1 0 0"/>
                    <a:gd name="G34" fmla="+- 1 0 0"/>
                    <a:gd name="G35" fmla="+- 1 0 0"/>
                    <a:gd name="G36" fmla="+- 1 0 0"/>
                    <a:gd name="G37" fmla="+- 1 0 0"/>
                    <a:gd name="G38" fmla="+- 1 0 0"/>
                    <a:gd name="G39" fmla="+- 1 0 0"/>
                    <a:gd name="G40" fmla="+- 1 0 0"/>
                    <a:gd name="G41" fmla="+- 1 0 0"/>
                    <a:gd name="G42" fmla="+- 0 0 0"/>
                    <a:gd name="G43" fmla="+- 0 0 0"/>
                    <a:gd name="G44" fmla="+- 5 0 0"/>
                    <a:gd name="G45" fmla="+- 0 0 0"/>
                    <a:gd name="G46" fmla="+- 1 0 0"/>
                    <a:gd name="G47" fmla="+- 1 0 0"/>
                    <a:gd name="G48" fmla="+- 1 0 0"/>
                    <a:gd name="G49" fmla="+- 1 0 0"/>
                    <a:gd name="G50" fmla="+- 1 0 0"/>
                    <a:gd name="G51" fmla="+- 1 0 0"/>
                    <a:gd name="G52" fmla="+- 1 0 0"/>
                    <a:gd name="T0" fmla="*/ 0 256 1"/>
                    <a:gd name="T1" fmla="*/ 0 256 1"/>
                    <a:gd name="G53" fmla="+- 0 T0 T1"/>
                    <a:gd name="G54" fmla="cos 54736 G53"/>
                    <a:gd name="T2" fmla="*/ 0 256 1"/>
                    <a:gd name="T3" fmla="*/ 0 256 1"/>
                    <a:gd name="G55" fmla="+- 0 T2 T3"/>
                    <a:gd name="G56" fmla="sin 54766 G55"/>
                    <a:gd name="G57" fmla="+- G54 G56 0"/>
                    <a:gd name="G58" fmla="+- G57 10800 0"/>
                    <a:gd name="G59" fmla="+- 1 0 0"/>
                    <a:gd name="G60" fmla="+- 1 0 0"/>
                    <a:gd name="G61" fmla="+- 1 0 0"/>
                    <a:gd name="G62" fmla="+- 1 0 0"/>
                    <a:gd name="G63" fmla="+- 1 0 0"/>
                    <a:gd name="G64" fmla="+- 1 0 0"/>
                    <a:gd name="G65" fmla="+- 1 0 0"/>
                    <a:gd name="T4" fmla="*/ 0 w 283"/>
                    <a:gd name="T5" fmla="*/ 0 h 252"/>
                    <a:gd name="T6" fmla="*/ 0 w 283"/>
                    <a:gd name="T7" fmla="*/ 0 h 252"/>
                    <a:gd name="T8" fmla="*/ 0 w 283"/>
                    <a:gd name="T9" fmla="*/ 0 h 252"/>
                    <a:gd name="T10" fmla="*/ 0 w 283"/>
                    <a:gd name="T11" fmla="*/ 0 h 252"/>
                    <a:gd name="T12" fmla="*/ 0 w 283"/>
                    <a:gd name="T13" fmla="*/ 0 h 252"/>
                    <a:gd name="T14" fmla="*/ 0 w 283"/>
                    <a:gd name="T15" fmla="*/ 0 h 252"/>
                    <a:gd name="T16" fmla="*/ 0 w 283"/>
                    <a:gd name="T17" fmla="*/ 0 h 252"/>
                    <a:gd name="T18" fmla="*/ 0 w 283"/>
                    <a:gd name="T19" fmla="*/ 0 h 252"/>
                    <a:gd name="T20" fmla="*/ 0 w 283"/>
                    <a:gd name="T21" fmla="*/ 0 h 252"/>
                    <a:gd name="T22" fmla="*/ 0 w 283"/>
                    <a:gd name="T23" fmla="*/ 0 h 252"/>
                    <a:gd name="T24" fmla="*/ 0 w 283"/>
                    <a:gd name="T25" fmla="*/ 0 h 252"/>
                    <a:gd name="T26" fmla="*/ 0 w 283"/>
                    <a:gd name="T27" fmla="*/ 0 h 252"/>
                    <a:gd name="T28" fmla="*/ 0 w 283"/>
                    <a:gd name="T29" fmla="*/ 0 h 252"/>
                    <a:gd name="T30" fmla="*/ 0 w 283"/>
                    <a:gd name="T31" fmla="*/ 0 h 252"/>
                    <a:gd name="T32" fmla="*/ 0 w 283"/>
                    <a:gd name="T33" fmla="*/ 0 h 252"/>
                    <a:gd name="T34" fmla="*/ 0 w 283"/>
                    <a:gd name="T35" fmla="*/ 0 h 252"/>
                    <a:gd name="T36" fmla="*/ 0 w 283"/>
                    <a:gd name="T37" fmla="*/ 0 h 252"/>
                    <a:gd name="T38" fmla="*/ 0 w 283"/>
                    <a:gd name="T39" fmla="*/ 0 h 252"/>
                    <a:gd name="T40" fmla="*/ 0 w 283"/>
                    <a:gd name="T41" fmla="*/ 0 h 252"/>
                    <a:gd name="T42" fmla="*/ 0 w 283"/>
                    <a:gd name="T43" fmla="*/ 0 h 252"/>
                    <a:gd name="T44" fmla="*/ 0 w 283"/>
                    <a:gd name="T45" fmla="*/ 0 h 252"/>
                    <a:gd name="T46" fmla="*/ 0 w 283"/>
                    <a:gd name="T47" fmla="*/ 0 h 252"/>
                    <a:gd name="T48" fmla="*/ 0 w 283"/>
                    <a:gd name="T49" fmla="*/ 0 h 252"/>
                    <a:gd name="T50" fmla="*/ 0 w 283"/>
                    <a:gd name="T51" fmla="*/ 0 h 252"/>
                    <a:gd name="T52" fmla="*/ 0 w 283"/>
                    <a:gd name="T53" fmla="*/ 0 h 252"/>
                    <a:gd name="T54" fmla="*/ 0 w 283"/>
                    <a:gd name="T55" fmla="*/ 0 h 252"/>
                    <a:gd name="T56" fmla="*/ 0 w 283"/>
                    <a:gd name="T57" fmla="*/ 0 h 252"/>
                    <a:gd name="T58" fmla="*/ 0 w 283"/>
                    <a:gd name="T59" fmla="*/ 0 h 252"/>
                    <a:gd name="T60" fmla="*/ 0 w 283"/>
                    <a:gd name="T61" fmla="*/ 0 h 252"/>
                    <a:gd name="T62" fmla="*/ 0 w 283"/>
                    <a:gd name="T63" fmla="*/ 0 h 252"/>
                    <a:gd name="T64" fmla="*/ 0 w 283"/>
                    <a:gd name="T65" fmla="*/ 0 h 252"/>
                    <a:gd name="T66" fmla="*/ 0 w 283"/>
                    <a:gd name="T67" fmla="*/ 0 h 252"/>
                    <a:gd name="T68" fmla="*/ 0 w 283"/>
                    <a:gd name="T69" fmla="*/ 0 h 252"/>
                    <a:gd name="T70" fmla="*/ 0 w 283"/>
                    <a:gd name="T71" fmla="*/ 0 h 252"/>
                    <a:gd name="T72" fmla="*/ 0 w 283"/>
                    <a:gd name="T73" fmla="*/ 0 h 252"/>
                    <a:gd name="T74" fmla="*/ 0 w 283"/>
                    <a:gd name="T75" fmla="*/ 0 h 252"/>
                    <a:gd name="T76" fmla="*/ 0 w 283"/>
                    <a:gd name="T77" fmla="*/ 0 h 252"/>
                    <a:gd name="T78" fmla="*/ 0 w 283"/>
                    <a:gd name="T79" fmla="*/ 0 h 252"/>
                    <a:gd name="T80" fmla="*/ 0 w 283"/>
                    <a:gd name="T81" fmla="*/ 0 h 252"/>
                    <a:gd name="T82" fmla="*/ 0 w 283"/>
                    <a:gd name="T83" fmla="*/ 0 h 252"/>
                    <a:gd name="T84" fmla="*/ 0 w 283"/>
                    <a:gd name="T85" fmla="*/ 0 h 252"/>
                    <a:gd name="T86" fmla="*/ 0 w 283"/>
                    <a:gd name="T87" fmla="*/ 0 h 252"/>
                    <a:gd name="T88" fmla="*/ 0 w 283"/>
                    <a:gd name="T89" fmla="*/ 0 h 252"/>
                    <a:gd name="T90" fmla="*/ 0 w 283"/>
                    <a:gd name="T91" fmla="*/ 0 h 252"/>
                    <a:gd name="T92" fmla="*/ 0 w 283"/>
                    <a:gd name="T93" fmla="*/ 0 h 252"/>
                    <a:gd name="T94" fmla="*/ 0 w 283"/>
                    <a:gd name="T95" fmla="*/ 0 h 252"/>
                    <a:gd name="T96" fmla="*/ 0 w 283"/>
                    <a:gd name="T97" fmla="*/ 0 h 252"/>
                    <a:gd name="T98" fmla="*/ 0 w 283"/>
                    <a:gd name="T99" fmla="*/ 0 h 252"/>
                    <a:gd name="T100" fmla="*/ 0 w 283"/>
                    <a:gd name="T101" fmla="*/ 0 h 252"/>
                    <a:gd name="T102" fmla="*/ 0 w 283"/>
                    <a:gd name="T103" fmla="*/ 0 h 252"/>
                    <a:gd name="T104" fmla="*/ 0 w 283"/>
                    <a:gd name="T105" fmla="*/ 0 h 252"/>
                    <a:gd name="T106" fmla="*/ 0 w 283"/>
                    <a:gd name="T107" fmla="*/ 0 h 252"/>
                    <a:gd name="T108" fmla="*/ 0 w 283"/>
                    <a:gd name="T109" fmla="*/ 0 h 252"/>
                    <a:gd name="T110" fmla="*/ 0 w 283"/>
                    <a:gd name="T111" fmla="*/ 0 h 252"/>
                    <a:gd name="T112" fmla="*/ 0 w 283"/>
                    <a:gd name="T113" fmla="*/ 0 h 252"/>
                    <a:gd name="T114" fmla="*/ 0 w 283"/>
                    <a:gd name="T115" fmla="*/ 0 h 252"/>
                    <a:gd name="T116" fmla="*/ 0 w 283"/>
                    <a:gd name="T117" fmla="*/ 0 h 252"/>
                    <a:gd name="T118" fmla="*/ 0 w 283"/>
                    <a:gd name="T119" fmla="*/ 0 h 252"/>
                    <a:gd name="T120" fmla="*/ 0 w 283"/>
                    <a:gd name="T121" fmla="*/ 0 h 252"/>
                    <a:gd name="T122" fmla="*/ 0 w 283"/>
                    <a:gd name="T123" fmla="*/ 0 h 252"/>
                    <a:gd name="T124" fmla="*/ 0 w 283"/>
                    <a:gd name="T125" fmla="*/ 0 h 252"/>
                    <a:gd name="T126" fmla="*/ 0 w 283"/>
                    <a:gd name="T127" fmla="*/ 0 h 252"/>
                    <a:gd name="T128" fmla="*/ 283 w 283"/>
                    <a:gd name="T129" fmla="*/ 252 h 252"/>
                  </a:gdLst>
                  <a:ahLst/>
                  <a:cxnLst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T126" t="T127" r="T128" b="T129"/>
                  <a:pathLst>
                    <a:path w="283" h="252">
                      <a:moveTo>
                        <a:pt x="235" y="77"/>
                      </a:moveTo>
                      <a:lnTo>
                        <a:pt x="248" y="91"/>
                      </a:lnTo>
                      <a:lnTo>
                        <a:pt x="256" y="107"/>
                      </a:lnTo>
                      <a:lnTo>
                        <a:pt x="259" y="124"/>
                      </a:lnTo>
                      <a:lnTo>
                        <a:pt x="259" y="142"/>
                      </a:lnTo>
                      <a:lnTo>
                        <a:pt x="257" y="157"/>
                      </a:lnTo>
                      <a:lnTo>
                        <a:pt x="252" y="170"/>
                      </a:lnTo>
                      <a:lnTo>
                        <a:pt x="244" y="183"/>
                      </a:lnTo>
                      <a:lnTo>
                        <a:pt x="236" y="193"/>
                      </a:lnTo>
                      <a:lnTo>
                        <a:pt x="225" y="204"/>
                      </a:lnTo>
                      <a:lnTo>
                        <a:pt x="215" y="214"/>
                      </a:lnTo>
                      <a:lnTo>
                        <a:pt x="204" y="224"/>
                      </a:lnTo>
                      <a:lnTo>
                        <a:pt x="194" y="234"/>
                      </a:lnTo>
                      <a:lnTo>
                        <a:pt x="191" y="238"/>
                      </a:lnTo>
                      <a:lnTo>
                        <a:pt x="191" y="241"/>
                      </a:lnTo>
                      <a:lnTo>
                        <a:pt x="191" y="245"/>
                      </a:lnTo>
                      <a:lnTo>
                        <a:pt x="194" y="248"/>
                      </a:lnTo>
                      <a:lnTo>
                        <a:pt x="197" y="250"/>
                      </a:lnTo>
                      <a:lnTo>
                        <a:pt x="202" y="252"/>
                      </a:lnTo>
                      <a:lnTo>
                        <a:pt x="205" y="250"/>
                      </a:lnTo>
                      <a:lnTo>
                        <a:pt x="209" y="248"/>
                      </a:lnTo>
                      <a:lnTo>
                        <a:pt x="232" y="233"/>
                      </a:lnTo>
                      <a:lnTo>
                        <a:pt x="252" y="214"/>
                      </a:lnTo>
                      <a:lnTo>
                        <a:pt x="268" y="192"/>
                      </a:lnTo>
                      <a:lnTo>
                        <a:pt x="278" y="167"/>
                      </a:lnTo>
                      <a:lnTo>
                        <a:pt x="283" y="141"/>
                      </a:lnTo>
                      <a:lnTo>
                        <a:pt x="280" y="115"/>
                      </a:lnTo>
                      <a:lnTo>
                        <a:pt x="271" y="91"/>
                      </a:lnTo>
                      <a:lnTo>
                        <a:pt x="252" y="69"/>
                      </a:lnTo>
                      <a:lnTo>
                        <a:pt x="238" y="57"/>
                      </a:lnTo>
                      <a:lnTo>
                        <a:pt x="222" y="48"/>
                      </a:lnTo>
                      <a:lnTo>
                        <a:pt x="204" y="39"/>
                      </a:lnTo>
                      <a:lnTo>
                        <a:pt x="184" y="31"/>
                      </a:lnTo>
                      <a:lnTo>
                        <a:pt x="164" y="23"/>
                      </a:lnTo>
                      <a:lnTo>
                        <a:pt x="144" y="17"/>
                      </a:lnTo>
                      <a:lnTo>
                        <a:pt x="123" y="13"/>
                      </a:lnTo>
                      <a:lnTo>
                        <a:pt x="103" y="8"/>
                      </a:lnTo>
                      <a:lnTo>
                        <a:pt x="83" y="5"/>
                      </a:lnTo>
                      <a:lnTo>
                        <a:pt x="66" y="2"/>
                      </a:lnTo>
                      <a:lnTo>
                        <a:pt x="48" y="0"/>
                      </a:lnTo>
                      <a:lnTo>
                        <a:pt x="34" y="0"/>
                      </a:lnTo>
                      <a:lnTo>
                        <a:pt x="21" y="0"/>
                      </a:lnTo>
                      <a:lnTo>
                        <a:pt x="11" y="0"/>
                      </a:lnTo>
                      <a:lnTo>
                        <a:pt x="4" y="2"/>
                      </a:lnTo>
                      <a:lnTo>
                        <a:pt x="0" y="5"/>
                      </a:lnTo>
                      <a:lnTo>
                        <a:pt x="12" y="7"/>
                      </a:lnTo>
                      <a:lnTo>
                        <a:pt x="24" y="8"/>
                      </a:lnTo>
                      <a:lnTo>
                        <a:pt x="38" y="10"/>
                      </a:lnTo>
                      <a:lnTo>
                        <a:pt x="52" y="13"/>
                      </a:lnTo>
                      <a:lnTo>
                        <a:pt x="66" y="16"/>
                      </a:lnTo>
                      <a:lnTo>
                        <a:pt x="82" y="18"/>
                      </a:lnTo>
                      <a:lnTo>
                        <a:pt x="98" y="22"/>
                      </a:lnTo>
                      <a:lnTo>
                        <a:pt x="114" y="25"/>
                      </a:lnTo>
                      <a:lnTo>
                        <a:pt x="129" y="30"/>
                      </a:lnTo>
                      <a:lnTo>
                        <a:pt x="146" y="34"/>
                      </a:lnTo>
                      <a:lnTo>
                        <a:pt x="162" y="39"/>
                      </a:lnTo>
                      <a:lnTo>
                        <a:pt x="177" y="45"/>
                      </a:lnTo>
                      <a:lnTo>
                        <a:pt x="193" y="52"/>
                      </a:lnTo>
                      <a:lnTo>
                        <a:pt x="208" y="60"/>
                      </a:lnTo>
                      <a:lnTo>
                        <a:pt x="222" y="68"/>
                      </a:lnTo>
                      <a:lnTo>
                        <a:pt x="235" y="77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 w="9525" cap="flat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727" name="Freeform 175"/>
                <p:cNvSpPr>
                  <a:spLocks noChangeArrowheads="1"/>
                </p:cNvSpPr>
                <p:nvPr/>
              </p:nvSpPr>
              <p:spPr bwMode="auto">
                <a:xfrm>
                  <a:off x="1630" y="3141"/>
                  <a:ext cx="23" cy="37"/>
                </a:xfrm>
                <a:custGeom>
                  <a:avLst/>
                  <a:gdLst>
                    <a:gd name="G0" fmla="+- 130 0 0"/>
                    <a:gd name="G1" fmla="+- 149 0 0"/>
                    <a:gd name="G2" fmla="+- 0 0 0"/>
                    <a:gd name="G3" fmla="+- 0 0 0"/>
                    <a:gd name="G4" fmla="+- 1 0 0"/>
                    <a:gd name="G5" fmla="+- 1 0 0"/>
                    <a:gd name="G6" fmla="+- 1 0 0"/>
                    <a:gd name="G7" fmla="+- 1 0 0"/>
                    <a:gd name="G8" fmla="+- 1 0 0"/>
                    <a:gd name="G9" fmla="+- 1 0 0"/>
                    <a:gd name="G10" fmla="+- 1 0 0"/>
                    <a:gd name="G11" fmla="+- 1 0 0"/>
                    <a:gd name="G12" fmla="+- 1 0 0"/>
                    <a:gd name="G13" fmla="+- 1 0 0"/>
                    <a:gd name="G14" fmla="+- 1 0 0"/>
                    <a:gd name="G15" fmla="+- 1 0 0"/>
                    <a:gd name="G16" fmla="+- 1 0 0"/>
                    <a:gd name="G17" fmla="+- 1 0 0"/>
                    <a:gd name="G18" fmla="+- 1 0 0"/>
                    <a:gd name="G19" fmla="+- 1 0 0"/>
                    <a:gd name="G20" fmla="+- 1 0 0"/>
                    <a:gd name="G21" fmla="+- 1 0 0"/>
                    <a:gd name="G22" fmla="+- 1 0 0"/>
                    <a:gd name="G23" fmla="+- 1 0 0"/>
                    <a:gd name="G24" fmla="+- 1 0 0"/>
                    <a:gd name="G25" fmla="+- 1 0 0"/>
                    <a:gd name="G26" fmla="+- 1 0 0"/>
                    <a:gd name="G27" fmla="+- 1 0 0"/>
                    <a:gd name="G28" fmla="+- 1 0 0"/>
                    <a:gd name="G29" fmla="+- 1 0 0"/>
                    <a:gd name="G30" fmla="+- 1 0 0"/>
                    <a:gd name="G31" fmla="+- 1 0 0"/>
                    <a:gd name="G32" fmla="+- 1 0 0"/>
                    <a:gd name="G33" fmla="+- 1 0 0"/>
                    <a:gd name="G34" fmla="+- 1 0 0"/>
                    <a:gd name="G35" fmla="+- 1 0 0"/>
                    <a:gd name="G36" fmla="+- 1 0 0"/>
                    <a:gd name="G37" fmla="+- 1 0 0"/>
                    <a:gd name="G38" fmla="+- 1 0 0"/>
                    <a:gd name="G39" fmla="+- 106 0 0"/>
                    <a:gd name="G40" fmla="+- 130 0 0"/>
                    <a:gd name="T0" fmla="*/ 0 w 114"/>
                    <a:gd name="T1" fmla="*/ 0 h 238"/>
                    <a:gd name="T2" fmla="*/ 0 w 114"/>
                    <a:gd name="T3" fmla="*/ 0 h 238"/>
                    <a:gd name="T4" fmla="*/ 0 w 114"/>
                    <a:gd name="T5" fmla="*/ 0 h 238"/>
                    <a:gd name="T6" fmla="*/ 0 w 114"/>
                    <a:gd name="T7" fmla="*/ 0 h 238"/>
                    <a:gd name="T8" fmla="*/ 0 w 114"/>
                    <a:gd name="T9" fmla="*/ 0 h 238"/>
                    <a:gd name="T10" fmla="*/ 0 w 114"/>
                    <a:gd name="T11" fmla="*/ 0 h 238"/>
                    <a:gd name="T12" fmla="*/ 0 w 114"/>
                    <a:gd name="T13" fmla="*/ 0 h 238"/>
                    <a:gd name="T14" fmla="*/ 0 w 114"/>
                    <a:gd name="T15" fmla="*/ 0 h 238"/>
                    <a:gd name="T16" fmla="*/ 0 w 114"/>
                    <a:gd name="T17" fmla="*/ 0 h 238"/>
                    <a:gd name="T18" fmla="*/ 0 w 114"/>
                    <a:gd name="T19" fmla="*/ 0 h 238"/>
                    <a:gd name="T20" fmla="*/ 0 w 114"/>
                    <a:gd name="T21" fmla="*/ 0 h 238"/>
                    <a:gd name="T22" fmla="*/ 0 w 114"/>
                    <a:gd name="T23" fmla="*/ 0 h 238"/>
                    <a:gd name="T24" fmla="*/ 0 w 114"/>
                    <a:gd name="T25" fmla="*/ 0 h 238"/>
                    <a:gd name="T26" fmla="*/ 0 w 114"/>
                    <a:gd name="T27" fmla="*/ 0 h 238"/>
                    <a:gd name="T28" fmla="*/ 0 w 114"/>
                    <a:gd name="T29" fmla="*/ 0 h 238"/>
                    <a:gd name="T30" fmla="*/ 0 w 114"/>
                    <a:gd name="T31" fmla="*/ 0 h 238"/>
                    <a:gd name="T32" fmla="*/ 0 w 114"/>
                    <a:gd name="T33" fmla="*/ 0 h 238"/>
                    <a:gd name="T34" fmla="*/ 0 w 114"/>
                    <a:gd name="T35" fmla="*/ 0 h 238"/>
                    <a:gd name="T36" fmla="*/ 0 w 114"/>
                    <a:gd name="T37" fmla="*/ 0 h 238"/>
                    <a:gd name="T38" fmla="*/ 0 w 114"/>
                    <a:gd name="T39" fmla="*/ 0 h 238"/>
                    <a:gd name="T40" fmla="*/ 0 w 114"/>
                    <a:gd name="T41" fmla="*/ 0 h 238"/>
                    <a:gd name="T42" fmla="*/ 0 w 114"/>
                    <a:gd name="T43" fmla="*/ 0 h 238"/>
                    <a:gd name="T44" fmla="*/ 0 w 114"/>
                    <a:gd name="T45" fmla="*/ 0 h 238"/>
                    <a:gd name="T46" fmla="*/ 0 w 114"/>
                    <a:gd name="T47" fmla="*/ 0 h 238"/>
                    <a:gd name="T48" fmla="*/ 0 w 114"/>
                    <a:gd name="T49" fmla="*/ 0 h 238"/>
                    <a:gd name="T50" fmla="*/ 0 w 114"/>
                    <a:gd name="T51" fmla="*/ 0 h 238"/>
                    <a:gd name="T52" fmla="*/ 0 w 114"/>
                    <a:gd name="T53" fmla="*/ 0 h 238"/>
                    <a:gd name="T54" fmla="*/ 0 w 114"/>
                    <a:gd name="T55" fmla="*/ 0 h 238"/>
                    <a:gd name="T56" fmla="*/ 0 w 114"/>
                    <a:gd name="T57" fmla="*/ 0 h 238"/>
                    <a:gd name="T58" fmla="*/ 0 w 114"/>
                    <a:gd name="T59" fmla="*/ 0 h 238"/>
                    <a:gd name="T60" fmla="*/ 0 w 114"/>
                    <a:gd name="T61" fmla="*/ 0 h 238"/>
                    <a:gd name="T62" fmla="*/ 0 w 114"/>
                    <a:gd name="T63" fmla="*/ 0 h 238"/>
                    <a:gd name="T64" fmla="*/ 0 w 114"/>
                    <a:gd name="T65" fmla="*/ 0 h 238"/>
                    <a:gd name="T66" fmla="*/ 0 w 114"/>
                    <a:gd name="T67" fmla="*/ 0 h 238"/>
                    <a:gd name="T68" fmla="*/ 0 w 114"/>
                    <a:gd name="T69" fmla="*/ 0 h 238"/>
                    <a:gd name="T70" fmla="*/ 0 w 114"/>
                    <a:gd name="T71" fmla="*/ 0 h 238"/>
                    <a:gd name="T72" fmla="*/ 0 w 114"/>
                    <a:gd name="T73" fmla="*/ 0 h 238"/>
                    <a:gd name="T74" fmla="*/ 0 w 114"/>
                    <a:gd name="T75" fmla="*/ 0 h 238"/>
                    <a:gd name="T76" fmla="*/ 0 w 114"/>
                    <a:gd name="T77" fmla="*/ 0 h 238"/>
                    <a:gd name="T78" fmla="*/ 0 w 114"/>
                    <a:gd name="T79" fmla="*/ 0 h 238"/>
                    <a:gd name="T80" fmla="*/ 0 w 114"/>
                    <a:gd name="T81" fmla="*/ 0 h 238"/>
                    <a:gd name="T82" fmla="*/ 0 w 114"/>
                    <a:gd name="T83" fmla="*/ 0 h 238"/>
                    <a:gd name="T84" fmla="*/ 114 w 114"/>
                    <a:gd name="T85" fmla="*/ 238 h 2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T82" t="T83" r="T84" b="T85"/>
                  <a:pathLst>
                    <a:path w="114" h="238">
                      <a:moveTo>
                        <a:pt x="0" y="130"/>
                      </a:moveTo>
                      <a:lnTo>
                        <a:pt x="0" y="149"/>
                      </a:lnTo>
                      <a:lnTo>
                        <a:pt x="4" y="168"/>
                      </a:lnTo>
                      <a:lnTo>
                        <a:pt x="12" y="185"/>
                      </a:lnTo>
                      <a:lnTo>
                        <a:pt x="24" y="200"/>
                      </a:lnTo>
                      <a:lnTo>
                        <a:pt x="38" y="213"/>
                      </a:lnTo>
                      <a:lnTo>
                        <a:pt x="55" y="224"/>
                      </a:lnTo>
                      <a:lnTo>
                        <a:pt x="73" y="232"/>
                      </a:lnTo>
                      <a:lnTo>
                        <a:pt x="92" y="237"/>
                      </a:lnTo>
                      <a:lnTo>
                        <a:pt x="98" y="238"/>
                      </a:lnTo>
                      <a:lnTo>
                        <a:pt x="104" y="235"/>
                      </a:lnTo>
                      <a:lnTo>
                        <a:pt x="109" y="232"/>
                      </a:lnTo>
                      <a:lnTo>
                        <a:pt x="111" y="227"/>
                      </a:lnTo>
                      <a:lnTo>
                        <a:pt x="111" y="222"/>
                      </a:lnTo>
                      <a:lnTo>
                        <a:pt x="110" y="216"/>
                      </a:lnTo>
                      <a:lnTo>
                        <a:pt x="106" y="211"/>
                      </a:lnTo>
                      <a:lnTo>
                        <a:pt x="100" y="209"/>
                      </a:lnTo>
                      <a:lnTo>
                        <a:pt x="82" y="202"/>
                      </a:lnTo>
                      <a:lnTo>
                        <a:pt x="64" y="193"/>
                      </a:lnTo>
                      <a:lnTo>
                        <a:pt x="50" y="180"/>
                      </a:lnTo>
                      <a:lnTo>
                        <a:pt x="39" y="167"/>
                      </a:lnTo>
                      <a:lnTo>
                        <a:pt x="32" y="149"/>
                      </a:lnTo>
                      <a:lnTo>
                        <a:pt x="29" y="131"/>
                      </a:lnTo>
                      <a:lnTo>
                        <a:pt x="29" y="111"/>
                      </a:lnTo>
                      <a:lnTo>
                        <a:pt x="35" y="91"/>
                      </a:lnTo>
                      <a:lnTo>
                        <a:pt x="42" y="76"/>
                      </a:lnTo>
                      <a:lnTo>
                        <a:pt x="51" y="62"/>
                      </a:lnTo>
                      <a:lnTo>
                        <a:pt x="62" y="49"/>
                      </a:lnTo>
                      <a:lnTo>
                        <a:pt x="73" y="38"/>
                      </a:lnTo>
                      <a:lnTo>
                        <a:pt x="84" y="28"/>
                      </a:lnTo>
                      <a:lnTo>
                        <a:pt x="96" y="18"/>
                      </a:lnTo>
                      <a:lnTo>
                        <a:pt x="106" y="9"/>
                      </a:lnTo>
                      <a:lnTo>
                        <a:pt x="114" y="1"/>
                      </a:lnTo>
                      <a:lnTo>
                        <a:pt x="106" y="0"/>
                      </a:lnTo>
                      <a:lnTo>
                        <a:pt x="93" y="6"/>
                      </a:lnTo>
                      <a:lnTo>
                        <a:pt x="76" y="18"/>
                      </a:lnTo>
                      <a:lnTo>
                        <a:pt x="56" y="36"/>
                      </a:lnTo>
                      <a:lnTo>
                        <a:pt x="37" y="57"/>
                      </a:lnTo>
                      <a:lnTo>
                        <a:pt x="20" y="80"/>
                      </a:lnTo>
                      <a:lnTo>
                        <a:pt x="7" y="106"/>
                      </a:lnTo>
                      <a:lnTo>
                        <a:pt x="0" y="130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 w="9525" cap="flat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728" name="Freeform 176"/>
                <p:cNvSpPr>
                  <a:spLocks noChangeArrowheads="1"/>
                </p:cNvSpPr>
                <p:nvPr/>
              </p:nvSpPr>
              <p:spPr bwMode="auto">
                <a:xfrm>
                  <a:off x="1803" y="3119"/>
                  <a:ext cx="52" cy="50"/>
                </a:xfrm>
                <a:custGeom>
                  <a:avLst/>
                  <a:gdLst>
                    <a:gd name="G0" fmla="+- 1 0 0"/>
                    <a:gd name="G1" fmla="+- 1 0 0"/>
                    <a:gd name="G2" fmla="+- 1 0 0"/>
                    <a:gd name="G3" fmla="+- 1 0 0"/>
                    <a:gd name="G4" fmla="+- 1 0 0"/>
                    <a:gd name="G5" fmla="+- 1 0 0"/>
                    <a:gd name="G6" fmla="+- 1 0 0"/>
                    <a:gd name="G7" fmla="+- 1 0 0"/>
                    <a:gd name="G8" fmla="+- 1 0 0"/>
                    <a:gd name="G9" fmla="+- 1 0 0"/>
                    <a:gd name="G10" fmla="+- 1 0 0"/>
                    <a:gd name="G11" fmla="+- 1 0 0"/>
                    <a:gd name="G12" fmla="+- 1 0 0"/>
                    <a:gd name="G13" fmla="+- 1 0 0"/>
                    <a:gd name="G14" fmla="+- 1 0 0"/>
                    <a:gd name="G15" fmla="+- 1 0 0"/>
                    <a:gd name="G16" fmla="+- 1 0 0"/>
                    <a:gd name="T0" fmla="*/ 0 256 1"/>
                    <a:gd name="T1" fmla="*/ 0 256 1"/>
                    <a:gd name="G17" fmla="+- 0 T0 T1"/>
                    <a:gd name="G18" fmla="cos 54736 G17"/>
                    <a:gd name="T2" fmla="*/ 0 256 1"/>
                    <a:gd name="T3" fmla="*/ 0 256 1"/>
                    <a:gd name="G19" fmla="+- 0 T2 T3"/>
                    <a:gd name="G20" fmla="sin 55014 G19"/>
                    <a:gd name="G21" fmla="+- G18 G20 0"/>
                    <a:gd name="G22" fmla="+- G21 10800 0"/>
                    <a:gd name="G23" fmla="+- 1 0 0"/>
                    <a:gd name="G24" fmla="+- 1 0 0"/>
                    <a:gd name="G25" fmla="+- 1 0 0"/>
                    <a:gd name="G26" fmla="+- 1 0 0"/>
                    <a:gd name="G27" fmla="+- 1 0 0"/>
                    <a:gd name="G28" fmla="+- 1 0 0"/>
                    <a:gd name="G29" fmla="+- 1 0 0"/>
                    <a:gd name="T4" fmla="*/ 0 256 1"/>
                    <a:gd name="T5" fmla="*/ 0 256 1"/>
                    <a:gd name="G30" fmla="+- 0 T4 T5"/>
                    <a:gd name="G31" fmla="sin 54736 G30"/>
                    <a:gd name="T6" fmla="*/ 0 256 1"/>
                    <a:gd name="T7" fmla="*/ 0 256 1"/>
                    <a:gd name="G32" fmla="+- 0 T6 T7"/>
                    <a:gd name="G33" fmla="cos 55046 G32"/>
                    <a:gd name="G34" fmla="+- G31 0 G33"/>
                    <a:gd name="G35" fmla="*/ G34 65535 1"/>
                    <a:gd name="G36" fmla="+- G35 10800 0"/>
                    <a:gd name="G37" fmla="+- 1 0 0"/>
                    <a:gd name="G38" fmla="+- 1 0 0"/>
                    <a:gd name="G39" fmla="+- 1 0 0"/>
                    <a:gd name="G40" fmla="+- 1 0 0"/>
                    <a:gd name="G41" fmla="+- 1 0 0"/>
                    <a:gd name="G42" fmla="+- 1 0 0"/>
                    <a:gd name="G43" fmla="+- 1 0 0"/>
                    <a:gd name="G44" fmla="+- 1 0 0"/>
                    <a:gd name="G45" fmla="+- 1 0 0"/>
                    <a:gd name="G46" fmla="+- 1 0 0"/>
                    <a:gd name="G47" fmla="+- 1 0 0"/>
                    <a:gd name="G48" fmla="+- 1 0 0"/>
                    <a:gd name="G49" fmla="+- 1 0 0"/>
                    <a:gd name="G50" fmla="+- 1 0 0"/>
                    <a:gd name="G51" fmla="+- 1 0 0"/>
                    <a:gd name="G52" fmla="+- 1 0 0"/>
                    <a:gd name="G53" fmla="+- 1 0 0"/>
                    <a:gd name="G54" fmla="+- 1 0 0"/>
                    <a:gd name="G55" fmla="+- 1 0 0"/>
                    <a:gd name="G56" fmla="+- 1 0 0"/>
                    <a:gd name="G57" fmla="+- 1 0 0"/>
                    <a:gd name="G58" fmla="+- 1 0 0"/>
                    <a:gd name="G59" fmla="+- 1 0 0"/>
                    <a:gd name="G60" fmla="+- 1 0 0"/>
                    <a:gd name="G61" fmla="+- 1 0 0"/>
                    <a:gd name="G62" fmla="+- 1 0 0"/>
                    <a:gd name="G63" fmla="+- 1 0 0"/>
                    <a:gd name="G64" fmla="+- 1 0 0"/>
                    <a:gd name="G65" fmla="+- 1 0 0"/>
                    <a:gd name="G66" fmla="+- 1 0 0"/>
                    <a:gd name="G67" fmla="+- 1 0 0"/>
                    <a:gd name="G68" fmla="+- 1 0 0"/>
                    <a:gd name="G69" fmla="+- 0 0 0"/>
                    <a:gd name="G70" fmla="+- 1 0 0"/>
                    <a:gd name="G71" fmla="+- 3 0 0"/>
                    <a:gd name="G72" fmla="*/ 1 35987 45568"/>
                    <a:gd name="G73" fmla="*/ 1 35987 55552"/>
                    <a:gd name="G74" fmla="*/ G73 1 180"/>
                    <a:gd name="G75" fmla="*/ G72 1 G74"/>
                    <a:gd name="G76" fmla="+- 1 0 0"/>
                    <a:gd name="G77" fmla="+- 1 0 0"/>
                    <a:gd name="G78" fmla="+- 1 0 0"/>
                    <a:gd name="G79" fmla="+- 1 0 0"/>
                    <a:gd name="G80" fmla="+- 1 0 0"/>
                    <a:gd name="G81" fmla="+- 1 0 0"/>
                    <a:gd name="G82" fmla="+- 1 0 0"/>
                    <a:gd name="G83" fmla="+- 1 0 0"/>
                    <a:gd name="G84" fmla="+- 1 0 0"/>
                    <a:gd name="G85" fmla="+- 1 0 0"/>
                    <a:gd name="G86" fmla="+- 1 0 0"/>
                    <a:gd name="G87" fmla="+- 1 0 0"/>
                    <a:gd name="G88" fmla="+- 1 0 0"/>
                    <a:gd name="G89" fmla="+- 1 0 0"/>
                    <a:gd name="G90" fmla="+- 1 0 0"/>
                    <a:gd name="T8" fmla="*/ 0 w 246"/>
                    <a:gd name="T9" fmla="*/ 0 h 310"/>
                    <a:gd name="T10" fmla="*/ 0 w 246"/>
                    <a:gd name="T11" fmla="*/ 0 h 310"/>
                    <a:gd name="T12" fmla="*/ 0 w 246"/>
                    <a:gd name="T13" fmla="*/ 0 h 310"/>
                    <a:gd name="T14" fmla="*/ 0 w 246"/>
                    <a:gd name="T15" fmla="*/ 0 h 310"/>
                    <a:gd name="T16" fmla="*/ 0 w 246"/>
                    <a:gd name="T17" fmla="*/ 0 h 310"/>
                    <a:gd name="T18" fmla="*/ 0 w 246"/>
                    <a:gd name="T19" fmla="*/ 0 h 310"/>
                    <a:gd name="T20" fmla="*/ 0 w 246"/>
                    <a:gd name="T21" fmla="*/ 0 h 310"/>
                    <a:gd name="T22" fmla="*/ 0 w 246"/>
                    <a:gd name="T23" fmla="*/ 0 h 310"/>
                    <a:gd name="T24" fmla="*/ 0 w 246"/>
                    <a:gd name="T25" fmla="*/ 0 h 310"/>
                    <a:gd name="T26" fmla="*/ 0 w 246"/>
                    <a:gd name="T27" fmla="*/ 0 h 310"/>
                    <a:gd name="T28" fmla="*/ 0 w 246"/>
                    <a:gd name="T29" fmla="*/ 0 h 310"/>
                    <a:gd name="T30" fmla="*/ 0 w 246"/>
                    <a:gd name="T31" fmla="*/ 0 h 310"/>
                    <a:gd name="T32" fmla="*/ 0 w 246"/>
                    <a:gd name="T33" fmla="*/ 0 h 310"/>
                    <a:gd name="T34" fmla="*/ 0 w 246"/>
                    <a:gd name="T35" fmla="*/ 0 h 310"/>
                    <a:gd name="T36" fmla="*/ 0 w 246"/>
                    <a:gd name="T37" fmla="*/ 0 h 310"/>
                    <a:gd name="T38" fmla="*/ 0 w 246"/>
                    <a:gd name="T39" fmla="*/ 0 h 310"/>
                    <a:gd name="T40" fmla="*/ 0 w 246"/>
                    <a:gd name="T41" fmla="*/ 0 h 310"/>
                    <a:gd name="T42" fmla="*/ 0 w 246"/>
                    <a:gd name="T43" fmla="*/ 0 h 310"/>
                    <a:gd name="T44" fmla="*/ 0 w 246"/>
                    <a:gd name="T45" fmla="*/ 0 h 310"/>
                    <a:gd name="T46" fmla="*/ 0 w 246"/>
                    <a:gd name="T47" fmla="*/ 0 h 310"/>
                    <a:gd name="T48" fmla="*/ 0 w 246"/>
                    <a:gd name="T49" fmla="*/ 0 h 310"/>
                    <a:gd name="T50" fmla="*/ 0 w 246"/>
                    <a:gd name="T51" fmla="*/ 0 h 310"/>
                    <a:gd name="T52" fmla="*/ 0 w 246"/>
                    <a:gd name="T53" fmla="*/ 0 h 310"/>
                    <a:gd name="T54" fmla="*/ 0 w 246"/>
                    <a:gd name="T55" fmla="*/ 0 h 310"/>
                    <a:gd name="T56" fmla="*/ 0 w 246"/>
                    <a:gd name="T57" fmla="*/ 0 h 310"/>
                    <a:gd name="T58" fmla="*/ 0 w 246"/>
                    <a:gd name="T59" fmla="*/ 0 h 310"/>
                    <a:gd name="T60" fmla="*/ 0 w 246"/>
                    <a:gd name="T61" fmla="*/ 0 h 310"/>
                    <a:gd name="T62" fmla="*/ 0 w 246"/>
                    <a:gd name="T63" fmla="*/ 0 h 310"/>
                    <a:gd name="T64" fmla="*/ 0 w 246"/>
                    <a:gd name="T65" fmla="*/ 0 h 310"/>
                    <a:gd name="T66" fmla="*/ 0 w 246"/>
                    <a:gd name="T67" fmla="*/ 0 h 310"/>
                    <a:gd name="T68" fmla="*/ 0 w 246"/>
                    <a:gd name="T69" fmla="*/ 0 h 310"/>
                    <a:gd name="T70" fmla="*/ 0 w 246"/>
                    <a:gd name="T71" fmla="*/ 0 h 310"/>
                    <a:gd name="T72" fmla="*/ 0 w 246"/>
                    <a:gd name="T73" fmla="*/ 0 h 310"/>
                    <a:gd name="T74" fmla="*/ 0 w 246"/>
                    <a:gd name="T75" fmla="*/ 0 h 310"/>
                    <a:gd name="T76" fmla="*/ 0 w 246"/>
                    <a:gd name="T77" fmla="*/ 0 h 310"/>
                    <a:gd name="T78" fmla="*/ 0 w 246"/>
                    <a:gd name="T79" fmla="*/ 0 h 310"/>
                    <a:gd name="T80" fmla="*/ 0 w 246"/>
                    <a:gd name="T81" fmla="*/ 0 h 310"/>
                    <a:gd name="T82" fmla="*/ 0 w 246"/>
                    <a:gd name="T83" fmla="*/ 0 h 310"/>
                    <a:gd name="T84" fmla="*/ 0 w 246"/>
                    <a:gd name="T85" fmla="*/ 0 h 310"/>
                    <a:gd name="T86" fmla="*/ 246 w 246"/>
                    <a:gd name="T87" fmla="*/ 310 h 310"/>
                  </a:gdLst>
                  <a:ahLst/>
                  <a:cxnLst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T84" t="T85" r="T86" b="T87"/>
                  <a:pathLst>
                    <a:path w="246" h="310">
                      <a:moveTo>
                        <a:pt x="199" y="116"/>
                      </a:moveTo>
                      <a:lnTo>
                        <a:pt x="207" y="124"/>
                      </a:lnTo>
                      <a:lnTo>
                        <a:pt x="214" y="133"/>
                      </a:lnTo>
                      <a:lnTo>
                        <a:pt x="219" y="143"/>
                      </a:lnTo>
                      <a:lnTo>
                        <a:pt x="223" y="154"/>
                      </a:lnTo>
                      <a:lnTo>
                        <a:pt x="225" y="164"/>
                      </a:lnTo>
                      <a:lnTo>
                        <a:pt x="225" y="176"/>
                      </a:lnTo>
                      <a:lnTo>
                        <a:pt x="221" y="187"/>
                      </a:lnTo>
                      <a:lnTo>
                        <a:pt x="216" y="197"/>
                      </a:lnTo>
                      <a:lnTo>
                        <a:pt x="208" y="209"/>
                      </a:lnTo>
                      <a:lnTo>
                        <a:pt x="199" y="219"/>
                      </a:lnTo>
                      <a:lnTo>
                        <a:pt x="188" y="228"/>
                      </a:lnTo>
                      <a:lnTo>
                        <a:pt x="177" y="238"/>
                      </a:lnTo>
                      <a:lnTo>
                        <a:pt x="166" y="246"/>
                      </a:lnTo>
                      <a:lnTo>
                        <a:pt x="154" y="255"/>
                      </a:lnTo>
                      <a:lnTo>
                        <a:pt x="143" y="264"/>
                      </a:lnTo>
                      <a:lnTo>
                        <a:pt x="132" y="274"/>
                      </a:lnTo>
                      <a:lnTo>
                        <a:pt x="129" y="278"/>
                      </a:lnTo>
                      <a:lnTo>
                        <a:pt x="126" y="282"/>
                      </a:lnTo>
                      <a:lnTo>
                        <a:pt x="124" y="287"/>
                      </a:lnTo>
                      <a:lnTo>
                        <a:pt x="121" y="292"/>
                      </a:lnTo>
                      <a:lnTo>
                        <a:pt x="120" y="296"/>
                      </a:lnTo>
                      <a:lnTo>
                        <a:pt x="120" y="301"/>
                      </a:lnTo>
                      <a:lnTo>
                        <a:pt x="121" y="305"/>
                      </a:lnTo>
                      <a:lnTo>
                        <a:pt x="125" y="309"/>
                      </a:lnTo>
                      <a:lnTo>
                        <a:pt x="130" y="310"/>
                      </a:lnTo>
                      <a:lnTo>
                        <a:pt x="134" y="310"/>
                      </a:lnTo>
                      <a:lnTo>
                        <a:pt x="139" y="309"/>
                      </a:lnTo>
                      <a:lnTo>
                        <a:pt x="143" y="305"/>
                      </a:lnTo>
                      <a:lnTo>
                        <a:pt x="154" y="293"/>
                      </a:lnTo>
                      <a:lnTo>
                        <a:pt x="167" y="280"/>
                      </a:lnTo>
                      <a:lnTo>
                        <a:pt x="180" y="269"/>
                      </a:lnTo>
                      <a:lnTo>
                        <a:pt x="194" y="257"/>
                      </a:lnTo>
                      <a:lnTo>
                        <a:pt x="207" y="246"/>
                      </a:lnTo>
                      <a:lnTo>
                        <a:pt x="219" y="233"/>
                      </a:lnTo>
                      <a:lnTo>
                        <a:pt x="231" y="219"/>
                      </a:lnTo>
                      <a:lnTo>
                        <a:pt x="239" y="204"/>
                      </a:lnTo>
                      <a:lnTo>
                        <a:pt x="245" y="187"/>
                      </a:lnTo>
                      <a:lnTo>
                        <a:pt x="246" y="170"/>
                      </a:lnTo>
                      <a:lnTo>
                        <a:pt x="242" y="153"/>
                      </a:lnTo>
                      <a:lnTo>
                        <a:pt x="236" y="136"/>
                      </a:lnTo>
                      <a:lnTo>
                        <a:pt x="227" y="120"/>
                      </a:lnTo>
                      <a:lnTo>
                        <a:pt x="215" y="107"/>
                      </a:lnTo>
                      <a:lnTo>
                        <a:pt x="201" y="94"/>
                      </a:lnTo>
                      <a:lnTo>
                        <a:pt x="187" y="82"/>
                      </a:lnTo>
                      <a:lnTo>
                        <a:pt x="177" y="74"/>
                      </a:lnTo>
                      <a:lnTo>
                        <a:pt x="165" y="68"/>
                      </a:lnTo>
                      <a:lnTo>
                        <a:pt x="152" y="60"/>
                      </a:lnTo>
                      <a:lnTo>
                        <a:pt x="139" y="51"/>
                      </a:lnTo>
                      <a:lnTo>
                        <a:pt x="126" y="43"/>
                      </a:lnTo>
                      <a:lnTo>
                        <a:pt x="112" y="35"/>
                      </a:lnTo>
                      <a:lnTo>
                        <a:pt x="98" y="28"/>
                      </a:lnTo>
                      <a:lnTo>
                        <a:pt x="85" y="22"/>
                      </a:lnTo>
                      <a:lnTo>
                        <a:pt x="72" y="16"/>
                      </a:lnTo>
                      <a:lnTo>
                        <a:pt x="59" y="10"/>
                      </a:lnTo>
                      <a:lnTo>
                        <a:pt x="46" y="7"/>
                      </a:lnTo>
                      <a:lnTo>
                        <a:pt x="35" y="3"/>
                      </a:lnTo>
                      <a:lnTo>
                        <a:pt x="24" y="1"/>
                      </a:lnTo>
                      <a:lnTo>
                        <a:pt x="15" y="0"/>
                      </a:lnTo>
                      <a:lnTo>
                        <a:pt x="7" y="1"/>
                      </a:lnTo>
                      <a:lnTo>
                        <a:pt x="0" y="3"/>
                      </a:lnTo>
                      <a:lnTo>
                        <a:pt x="8" y="6"/>
                      </a:lnTo>
                      <a:lnTo>
                        <a:pt x="17" y="9"/>
                      </a:lnTo>
                      <a:lnTo>
                        <a:pt x="28" y="14"/>
                      </a:lnTo>
                      <a:lnTo>
                        <a:pt x="38" y="18"/>
                      </a:lnTo>
                      <a:lnTo>
                        <a:pt x="51" y="24"/>
                      </a:lnTo>
                      <a:lnTo>
                        <a:pt x="64" y="30"/>
                      </a:lnTo>
                      <a:lnTo>
                        <a:pt x="78" y="37"/>
                      </a:lnTo>
                      <a:lnTo>
                        <a:pt x="92" y="43"/>
                      </a:lnTo>
                      <a:lnTo>
                        <a:pt x="106" y="51"/>
                      </a:lnTo>
                      <a:lnTo>
                        <a:pt x="120" y="60"/>
                      </a:lnTo>
                      <a:lnTo>
                        <a:pt x="134" y="69"/>
                      </a:lnTo>
                      <a:lnTo>
                        <a:pt x="148" y="78"/>
                      </a:lnTo>
                      <a:lnTo>
                        <a:pt x="163" y="87"/>
                      </a:lnTo>
                      <a:lnTo>
                        <a:pt x="175" y="96"/>
                      </a:lnTo>
                      <a:lnTo>
                        <a:pt x="187" y="105"/>
                      </a:lnTo>
                      <a:lnTo>
                        <a:pt x="199" y="116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 w="9525" cap="flat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729" name="Freeform 177"/>
                <p:cNvSpPr>
                  <a:spLocks noChangeArrowheads="1"/>
                </p:cNvSpPr>
                <p:nvPr/>
              </p:nvSpPr>
              <p:spPr bwMode="auto">
                <a:xfrm>
                  <a:off x="1672" y="3134"/>
                  <a:ext cx="41" cy="37"/>
                </a:xfrm>
                <a:custGeom>
                  <a:avLst/>
                  <a:gdLst>
                    <a:gd name="G0" fmla="+- 1 0 0"/>
                    <a:gd name="G1" fmla="+- 1 0 0"/>
                    <a:gd name="G2" fmla="+- 1 0 0"/>
                    <a:gd name="G3" fmla="+- 1 0 0"/>
                    <a:gd name="G4" fmla="+- 1 0 0"/>
                    <a:gd name="G5" fmla="+- 100 0 0"/>
                    <a:gd name="G6" fmla="+- 115 0 0"/>
                    <a:gd name="G7" fmla="+- 65 0 0"/>
                    <a:gd name="G8" fmla="+- 146 0 0"/>
                    <a:gd name="G9" fmla="+- 85 0 0"/>
                    <a:gd name="G10" fmla="+- 0 0 0"/>
                    <a:gd name="G11" fmla="+- 1 0 0"/>
                    <a:gd name="G12" fmla="+- 1 0 0"/>
                    <a:gd name="G13" fmla="+- 1 0 0"/>
                    <a:gd name="G14" fmla="+- 1 0 0"/>
                    <a:gd name="G15" fmla="+- 1 0 0"/>
                    <a:gd name="G16" fmla="+- 1 0 0"/>
                    <a:gd name="G17" fmla="+- 1 0 0"/>
                    <a:gd name="G18" fmla="+- 1 0 0"/>
                    <a:gd name="G19" fmla="+- 1 0 0"/>
                    <a:gd name="G20" fmla="+- 1 0 0"/>
                    <a:gd name="G21" fmla="+- 1 0 0"/>
                    <a:gd name="G22" fmla="+- 1 0 0"/>
                    <a:gd name="G23" fmla="+- 1 0 0"/>
                    <a:gd name="G24" fmla="+- 1 0 0"/>
                    <a:gd name="G25" fmla="+- 1 0 0"/>
                    <a:gd name="G26" fmla="+- 1 0 0"/>
                    <a:gd name="G27" fmla="+- 1 0 0"/>
                    <a:gd name="G28" fmla="+- 1 0 0"/>
                    <a:gd name="G29" fmla="+- 1 0 0"/>
                    <a:gd name="G30" fmla="+- 1 0 0"/>
                    <a:gd name="G31" fmla="+- 1 0 0"/>
                    <a:gd name="G32" fmla="+- 1 0 0"/>
                    <a:gd name="G33" fmla="+- 1 0 0"/>
                    <a:gd name="G34" fmla="+- 1 0 0"/>
                    <a:gd name="G35" fmla="+- 1 0 0"/>
                    <a:gd name="G36" fmla="+- 1 0 0"/>
                    <a:gd name="G37" fmla="+- 0 0 0"/>
                    <a:gd name="G38" fmla="+- 0 0 0"/>
                    <a:gd name="G39" fmla="+- 1 0 0"/>
                    <a:gd name="G40" fmla="+- 1 0 0"/>
                    <a:gd name="G41" fmla="+- 1 0 0"/>
                    <a:gd name="G42" fmla="+- 1 0 0"/>
                    <a:gd name="G43" fmla="+- 1 0 0"/>
                    <a:gd name="G44" fmla="+- 1 0 0"/>
                    <a:gd name="G45" fmla="+- 1 0 0"/>
                    <a:gd name="G46" fmla="+- 1 0 0"/>
                    <a:gd name="G47" fmla="+- 1 0 0"/>
                    <a:gd name="G48" fmla="+- 1 0 0"/>
                    <a:gd name="G49" fmla="+- 1 0 0"/>
                    <a:gd name="G50" fmla="+- 1 0 0"/>
                    <a:gd name="G51" fmla="+- 1 0 0"/>
                    <a:gd name="G52" fmla="+- 1 0 0"/>
                    <a:gd name="G53" fmla="+- 1 0 0"/>
                    <a:gd name="G54" fmla="+- 1 0 0"/>
                    <a:gd name="G55" fmla="+- 1 0 0"/>
                    <a:gd name="G56" fmla="+- 1 0 0"/>
                    <a:gd name="G57" fmla="+- 1 0 0"/>
                    <a:gd name="G58" fmla="+- 1 0 0"/>
                    <a:gd name="G59" fmla="+- 1 0 0"/>
                    <a:gd name="G60" fmla="+- 1 0 0"/>
                    <a:gd name="T0" fmla="*/ 0 w 198"/>
                    <a:gd name="T1" fmla="*/ 0 h 236"/>
                    <a:gd name="T2" fmla="*/ 0 w 198"/>
                    <a:gd name="T3" fmla="*/ 0 h 236"/>
                    <a:gd name="T4" fmla="*/ 0 w 198"/>
                    <a:gd name="T5" fmla="*/ 0 h 236"/>
                    <a:gd name="T6" fmla="*/ 0 w 198"/>
                    <a:gd name="T7" fmla="*/ 0 h 236"/>
                    <a:gd name="T8" fmla="*/ 0 w 198"/>
                    <a:gd name="T9" fmla="*/ 0 h 236"/>
                    <a:gd name="T10" fmla="*/ 0 w 198"/>
                    <a:gd name="T11" fmla="*/ 0 h 236"/>
                    <a:gd name="T12" fmla="*/ 0 w 198"/>
                    <a:gd name="T13" fmla="*/ 0 h 236"/>
                    <a:gd name="T14" fmla="*/ 0 w 198"/>
                    <a:gd name="T15" fmla="*/ 0 h 236"/>
                    <a:gd name="T16" fmla="*/ 0 w 198"/>
                    <a:gd name="T17" fmla="*/ 0 h 236"/>
                    <a:gd name="T18" fmla="*/ 0 w 198"/>
                    <a:gd name="T19" fmla="*/ 0 h 236"/>
                    <a:gd name="T20" fmla="*/ 0 w 198"/>
                    <a:gd name="T21" fmla="*/ 0 h 236"/>
                    <a:gd name="T22" fmla="*/ 0 w 198"/>
                    <a:gd name="T23" fmla="*/ 0 h 236"/>
                    <a:gd name="T24" fmla="*/ 0 w 198"/>
                    <a:gd name="T25" fmla="*/ 0 h 236"/>
                    <a:gd name="T26" fmla="*/ 0 w 198"/>
                    <a:gd name="T27" fmla="*/ 0 h 236"/>
                    <a:gd name="T28" fmla="*/ 0 w 198"/>
                    <a:gd name="T29" fmla="*/ 0 h 236"/>
                    <a:gd name="T30" fmla="*/ 0 w 198"/>
                    <a:gd name="T31" fmla="*/ 0 h 236"/>
                    <a:gd name="T32" fmla="*/ 0 w 198"/>
                    <a:gd name="T33" fmla="*/ 0 h 236"/>
                    <a:gd name="T34" fmla="*/ 0 w 198"/>
                    <a:gd name="T35" fmla="*/ 0 h 236"/>
                    <a:gd name="T36" fmla="*/ 0 w 198"/>
                    <a:gd name="T37" fmla="*/ 0 h 236"/>
                    <a:gd name="T38" fmla="*/ 0 w 198"/>
                    <a:gd name="T39" fmla="*/ 0 h 236"/>
                    <a:gd name="T40" fmla="*/ 0 w 198"/>
                    <a:gd name="T41" fmla="*/ 0 h 236"/>
                    <a:gd name="T42" fmla="*/ 0 w 198"/>
                    <a:gd name="T43" fmla="*/ 0 h 236"/>
                    <a:gd name="T44" fmla="*/ 0 w 198"/>
                    <a:gd name="T45" fmla="*/ 0 h 236"/>
                    <a:gd name="T46" fmla="*/ 0 w 198"/>
                    <a:gd name="T47" fmla="*/ 0 h 236"/>
                    <a:gd name="T48" fmla="*/ 0 w 198"/>
                    <a:gd name="T49" fmla="*/ 0 h 236"/>
                    <a:gd name="T50" fmla="*/ 0 w 198"/>
                    <a:gd name="T51" fmla="*/ 0 h 236"/>
                    <a:gd name="T52" fmla="*/ 0 w 198"/>
                    <a:gd name="T53" fmla="*/ 0 h 236"/>
                    <a:gd name="T54" fmla="*/ 0 w 198"/>
                    <a:gd name="T55" fmla="*/ 0 h 236"/>
                    <a:gd name="T56" fmla="*/ 0 w 198"/>
                    <a:gd name="T57" fmla="*/ 0 h 236"/>
                    <a:gd name="T58" fmla="*/ 0 w 198"/>
                    <a:gd name="T59" fmla="*/ 0 h 236"/>
                    <a:gd name="T60" fmla="*/ 0 w 198"/>
                    <a:gd name="T61" fmla="*/ 0 h 236"/>
                    <a:gd name="T62" fmla="*/ 0 w 198"/>
                    <a:gd name="T63" fmla="*/ 0 h 236"/>
                    <a:gd name="T64" fmla="*/ 0 w 198"/>
                    <a:gd name="T65" fmla="*/ 0 h 236"/>
                    <a:gd name="T66" fmla="*/ 0 w 198"/>
                    <a:gd name="T67" fmla="*/ 0 h 236"/>
                    <a:gd name="T68" fmla="*/ 0 w 198"/>
                    <a:gd name="T69" fmla="*/ 0 h 236"/>
                    <a:gd name="T70" fmla="*/ 0 w 198"/>
                    <a:gd name="T71" fmla="*/ 0 h 236"/>
                    <a:gd name="T72" fmla="*/ 0 w 198"/>
                    <a:gd name="T73" fmla="*/ 0 h 236"/>
                    <a:gd name="T74" fmla="*/ 0 w 198"/>
                    <a:gd name="T75" fmla="*/ 0 h 236"/>
                    <a:gd name="T76" fmla="*/ 0 w 198"/>
                    <a:gd name="T77" fmla="*/ 0 h 236"/>
                    <a:gd name="T78" fmla="*/ 0 w 198"/>
                    <a:gd name="T79" fmla="*/ 0 h 236"/>
                    <a:gd name="T80" fmla="*/ 0 w 198"/>
                    <a:gd name="T81" fmla="*/ 0 h 236"/>
                    <a:gd name="T82" fmla="*/ 0 w 198"/>
                    <a:gd name="T83" fmla="*/ 0 h 236"/>
                    <a:gd name="T84" fmla="*/ 0 w 198"/>
                    <a:gd name="T85" fmla="*/ 0 h 236"/>
                    <a:gd name="T86" fmla="*/ 0 w 198"/>
                    <a:gd name="T87" fmla="*/ 0 h 236"/>
                    <a:gd name="T88" fmla="*/ 0 w 198"/>
                    <a:gd name="T89" fmla="*/ 0 h 236"/>
                    <a:gd name="T90" fmla="*/ 0 w 198"/>
                    <a:gd name="T91" fmla="*/ 0 h 236"/>
                    <a:gd name="T92" fmla="*/ 0 w 198"/>
                    <a:gd name="T93" fmla="*/ 0 h 236"/>
                    <a:gd name="T94" fmla="*/ 0 w 198"/>
                    <a:gd name="T95" fmla="*/ 0 h 236"/>
                    <a:gd name="T96" fmla="*/ 0 w 198"/>
                    <a:gd name="T97" fmla="*/ 0 h 236"/>
                    <a:gd name="T98" fmla="*/ 0 w 198"/>
                    <a:gd name="T99" fmla="*/ 0 h 236"/>
                    <a:gd name="T100" fmla="*/ 0 w 198"/>
                    <a:gd name="T101" fmla="*/ 0 h 236"/>
                    <a:gd name="T102" fmla="*/ 0 w 198"/>
                    <a:gd name="T103" fmla="*/ 0 h 236"/>
                    <a:gd name="T104" fmla="*/ 0 w 198"/>
                    <a:gd name="T105" fmla="*/ 0 h 236"/>
                    <a:gd name="T106" fmla="*/ 0 w 198"/>
                    <a:gd name="T107" fmla="*/ 0 h 236"/>
                    <a:gd name="T108" fmla="*/ 0 w 198"/>
                    <a:gd name="T109" fmla="*/ 0 h 236"/>
                    <a:gd name="T110" fmla="*/ 0 w 198"/>
                    <a:gd name="T111" fmla="*/ 0 h 236"/>
                    <a:gd name="T112" fmla="*/ 0 w 198"/>
                    <a:gd name="T113" fmla="*/ 0 h 236"/>
                    <a:gd name="T114" fmla="*/ 0 w 198"/>
                    <a:gd name="T115" fmla="*/ 0 h 236"/>
                    <a:gd name="T116" fmla="*/ 0 w 198"/>
                    <a:gd name="T117" fmla="*/ 0 h 236"/>
                    <a:gd name="T118" fmla="*/ 0 w 198"/>
                    <a:gd name="T119" fmla="*/ 0 h 236"/>
                    <a:gd name="T120" fmla="*/ 0 w 198"/>
                    <a:gd name="T121" fmla="*/ 0 h 236"/>
                    <a:gd name="T122" fmla="*/ 0 w 198"/>
                    <a:gd name="T123" fmla="*/ 0 h 236"/>
                    <a:gd name="T124" fmla="*/ 198 w 198"/>
                    <a:gd name="T125" fmla="*/ 236 h 2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T122" t="T123" r="T124" b="T125"/>
                  <a:pathLst>
                    <a:path w="198" h="236">
                      <a:moveTo>
                        <a:pt x="73" y="36"/>
                      </a:moveTo>
                      <a:lnTo>
                        <a:pt x="58" y="46"/>
                      </a:lnTo>
                      <a:lnTo>
                        <a:pt x="46" y="58"/>
                      </a:lnTo>
                      <a:lnTo>
                        <a:pt x="33" y="72"/>
                      </a:lnTo>
                      <a:lnTo>
                        <a:pt x="22" y="85"/>
                      </a:lnTo>
                      <a:lnTo>
                        <a:pt x="14" y="100"/>
                      </a:lnTo>
                      <a:lnTo>
                        <a:pt x="7" y="115"/>
                      </a:lnTo>
                      <a:lnTo>
                        <a:pt x="2" y="130"/>
                      </a:lnTo>
                      <a:lnTo>
                        <a:pt x="0" y="146"/>
                      </a:lnTo>
                      <a:lnTo>
                        <a:pt x="2" y="170"/>
                      </a:lnTo>
                      <a:lnTo>
                        <a:pt x="12" y="190"/>
                      </a:lnTo>
                      <a:lnTo>
                        <a:pt x="26" y="207"/>
                      </a:lnTo>
                      <a:lnTo>
                        <a:pt x="43" y="220"/>
                      </a:lnTo>
                      <a:lnTo>
                        <a:pt x="64" y="229"/>
                      </a:lnTo>
                      <a:lnTo>
                        <a:pt x="88" y="235"/>
                      </a:lnTo>
                      <a:lnTo>
                        <a:pt x="110" y="236"/>
                      </a:lnTo>
                      <a:lnTo>
                        <a:pt x="132" y="232"/>
                      </a:lnTo>
                      <a:lnTo>
                        <a:pt x="137" y="232"/>
                      </a:lnTo>
                      <a:lnTo>
                        <a:pt x="142" y="230"/>
                      </a:lnTo>
                      <a:lnTo>
                        <a:pt x="145" y="226"/>
                      </a:lnTo>
                      <a:lnTo>
                        <a:pt x="146" y="221"/>
                      </a:lnTo>
                      <a:lnTo>
                        <a:pt x="145" y="219"/>
                      </a:lnTo>
                      <a:lnTo>
                        <a:pt x="142" y="219"/>
                      </a:lnTo>
                      <a:lnTo>
                        <a:pt x="137" y="217"/>
                      </a:lnTo>
                      <a:lnTo>
                        <a:pt x="131" y="217"/>
                      </a:lnTo>
                      <a:lnTo>
                        <a:pt x="124" y="217"/>
                      </a:lnTo>
                      <a:lnTo>
                        <a:pt x="118" y="217"/>
                      </a:lnTo>
                      <a:lnTo>
                        <a:pt x="112" y="217"/>
                      </a:lnTo>
                      <a:lnTo>
                        <a:pt x="109" y="217"/>
                      </a:lnTo>
                      <a:lnTo>
                        <a:pt x="97" y="216"/>
                      </a:lnTo>
                      <a:lnTo>
                        <a:pt x="87" y="215"/>
                      </a:lnTo>
                      <a:lnTo>
                        <a:pt x="75" y="214"/>
                      </a:lnTo>
                      <a:lnTo>
                        <a:pt x="63" y="211"/>
                      </a:lnTo>
                      <a:lnTo>
                        <a:pt x="51" y="207"/>
                      </a:lnTo>
                      <a:lnTo>
                        <a:pt x="40" y="199"/>
                      </a:lnTo>
                      <a:lnTo>
                        <a:pt x="29" y="189"/>
                      </a:lnTo>
                      <a:lnTo>
                        <a:pt x="17" y="174"/>
                      </a:lnTo>
                      <a:lnTo>
                        <a:pt x="15" y="157"/>
                      </a:lnTo>
                      <a:lnTo>
                        <a:pt x="16" y="141"/>
                      </a:lnTo>
                      <a:lnTo>
                        <a:pt x="21" y="124"/>
                      </a:lnTo>
                      <a:lnTo>
                        <a:pt x="28" y="109"/>
                      </a:lnTo>
                      <a:lnTo>
                        <a:pt x="39" y="96"/>
                      </a:lnTo>
                      <a:lnTo>
                        <a:pt x="50" y="82"/>
                      </a:lnTo>
                      <a:lnTo>
                        <a:pt x="63" y="70"/>
                      </a:lnTo>
                      <a:lnTo>
                        <a:pt x="78" y="59"/>
                      </a:lnTo>
                      <a:lnTo>
                        <a:pt x="94" y="49"/>
                      </a:lnTo>
                      <a:lnTo>
                        <a:pt x="110" y="39"/>
                      </a:lnTo>
                      <a:lnTo>
                        <a:pt x="126" y="31"/>
                      </a:lnTo>
                      <a:lnTo>
                        <a:pt x="142" y="24"/>
                      </a:lnTo>
                      <a:lnTo>
                        <a:pt x="158" y="19"/>
                      </a:lnTo>
                      <a:lnTo>
                        <a:pt x="172" y="13"/>
                      </a:lnTo>
                      <a:lnTo>
                        <a:pt x="186" y="10"/>
                      </a:lnTo>
                      <a:lnTo>
                        <a:pt x="198" y="7"/>
                      </a:lnTo>
                      <a:lnTo>
                        <a:pt x="190" y="3"/>
                      </a:lnTo>
                      <a:lnTo>
                        <a:pt x="177" y="0"/>
                      </a:lnTo>
                      <a:lnTo>
                        <a:pt x="162" y="3"/>
                      </a:lnTo>
                      <a:lnTo>
                        <a:pt x="144" y="6"/>
                      </a:lnTo>
                      <a:lnTo>
                        <a:pt x="124" y="12"/>
                      </a:lnTo>
                      <a:lnTo>
                        <a:pt x="105" y="19"/>
                      </a:lnTo>
                      <a:lnTo>
                        <a:pt x="88" y="28"/>
                      </a:lnTo>
                      <a:lnTo>
                        <a:pt x="73" y="3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360" cap="sq">
                  <a:solidFill>
                    <a:srgbClr val="80808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730" name="Freeform 178"/>
                <p:cNvSpPr>
                  <a:spLocks noChangeArrowheads="1"/>
                </p:cNvSpPr>
                <p:nvPr/>
              </p:nvSpPr>
              <p:spPr bwMode="auto">
                <a:xfrm>
                  <a:off x="1744" y="3134"/>
                  <a:ext cx="28" cy="28"/>
                </a:xfrm>
                <a:custGeom>
                  <a:avLst/>
                  <a:gdLst>
                    <a:gd name="G0" fmla="+- 1 0 0"/>
                    <a:gd name="G1" fmla="+- 1 0 0"/>
                    <a:gd name="G2" fmla="+- 1 0 0"/>
                    <a:gd name="G3" fmla="+- 1 0 0"/>
                    <a:gd name="G4" fmla="+- 1 0 0"/>
                    <a:gd name="G5" fmla="+- 1 0 0"/>
                    <a:gd name="G6" fmla="+- 1 0 0"/>
                    <a:gd name="G7" fmla="+- 1 0 0"/>
                    <a:gd name="G8" fmla="+- 1 0 0"/>
                    <a:gd name="G9" fmla="+- 1 0 0"/>
                    <a:gd name="G10" fmla="+- 1 0 0"/>
                    <a:gd name="G11" fmla="+- 1 0 0"/>
                    <a:gd name="G12" fmla="+- 1 0 0"/>
                    <a:gd name="G13" fmla="+- 1 0 0"/>
                    <a:gd name="G14" fmla="+- 1 0 0"/>
                    <a:gd name="G15" fmla="+- 1 0 0"/>
                    <a:gd name="G16" fmla="+- 1 0 0"/>
                    <a:gd name="G17" fmla="+- 1 0 0"/>
                    <a:gd name="G18" fmla="+- 1 0 0"/>
                    <a:gd name="G19" fmla="+- 1 0 0"/>
                    <a:gd name="G20" fmla="+- 1 0 0"/>
                    <a:gd name="G21" fmla="+- 1 0 0"/>
                    <a:gd name="G22" fmla="+- 1 0 0"/>
                    <a:gd name="G23" fmla="+- 0 0 0"/>
                    <a:gd name="G24" fmla="+- 1 0 0"/>
                    <a:gd name="G25" fmla="+- 1 0 0"/>
                    <a:gd name="G26" fmla="+- 1 0 0"/>
                    <a:gd name="G27" fmla="+- 1 0 0"/>
                    <a:gd name="G28" fmla="+- 1 0 0"/>
                    <a:gd name="G29" fmla="+- 1 0 0"/>
                    <a:gd name="G30" fmla="+- 1 0 0"/>
                    <a:gd name="G31" fmla="*/ 1 35987 55552"/>
                    <a:gd name="G32" fmla="*/ G31 1 180"/>
                    <a:gd name="G33" fmla="sin 0 G32"/>
                    <a:gd name="G34" fmla="+- 6 0 0"/>
                    <a:gd name="G35" fmla="+- 0 0 0"/>
                    <a:gd name="G36" fmla="+- 1 0 0"/>
                    <a:gd name="G37" fmla="+- 1 0 0"/>
                    <a:gd name="G38" fmla="+- 1 0 0"/>
                    <a:gd name="G39" fmla="+- 1 0 0"/>
                    <a:gd name="G40" fmla="+- 1 0 0"/>
                    <a:gd name="G41" fmla="+- 1 0 0"/>
                    <a:gd name="G42" fmla="+- 1 0 0"/>
                    <a:gd name="T0" fmla="*/ 0 w 128"/>
                    <a:gd name="T1" fmla="*/ 0 h 183"/>
                    <a:gd name="T2" fmla="*/ 0 w 128"/>
                    <a:gd name="T3" fmla="*/ 0 h 183"/>
                    <a:gd name="T4" fmla="*/ 0 w 128"/>
                    <a:gd name="T5" fmla="*/ 0 h 183"/>
                    <a:gd name="T6" fmla="*/ 0 w 128"/>
                    <a:gd name="T7" fmla="*/ 0 h 183"/>
                    <a:gd name="T8" fmla="*/ 0 w 128"/>
                    <a:gd name="T9" fmla="*/ 0 h 183"/>
                    <a:gd name="T10" fmla="*/ 0 w 128"/>
                    <a:gd name="T11" fmla="*/ 0 h 183"/>
                    <a:gd name="T12" fmla="*/ 0 w 128"/>
                    <a:gd name="T13" fmla="*/ 0 h 183"/>
                    <a:gd name="T14" fmla="*/ 0 w 128"/>
                    <a:gd name="T15" fmla="*/ 0 h 183"/>
                    <a:gd name="T16" fmla="*/ 0 w 128"/>
                    <a:gd name="T17" fmla="*/ 0 h 183"/>
                    <a:gd name="T18" fmla="*/ 0 w 128"/>
                    <a:gd name="T19" fmla="*/ 0 h 183"/>
                    <a:gd name="T20" fmla="*/ 0 w 128"/>
                    <a:gd name="T21" fmla="*/ 0 h 183"/>
                    <a:gd name="T22" fmla="*/ 0 w 128"/>
                    <a:gd name="T23" fmla="*/ 0 h 183"/>
                    <a:gd name="T24" fmla="*/ 0 w 128"/>
                    <a:gd name="T25" fmla="*/ 0 h 183"/>
                    <a:gd name="T26" fmla="*/ 0 w 128"/>
                    <a:gd name="T27" fmla="*/ 0 h 183"/>
                    <a:gd name="T28" fmla="*/ 0 w 128"/>
                    <a:gd name="T29" fmla="*/ 0 h 183"/>
                    <a:gd name="T30" fmla="*/ 0 w 128"/>
                    <a:gd name="T31" fmla="*/ 0 h 183"/>
                    <a:gd name="T32" fmla="*/ 0 w 128"/>
                    <a:gd name="T33" fmla="*/ 0 h 183"/>
                    <a:gd name="T34" fmla="*/ 0 w 128"/>
                    <a:gd name="T35" fmla="*/ 0 h 183"/>
                    <a:gd name="T36" fmla="*/ 0 w 128"/>
                    <a:gd name="T37" fmla="*/ 0 h 183"/>
                    <a:gd name="T38" fmla="*/ 0 w 128"/>
                    <a:gd name="T39" fmla="*/ 0 h 183"/>
                    <a:gd name="T40" fmla="*/ 0 w 128"/>
                    <a:gd name="T41" fmla="*/ 0 h 183"/>
                    <a:gd name="T42" fmla="*/ 0 w 128"/>
                    <a:gd name="T43" fmla="*/ 0 h 183"/>
                    <a:gd name="T44" fmla="*/ 0 w 128"/>
                    <a:gd name="T45" fmla="*/ 0 h 183"/>
                    <a:gd name="T46" fmla="*/ 0 w 128"/>
                    <a:gd name="T47" fmla="*/ 0 h 183"/>
                    <a:gd name="T48" fmla="*/ 0 w 128"/>
                    <a:gd name="T49" fmla="*/ 0 h 183"/>
                    <a:gd name="T50" fmla="*/ 0 w 128"/>
                    <a:gd name="T51" fmla="*/ 0 h 183"/>
                    <a:gd name="T52" fmla="*/ 0 w 128"/>
                    <a:gd name="T53" fmla="*/ 0 h 183"/>
                    <a:gd name="T54" fmla="*/ 0 w 128"/>
                    <a:gd name="T55" fmla="*/ 0 h 183"/>
                    <a:gd name="T56" fmla="*/ 0 w 128"/>
                    <a:gd name="T57" fmla="*/ 0 h 183"/>
                    <a:gd name="T58" fmla="*/ 0 w 128"/>
                    <a:gd name="T59" fmla="*/ 0 h 183"/>
                    <a:gd name="T60" fmla="*/ 0 w 128"/>
                    <a:gd name="T61" fmla="*/ 0 h 183"/>
                    <a:gd name="T62" fmla="*/ 0 w 128"/>
                    <a:gd name="T63" fmla="*/ 0 h 183"/>
                    <a:gd name="T64" fmla="*/ 0 w 128"/>
                    <a:gd name="T65" fmla="*/ 0 h 183"/>
                    <a:gd name="T66" fmla="*/ 0 w 128"/>
                    <a:gd name="T67" fmla="*/ 0 h 183"/>
                    <a:gd name="T68" fmla="*/ 0 w 128"/>
                    <a:gd name="T69" fmla="*/ 0 h 183"/>
                    <a:gd name="T70" fmla="*/ 0 w 128"/>
                    <a:gd name="T71" fmla="*/ 0 h 183"/>
                    <a:gd name="T72" fmla="*/ 0 w 128"/>
                    <a:gd name="T73" fmla="*/ 0 h 183"/>
                    <a:gd name="T74" fmla="*/ 0 w 128"/>
                    <a:gd name="T75" fmla="*/ 0 h 183"/>
                    <a:gd name="T76" fmla="*/ 0 w 128"/>
                    <a:gd name="T77" fmla="*/ 0 h 183"/>
                    <a:gd name="T78" fmla="*/ 0 w 128"/>
                    <a:gd name="T79" fmla="*/ 0 h 183"/>
                    <a:gd name="T80" fmla="*/ 0 w 128"/>
                    <a:gd name="T81" fmla="*/ 0 h 183"/>
                    <a:gd name="T82" fmla="*/ 0 w 128"/>
                    <a:gd name="T83" fmla="*/ 0 h 183"/>
                    <a:gd name="T84" fmla="*/ 128 w 128"/>
                    <a:gd name="T85" fmla="*/ 183 h 1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T82" t="T83" r="T84" b="T85"/>
                  <a:pathLst>
                    <a:path w="128" h="183">
                      <a:moveTo>
                        <a:pt x="108" y="61"/>
                      </a:moveTo>
                      <a:lnTo>
                        <a:pt x="111" y="80"/>
                      </a:lnTo>
                      <a:lnTo>
                        <a:pt x="109" y="97"/>
                      </a:lnTo>
                      <a:lnTo>
                        <a:pt x="101" y="110"/>
                      </a:lnTo>
                      <a:lnTo>
                        <a:pt x="89" y="123"/>
                      </a:lnTo>
                      <a:lnTo>
                        <a:pt x="75" y="134"/>
                      </a:lnTo>
                      <a:lnTo>
                        <a:pt x="60" y="145"/>
                      </a:lnTo>
                      <a:lnTo>
                        <a:pt x="43" y="156"/>
                      </a:lnTo>
                      <a:lnTo>
                        <a:pt x="29" y="167"/>
                      </a:lnTo>
                      <a:lnTo>
                        <a:pt x="27" y="170"/>
                      </a:lnTo>
                      <a:lnTo>
                        <a:pt x="26" y="172"/>
                      </a:lnTo>
                      <a:lnTo>
                        <a:pt x="26" y="176"/>
                      </a:lnTo>
                      <a:lnTo>
                        <a:pt x="28" y="179"/>
                      </a:lnTo>
                      <a:lnTo>
                        <a:pt x="30" y="182"/>
                      </a:lnTo>
                      <a:lnTo>
                        <a:pt x="34" y="183"/>
                      </a:lnTo>
                      <a:lnTo>
                        <a:pt x="37" y="183"/>
                      </a:lnTo>
                      <a:lnTo>
                        <a:pt x="41" y="182"/>
                      </a:lnTo>
                      <a:lnTo>
                        <a:pt x="58" y="171"/>
                      </a:lnTo>
                      <a:lnTo>
                        <a:pt x="76" y="160"/>
                      </a:lnTo>
                      <a:lnTo>
                        <a:pt x="92" y="147"/>
                      </a:lnTo>
                      <a:lnTo>
                        <a:pt x="108" y="132"/>
                      </a:lnTo>
                      <a:lnTo>
                        <a:pt x="118" y="116"/>
                      </a:lnTo>
                      <a:lnTo>
                        <a:pt x="125" y="98"/>
                      </a:lnTo>
                      <a:lnTo>
                        <a:pt x="128" y="78"/>
                      </a:lnTo>
                      <a:lnTo>
                        <a:pt x="123" y="58"/>
                      </a:lnTo>
                      <a:lnTo>
                        <a:pt x="112" y="41"/>
                      </a:lnTo>
                      <a:lnTo>
                        <a:pt x="98" y="28"/>
                      </a:lnTo>
                      <a:lnTo>
                        <a:pt x="80" y="16"/>
                      </a:lnTo>
                      <a:lnTo>
                        <a:pt x="61" y="8"/>
                      </a:lnTo>
                      <a:lnTo>
                        <a:pt x="41" y="2"/>
                      </a:lnTo>
                      <a:lnTo>
                        <a:pt x="23" y="0"/>
                      </a:lnTo>
                      <a:lnTo>
                        <a:pt x="9" y="1"/>
                      </a:lnTo>
                      <a:lnTo>
                        <a:pt x="0" y="6"/>
                      </a:lnTo>
                      <a:lnTo>
                        <a:pt x="16" y="10"/>
                      </a:lnTo>
                      <a:lnTo>
                        <a:pt x="33" y="14"/>
                      </a:lnTo>
                      <a:lnTo>
                        <a:pt x="48" y="17"/>
                      </a:lnTo>
                      <a:lnTo>
                        <a:pt x="63" y="22"/>
                      </a:lnTo>
                      <a:lnTo>
                        <a:pt x="77" y="28"/>
                      </a:lnTo>
                      <a:lnTo>
                        <a:pt x="90" y="36"/>
                      </a:lnTo>
                      <a:lnTo>
                        <a:pt x="101" y="46"/>
                      </a:lnTo>
                      <a:lnTo>
                        <a:pt x="108" y="6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360" cap="sq">
                  <a:solidFill>
                    <a:srgbClr val="80808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731" name="Freeform 179"/>
                <p:cNvSpPr>
                  <a:spLocks noChangeArrowheads="1"/>
                </p:cNvSpPr>
                <p:nvPr/>
              </p:nvSpPr>
              <p:spPr bwMode="auto">
                <a:xfrm>
                  <a:off x="1644" y="3127"/>
                  <a:ext cx="67" cy="60"/>
                </a:xfrm>
                <a:custGeom>
                  <a:avLst/>
                  <a:gdLst>
                    <a:gd name="G0" fmla="+- 1 0 0"/>
                    <a:gd name="G1" fmla="+- 1 0 0"/>
                    <a:gd name="G2" fmla="+- 1 0 0"/>
                    <a:gd name="G3" fmla="+- 1 0 0"/>
                    <a:gd name="G4" fmla="+- 1 0 0"/>
                    <a:gd name="G5" fmla="+- 1 0 0"/>
                    <a:gd name="G6" fmla="+- 0 0 0"/>
                    <a:gd name="G7" fmla="+- 227 0 0"/>
                    <a:gd name="G8" fmla="+- 0 0 0"/>
                    <a:gd name="G9" fmla="+- 0 0 0"/>
                    <a:gd name="G10" fmla="+- 277 0 0"/>
                    <a:gd name="G11" fmla="+- 0 0 0"/>
                    <a:gd name="G12" fmla="+- 0 0 0"/>
                    <a:gd name="G13" fmla="+- 1 0 0"/>
                    <a:gd name="G14" fmla="+- 1 0 0"/>
                    <a:gd name="G15" fmla="+- 1 0 0"/>
                    <a:gd name="G16" fmla="+- 1 0 0"/>
                    <a:gd name="G17" fmla="+- 1 0 0"/>
                    <a:gd name="G18" fmla="+- 1 0 0"/>
                    <a:gd name="G19" fmla="+- 1 0 0"/>
                    <a:gd name="G20" fmla="+- 1 0 0"/>
                    <a:gd name="G21" fmla="+- 1 0 0"/>
                    <a:gd name="G22" fmla="+- 1 0 0"/>
                    <a:gd name="G23" fmla="+- 1 0 0"/>
                    <a:gd name="G24" fmla="+- 1 0 0"/>
                    <a:gd name="G25" fmla="+- 1 0 0"/>
                    <a:gd name="G26" fmla="+- 1 0 0"/>
                    <a:gd name="G27" fmla="+- 1 0 0"/>
                    <a:gd name="G28" fmla="+- 1 0 0"/>
                    <a:gd name="G29" fmla="+- 375 0 0"/>
                    <a:gd name="G30" fmla="+- 1 0 0"/>
                    <a:gd name="G31" fmla="+- 1 0 0"/>
                    <a:gd name="G32" fmla="+- 1 0 0"/>
                    <a:gd name="G33" fmla="+- 1 0 0"/>
                    <a:gd name="G34" fmla="+- 1 0 0"/>
                    <a:gd name="G35" fmla="+- 1 0 0"/>
                    <a:gd name="G36" fmla="+- 1 0 0"/>
                    <a:gd name="G37" fmla="+- 1 0 0"/>
                    <a:gd name="G38" fmla="+- 1 0 0"/>
                    <a:gd name="G39" fmla="+- 1 0 0"/>
                    <a:gd name="G40" fmla="+- 1 0 0"/>
                    <a:gd name="G41" fmla="+- 1 0 0"/>
                    <a:gd name="G42" fmla="+- 1 0 0"/>
                    <a:gd name="G43" fmla="+- 350 0 0"/>
                    <a:gd name="G44" fmla="+- 1 0 0"/>
                    <a:gd name="G45" fmla="+- 1 0 0"/>
                    <a:gd name="G46" fmla="+- 1 0 0"/>
                    <a:gd name="G47" fmla="+- 1 0 0"/>
                    <a:gd name="G48" fmla="+- 1 0 0"/>
                    <a:gd name="G49" fmla="+- 1 0 0"/>
                    <a:gd name="G50" fmla="+- 1 0 0"/>
                    <a:gd name="G51" fmla="+- 1 0 0"/>
                    <a:gd name="G52" fmla="+- 1 0 0"/>
                    <a:gd name="G53" fmla="+- 1 0 0"/>
                    <a:gd name="G54" fmla="+- 1 0 0"/>
                    <a:gd name="G55" fmla="+- 1 0 0"/>
                    <a:gd name="G56" fmla="+- 1 0 0"/>
                    <a:gd name="G57" fmla="+- 1 0 0"/>
                    <a:gd name="G58" fmla="+- 1 0 0"/>
                    <a:gd name="G59" fmla="+- 1 0 0"/>
                    <a:gd name="G60" fmla="+- 1 0 0"/>
                    <a:gd name="G61" fmla="+- 1 0 0"/>
                    <a:gd name="G62" fmla="+- 1 0 0"/>
                    <a:gd name="G63" fmla="+- 1 0 0"/>
                    <a:gd name="G64" fmla="+- 1 0 0"/>
                    <a:gd name="G65" fmla="+- 1 0 0"/>
                    <a:gd name="G66" fmla="+- 1 0 0"/>
                    <a:gd name="G67" fmla="+- 1 0 0"/>
                    <a:gd name="G68" fmla="+- 1 0 0"/>
                    <a:gd name="G69" fmla="+- 1 0 0"/>
                    <a:gd name="G70" fmla="+- 1 0 0"/>
                    <a:gd name="G71" fmla="+- 1 0 0"/>
                    <a:gd name="T0" fmla="*/ 0 256 1"/>
                    <a:gd name="T1" fmla="*/ 0 256 1"/>
                    <a:gd name="G72" fmla="+- 0 T0 T1"/>
                    <a:gd name="G73" fmla="cos 54736 G72"/>
                    <a:gd name="T2" fmla="*/ 0 256 1"/>
                    <a:gd name="T3" fmla="*/ 0 256 1"/>
                    <a:gd name="G74" fmla="+- 0 T2 T3"/>
                    <a:gd name="G75" fmla="sin 54812 G74"/>
                    <a:gd name="G76" fmla="+- G73 G75 0"/>
                    <a:gd name="G77" fmla="+- G76 10800 0"/>
                    <a:gd name="G78" fmla="+- 1 0 0"/>
                    <a:gd name="G79" fmla="+- 1 0 0"/>
                    <a:gd name="G80" fmla="+- 1 0 0"/>
                    <a:gd name="G81" fmla="+- 1 0 0"/>
                    <a:gd name="G82" fmla="+- 1 0 0"/>
                    <a:gd name="G83" fmla="+- 1 0 0"/>
                    <a:gd name="G84" fmla="+- 1 0 0"/>
                    <a:gd name="G85" fmla="+- 0 0 0"/>
                    <a:gd name="G86" fmla="+- 1 0 0"/>
                    <a:gd name="G87" fmla="+- 1 0 0"/>
                    <a:gd name="G88" fmla="+- 1 0 0"/>
                    <a:gd name="G89" fmla="+- 1 0 0"/>
                    <a:gd name="G90" fmla="+- 1 0 0"/>
                    <a:gd name="G91" fmla="+- 1 0 0"/>
                    <a:gd name="G92" fmla="+- 1 0 0"/>
                    <a:gd name="G93" fmla="+- 1 0 0"/>
                    <a:gd name="T4" fmla="*/ 0 w 323"/>
                    <a:gd name="T5" fmla="*/ 0 h 379"/>
                    <a:gd name="T6" fmla="*/ 0 w 323"/>
                    <a:gd name="T7" fmla="*/ 0 h 379"/>
                    <a:gd name="T8" fmla="*/ 0 w 323"/>
                    <a:gd name="T9" fmla="*/ 0 h 379"/>
                    <a:gd name="T10" fmla="*/ 0 w 323"/>
                    <a:gd name="T11" fmla="*/ 0 h 379"/>
                    <a:gd name="T12" fmla="*/ 0 w 323"/>
                    <a:gd name="T13" fmla="*/ 0 h 379"/>
                    <a:gd name="T14" fmla="*/ 0 w 323"/>
                    <a:gd name="T15" fmla="*/ 0 h 379"/>
                    <a:gd name="T16" fmla="*/ 0 w 323"/>
                    <a:gd name="T17" fmla="*/ 0 h 379"/>
                    <a:gd name="T18" fmla="*/ 0 w 323"/>
                    <a:gd name="T19" fmla="*/ 0 h 379"/>
                    <a:gd name="T20" fmla="*/ 0 w 323"/>
                    <a:gd name="T21" fmla="*/ 0 h 379"/>
                    <a:gd name="T22" fmla="*/ 0 w 323"/>
                    <a:gd name="T23" fmla="*/ 0 h 379"/>
                    <a:gd name="T24" fmla="*/ 0 w 323"/>
                    <a:gd name="T25" fmla="*/ 0 h 379"/>
                    <a:gd name="T26" fmla="*/ 0 w 323"/>
                    <a:gd name="T27" fmla="*/ 0 h 379"/>
                    <a:gd name="T28" fmla="*/ 0 w 323"/>
                    <a:gd name="T29" fmla="*/ 0 h 379"/>
                    <a:gd name="T30" fmla="*/ 0 w 323"/>
                    <a:gd name="T31" fmla="*/ 0 h 379"/>
                    <a:gd name="T32" fmla="*/ 0 w 323"/>
                    <a:gd name="T33" fmla="*/ 0 h 379"/>
                    <a:gd name="T34" fmla="*/ 0 w 323"/>
                    <a:gd name="T35" fmla="*/ 0 h 379"/>
                    <a:gd name="T36" fmla="*/ 0 w 323"/>
                    <a:gd name="T37" fmla="*/ 0 h 379"/>
                    <a:gd name="T38" fmla="*/ 0 w 323"/>
                    <a:gd name="T39" fmla="*/ 0 h 379"/>
                    <a:gd name="T40" fmla="*/ 0 w 323"/>
                    <a:gd name="T41" fmla="*/ 0 h 379"/>
                    <a:gd name="T42" fmla="*/ 0 w 323"/>
                    <a:gd name="T43" fmla="*/ 0 h 379"/>
                    <a:gd name="T44" fmla="*/ 0 w 323"/>
                    <a:gd name="T45" fmla="*/ 0 h 379"/>
                    <a:gd name="T46" fmla="*/ 0 w 323"/>
                    <a:gd name="T47" fmla="*/ 0 h 379"/>
                    <a:gd name="T48" fmla="*/ 0 w 323"/>
                    <a:gd name="T49" fmla="*/ 0 h 379"/>
                    <a:gd name="T50" fmla="*/ 0 w 323"/>
                    <a:gd name="T51" fmla="*/ 0 h 379"/>
                    <a:gd name="T52" fmla="*/ 0 w 323"/>
                    <a:gd name="T53" fmla="*/ 0 h 379"/>
                    <a:gd name="T54" fmla="*/ 0 w 323"/>
                    <a:gd name="T55" fmla="*/ 0 h 379"/>
                    <a:gd name="T56" fmla="*/ 0 w 323"/>
                    <a:gd name="T57" fmla="*/ 0 h 379"/>
                    <a:gd name="T58" fmla="*/ 0 w 323"/>
                    <a:gd name="T59" fmla="*/ 0 h 379"/>
                    <a:gd name="T60" fmla="*/ 0 w 323"/>
                    <a:gd name="T61" fmla="*/ 0 h 379"/>
                    <a:gd name="T62" fmla="*/ 0 w 323"/>
                    <a:gd name="T63" fmla="*/ 0 h 379"/>
                    <a:gd name="T64" fmla="*/ 0 w 323"/>
                    <a:gd name="T65" fmla="*/ 0 h 379"/>
                    <a:gd name="T66" fmla="*/ 0 w 323"/>
                    <a:gd name="T67" fmla="*/ 0 h 379"/>
                    <a:gd name="T68" fmla="*/ 0 w 323"/>
                    <a:gd name="T69" fmla="*/ 0 h 379"/>
                    <a:gd name="T70" fmla="*/ 0 w 323"/>
                    <a:gd name="T71" fmla="*/ 0 h 379"/>
                    <a:gd name="T72" fmla="*/ 0 w 323"/>
                    <a:gd name="T73" fmla="*/ 0 h 379"/>
                    <a:gd name="T74" fmla="*/ 0 w 323"/>
                    <a:gd name="T75" fmla="*/ 0 h 379"/>
                    <a:gd name="T76" fmla="*/ 0 w 323"/>
                    <a:gd name="T77" fmla="*/ 0 h 379"/>
                    <a:gd name="T78" fmla="*/ 0 w 323"/>
                    <a:gd name="T79" fmla="*/ 0 h 379"/>
                    <a:gd name="T80" fmla="*/ 0 w 323"/>
                    <a:gd name="T81" fmla="*/ 0 h 379"/>
                    <a:gd name="T82" fmla="*/ 0 w 323"/>
                    <a:gd name="T83" fmla="*/ 0 h 379"/>
                    <a:gd name="T84" fmla="*/ 0 w 323"/>
                    <a:gd name="T85" fmla="*/ 0 h 379"/>
                    <a:gd name="T86" fmla="*/ 0 w 323"/>
                    <a:gd name="T87" fmla="*/ 0 h 379"/>
                    <a:gd name="T88" fmla="*/ 0 w 323"/>
                    <a:gd name="T89" fmla="*/ 0 h 379"/>
                    <a:gd name="T90" fmla="*/ 0 w 323"/>
                    <a:gd name="T91" fmla="*/ 0 h 379"/>
                    <a:gd name="T92" fmla="*/ 0 w 323"/>
                    <a:gd name="T93" fmla="*/ 0 h 379"/>
                    <a:gd name="T94" fmla="*/ 323 w 323"/>
                    <a:gd name="T95" fmla="*/ 379 h 379"/>
                  </a:gdLst>
                  <a:ahLst/>
                  <a:cxnLst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T92" t="T93" r="T94" b="T95"/>
                  <a:pathLst>
                    <a:path w="323" h="379">
                      <a:moveTo>
                        <a:pt x="126" y="50"/>
                      </a:moveTo>
                      <a:lnTo>
                        <a:pt x="101" y="70"/>
                      </a:lnTo>
                      <a:lnTo>
                        <a:pt x="76" y="92"/>
                      </a:lnTo>
                      <a:lnTo>
                        <a:pt x="54" y="115"/>
                      </a:lnTo>
                      <a:lnTo>
                        <a:pt x="34" y="140"/>
                      </a:lnTo>
                      <a:lnTo>
                        <a:pt x="18" y="167"/>
                      </a:lnTo>
                      <a:lnTo>
                        <a:pt x="6" y="196"/>
                      </a:lnTo>
                      <a:lnTo>
                        <a:pt x="0" y="227"/>
                      </a:lnTo>
                      <a:lnTo>
                        <a:pt x="1" y="259"/>
                      </a:lnTo>
                      <a:lnTo>
                        <a:pt x="4" y="267"/>
                      </a:lnTo>
                      <a:lnTo>
                        <a:pt x="7" y="277"/>
                      </a:lnTo>
                      <a:lnTo>
                        <a:pt x="11" y="283"/>
                      </a:lnTo>
                      <a:lnTo>
                        <a:pt x="15" y="291"/>
                      </a:lnTo>
                      <a:lnTo>
                        <a:pt x="21" y="298"/>
                      </a:lnTo>
                      <a:lnTo>
                        <a:pt x="27" y="305"/>
                      </a:lnTo>
                      <a:lnTo>
                        <a:pt x="34" y="311"/>
                      </a:lnTo>
                      <a:lnTo>
                        <a:pt x="41" y="316"/>
                      </a:lnTo>
                      <a:lnTo>
                        <a:pt x="57" y="325"/>
                      </a:lnTo>
                      <a:lnTo>
                        <a:pt x="72" y="333"/>
                      </a:lnTo>
                      <a:lnTo>
                        <a:pt x="87" y="340"/>
                      </a:lnTo>
                      <a:lnTo>
                        <a:pt x="103" y="345"/>
                      </a:lnTo>
                      <a:lnTo>
                        <a:pt x="120" y="351"/>
                      </a:lnTo>
                      <a:lnTo>
                        <a:pt x="136" y="356"/>
                      </a:lnTo>
                      <a:lnTo>
                        <a:pt x="153" y="360"/>
                      </a:lnTo>
                      <a:lnTo>
                        <a:pt x="169" y="364"/>
                      </a:lnTo>
                      <a:lnTo>
                        <a:pt x="187" y="367"/>
                      </a:lnTo>
                      <a:lnTo>
                        <a:pt x="204" y="370"/>
                      </a:lnTo>
                      <a:lnTo>
                        <a:pt x="221" y="372"/>
                      </a:lnTo>
                      <a:lnTo>
                        <a:pt x="238" y="374"/>
                      </a:lnTo>
                      <a:lnTo>
                        <a:pt x="256" y="375"/>
                      </a:lnTo>
                      <a:lnTo>
                        <a:pt x="273" y="376"/>
                      </a:lnTo>
                      <a:lnTo>
                        <a:pt x="290" y="378"/>
                      </a:lnTo>
                      <a:lnTo>
                        <a:pt x="307" y="379"/>
                      </a:lnTo>
                      <a:lnTo>
                        <a:pt x="312" y="379"/>
                      </a:lnTo>
                      <a:lnTo>
                        <a:pt x="317" y="375"/>
                      </a:lnTo>
                      <a:lnTo>
                        <a:pt x="320" y="372"/>
                      </a:lnTo>
                      <a:lnTo>
                        <a:pt x="323" y="366"/>
                      </a:lnTo>
                      <a:lnTo>
                        <a:pt x="323" y="360"/>
                      </a:lnTo>
                      <a:lnTo>
                        <a:pt x="320" y="356"/>
                      </a:lnTo>
                      <a:lnTo>
                        <a:pt x="316" y="352"/>
                      </a:lnTo>
                      <a:lnTo>
                        <a:pt x="311" y="351"/>
                      </a:lnTo>
                      <a:lnTo>
                        <a:pt x="295" y="351"/>
                      </a:lnTo>
                      <a:lnTo>
                        <a:pt x="279" y="351"/>
                      </a:lnTo>
                      <a:lnTo>
                        <a:pt x="263" y="350"/>
                      </a:lnTo>
                      <a:lnTo>
                        <a:pt x="248" y="349"/>
                      </a:lnTo>
                      <a:lnTo>
                        <a:pt x="231" y="348"/>
                      </a:lnTo>
                      <a:lnTo>
                        <a:pt x="215" y="345"/>
                      </a:lnTo>
                      <a:lnTo>
                        <a:pt x="200" y="343"/>
                      </a:lnTo>
                      <a:lnTo>
                        <a:pt x="183" y="341"/>
                      </a:lnTo>
                      <a:lnTo>
                        <a:pt x="168" y="337"/>
                      </a:lnTo>
                      <a:lnTo>
                        <a:pt x="151" y="334"/>
                      </a:lnTo>
                      <a:lnTo>
                        <a:pt x="136" y="329"/>
                      </a:lnTo>
                      <a:lnTo>
                        <a:pt x="121" y="325"/>
                      </a:lnTo>
                      <a:lnTo>
                        <a:pt x="106" y="320"/>
                      </a:lnTo>
                      <a:lnTo>
                        <a:pt x="92" y="313"/>
                      </a:lnTo>
                      <a:lnTo>
                        <a:pt x="76" y="306"/>
                      </a:lnTo>
                      <a:lnTo>
                        <a:pt x="62" y="300"/>
                      </a:lnTo>
                      <a:lnTo>
                        <a:pt x="51" y="291"/>
                      </a:lnTo>
                      <a:lnTo>
                        <a:pt x="41" y="280"/>
                      </a:lnTo>
                      <a:lnTo>
                        <a:pt x="35" y="269"/>
                      </a:lnTo>
                      <a:lnTo>
                        <a:pt x="31" y="255"/>
                      </a:lnTo>
                      <a:lnTo>
                        <a:pt x="31" y="239"/>
                      </a:lnTo>
                      <a:lnTo>
                        <a:pt x="33" y="218"/>
                      </a:lnTo>
                      <a:lnTo>
                        <a:pt x="38" y="197"/>
                      </a:lnTo>
                      <a:lnTo>
                        <a:pt x="42" y="182"/>
                      </a:lnTo>
                      <a:lnTo>
                        <a:pt x="51" y="165"/>
                      </a:lnTo>
                      <a:lnTo>
                        <a:pt x="60" y="150"/>
                      </a:lnTo>
                      <a:lnTo>
                        <a:pt x="68" y="136"/>
                      </a:lnTo>
                      <a:lnTo>
                        <a:pt x="79" y="124"/>
                      </a:lnTo>
                      <a:lnTo>
                        <a:pt x="89" y="111"/>
                      </a:lnTo>
                      <a:lnTo>
                        <a:pt x="101" y="100"/>
                      </a:lnTo>
                      <a:lnTo>
                        <a:pt x="114" y="88"/>
                      </a:lnTo>
                      <a:lnTo>
                        <a:pt x="129" y="76"/>
                      </a:lnTo>
                      <a:lnTo>
                        <a:pt x="144" y="64"/>
                      </a:lnTo>
                      <a:lnTo>
                        <a:pt x="162" y="53"/>
                      </a:lnTo>
                      <a:lnTo>
                        <a:pt x="181" y="41"/>
                      </a:lnTo>
                      <a:lnTo>
                        <a:pt x="201" y="31"/>
                      </a:lnTo>
                      <a:lnTo>
                        <a:pt x="219" y="22"/>
                      </a:lnTo>
                      <a:lnTo>
                        <a:pt x="237" y="14"/>
                      </a:lnTo>
                      <a:lnTo>
                        <a:pt x="253" y="7"/>
                      </a:lnTo>
                      <a:lnTo>
                        <a:pt x="268" y="1"/>
                      </a:lnTo>
                      <a:lnTo>
                        <a:pt x="255" y="0"/>
                      </a:lnTo>
                      <a:lnTo>
                        <a:pt x="238" y="1"/>
                      </a:lnTo>
                      <a:lnTo>
                        <a:pt x="221" y="5"/>
                      </a:lnTo>
                      <a:lnTo>
                        <a:pt x="201" y="11"/>
                      </a:lnTo>
                      <a:lnTo>
                        <a:pt x="181" y="19"/>
                      </a:lnTo>
                      <a:lnTo>
                        <a:pt x="161" y="28"/>
                      </a:lnTo>
                      <a:lnTo>
                        <a:pt x="142" y="39"/>
                      </a:lnTo>
                      <a:lnTo>
                        <a:pt x="126" y="5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360" cap="sq">
                  <a:solidFill>
                    <a:srgbClr val="80808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732" name="Freeform 180"/>
                <p:cNvSpPr>
                  <a:spLocks noChangeArrowheads="1"/>
                </p:cNvSpPr>
                <p:nvPr/>
              </p:nvSpPr>
              <p:spPr bwMode="auto">
                <a:xfrm>
                  <a:off x="1741" y="3125"/>
                  <a:ext cx="60" cy="40"/>
                </a:xfrm>
                <a:custGeom>
                  <a:avLst/>
                  <a:gdLst>
                    <a:gd name="G0" fmla="+- 1 0 0"/>
                    <a:gd name="G1" fmla="+- 1 0 0"/>
                    <a:gd name="G2" fmla="+- 1 0 0"/>
                    <a:gd name="G3" fmla="+- 0 0 0"/>
                    <a:gd name="G4" fmla="+- 0 0 0"/>
                    <a:gd name="G5" fmla="+- 0 0 0"/>
                    <a:gd name="G6" fmla="+- 1 0 0"/>
                    <a:gd name="G7" fmla="+- 1 0 0"/>
                    <a:gd name="G8" fmla="+- 1 0 0"/>
                    <a:gd name="G9" fmla="+- 1 0 0"/>
                    <a:gd name="G10" fmla="+- 1 0 0"/>
                    <a:gd name="G11" fmla="+- 1 0 0"/>
                    <a:gd name="G12" fmla="+- 1 0 0"/>
                    <a:gd name="G13" fmla="+- 1 0 0"/>
                    <a:gd name="G14" fmla="+- 1 0 0"/>
                    <a:gd name="G15" fmla="+- 1 0 0"/>
                    <a:gd name="G16" fmla="+- 1 0 0"/>
                    <a:gd name="G17" fmla="+- 1 0 0"/>
                    <a:gd name="G18" fmla="+- 1 0 0"/>
                    <a:gd name="G19" fmla="+- 1 0 0"/>
                    <a:gd name="G20" fmla="+- 1 0 0"/>
                    <a:gd name="G21" fmla="+- 1 0 0"/>
                    <a:gd name="G22" fmla="+- 1 0 0"/>
                    <a:gd name="G23" fmla="+- 0 0 0"/>
                    <a:gd name="G24" fmla="+- 1 0 0"/>
                    <a:gd name="G25" fmla="+- 1 0 0"/>
                    <a:gd name="G26" fmla="+- 1 0 0"/>
                    <a:gd name="G27" fmla="+- 92 0 0"/>
                    <a:gd name="G28" fmla="+- 1 0 0"/>
                    <a:gd name="G29" fmla="+- 1 0 0"/>
                    <a:gd name="G30" fmla="+- 1 0 0"/>
                    <a:gd name="G31" fmla="+- 1 0 0"/>
                    <a:gd name="G32" fmla="+- 1 0 0"/>
                    <a:gd name="G33" fmla="+- 1 0 0"/>
                    <a:gd name="G34" fmla="+- 1 0 0"/>
                    <a:gd name="G35" fmla="+- 1 0 0"/>
                    <a:gd name="G36" fmla="+- 1 0 0"/>
                    <a:gd name="G37" fmla="+- 1 0 0"/>
                    <a:gd name="G38" fmla="+- 1 0 0"/>
                    <a:gd name="G39" fmla="+- 1 0 0"/>
                    <a:gd name="G40" fmla="+- 1 0 0"/>
                    <a:gd name="G41" fmla="+- 1 0 0"/>
                    <a:gd name="G42" fmla="*/ 1 35987 55552"/>
                    <a:gd name="G43" fmla="*/ G42 1 180"/>
                    <a:gd name="G44" fmla="cos 0 G43"/>
                    <a:gd name="G45" fmla="+- 0 0 0"/>
                    <a:gd name="G46" fmla="+- 6 0 0"/>
                    <a:gd name="G47" fmla="+- 0 0 0"/>
                    <a:gd name="G48" fmla="+- 1 0 0"/>
                    <a:gd name="G49" fmla="+- 1 0 0"/>
                    <a:gd name="G50" fmla="+- 1 0 0"/>
                    <a:gd name="G51" fmla="+- 1 0 0"/>
                    <a:gd name="G52" fmla="+- 1 0 0"/>
                    <a:gd name="G53" fmla="+- 1 0 0"/>
                    <a:gd name="G54" fmla="+- 1 0 0"/>
                    <a:gd name="T0" fmla="*/ 0 256 1"/>
                    <a:gd name="T1" fmla="*/ 0 256 1"/>
                    <a:gd name="G55" fmla="+- 0 T0 T1"/>
                    <a:gd name="G56" fmla="cos 54736 G55"/>
                    <a:gd name="T2" fmla="*/ 0 256 1"/>
                    <a:gd name="T3" fmla="*/ 0 256 1"/>
                    <a:gd name="G57" fmla="+- 0 T2 T3"/>
                    <a:gd name="G58" fmla="sin 54766 G57"/>
                    <a:gd name="G59" fmla="+- G56 G58 0"/>
                    <a:gd name="G60" fmla="+- G59 10800 0"/>
                    <a:gd name="G61" fmla="+- 1 0 0"/>
                    <a:gd name="G62" fmla="+- 1 0 0"/>
                    <a:gd name="G63" fmla="+- 1 0 0"/>
                    <a:gd name="G64" fmla="+- 1 0 0"/>
                    <a:gd name="G65" fmla="+- 1 0 0"/>
                    <a:gd name="G66" fmla="+- 1 0 0"/>
                    <a:gd name="G67" fmla="+- 1 0 0"/>
                    <a:gd name="T4" fmla="*/ 0 w 282"/>
                    <a:gd name="T5" fmla="*/ 0 h 253"/>
                    <a:gd name="T6" fmla="*/ 0 w 282"/>
                    <a:gd name="T7" fmla="*/ 0 h 253"/>
                    <a:gd name="T8" fmla="*/ 0 w 282"/>
                    <a:gd name="T9" fmla="*/ 0 h 253"/>
                    <a:gd name="T10" fmla="*/ 0 w 282"/>
                    <a:gd name="T11" fmla="*/ 0 h 253"/>
                    <a:gd name="T12" fmla="*/ 0 w 282"/>
                    <a:gd name="T13" fmla="*/ 0 h 253"/>
                    <a:gd name="T14" fmla="*/ 0 w 282"/>
                    <a:gd name="T15" fmla="*/ 0 h 253"/>
                    <a:gd name="T16" fmla="*/ 0 w 282"/>
                    <a:gd name="T17" fmla="*/ 0 h 253"/>
                    <a:gd name="T18" fmla="*/ 0 w 282"/>
                    <a:gd name="T19" fmla="*/ 0 h 253"/>
                    <a:gd name="T20" fmla="*/ 0 w 282"/>
                    <a:gd name="T21" fmla="*/ 0 h 253"/>
                    <a:gd name="T22" fmla="*/ 0 w 282"/>
                    <a:gd name="T23" fmla="*/ 0 h 253"/>
                    <a:gd name="T24" fmla="*/ 0 w 282"/>
                    <a:gd name="T25" fmla="*/ 0 h 253"/>
                    <a:gd name="T26" fmla="*/ 0 w 282"/>
                    <a:gd name="T27" fmla="*/ 0 h 253"/>
                    <a:gd name="T28" fmla="*/ 0 w 282"/>
                    <a:gd name="T29" fmla="*/ 0 h 253"/>
                    <a:gd name="T30" fmla="*/ 0 w 282"/>
                    <a:gd name="T31" fmla="*/ 0 h 253"/>
                    <a:gd name="T32" fmla="*/ 0 w 282"/>
                    <a:gd name="T33" fmla="*/ 0 h 253"/>
                    <a:gd name="T34" fmla="*/ 0 w 282"/>
                    <a:gd name="T35" fmla="*/ 0 h 253"/>
                    <a:gd name="T36" fmla="*/ 0 w 282"/>
                    <a:gd name="T37" fmla="*/ 0 h 253"/>
                    <a:gd name="T38" fmla="*/ 0 w 282"/>
                    <a:gd name="T39" fmla="*/ 0 h 253"/>
                    <a:gd name="T40" fmla="*/ 0 w 282"/>
                    <a:gd name="T41" fmla="*/ 0 h 253"/>
                    <a:gd name="T42" fmla="*/ 0 w 282"/>
                    <a:gd name="T43" fmla="*/ 0 h 253"/>
                    <a:gd name="T44" fmla="*/ 0 w 282"/>
                    <a:gd name="T45" fmla="*/ 0 h 253"/>
                    <a:gd name="T46" fmla="*/ 0 w 282"/>
                    <a:gd name="T47" fmla="*/ 0 h 253"/>
                    <a:gd name="T48" fmla="*/ 0 w 282"/>
                    <a:gd name="T49" fmla="*/ 0 h 253"/>
                    <a:gd name="T50" fmla="*/ 0 w 282"/>
                    <a:gd name="T51" fmla="*/ 0 h 253"/>
                    <a:gd name="T52" fmla="*/ 0 w 282"/>
                    <a:gd name="T53" fmla="*/ 0 h 253"/>
                    <a:gd name="T54" fmla="*/ 0 w 282"/>
                    <a:gd name="T55" fmla="*/ 0 h 253"/>
                    <a:gd name="T56" fmla="*/ 0 w 282"/>
                    <a:gd name="T57" fmla="*/ 0 h 253"/>
                    <a:gd name="T58" fmla="*/ 0 w 282"/>
                    <a:gd name="T59" fmla="*/ 0 h 253"/>
                    <a:gd name="T60" fmla="*/ 0 w 282"/>
                    <a:gd name="T61" fmla="*/ 0 h 253"/>
                    <a:gd name="T62" fmla="*/ 0 w 282"/>
                    <a:gd name="T63" fmla="*/ 0 h 253"/>
                    <a:gd name="T64" fmla="*/ 0 w 282"/>
                    <a:gd name="T65" fmla="*/ 0 h 253"/>
                    <a:gd name="T66" fmla="*/ 0 w 282"/>
                    <a:gd name="T67" fmla="*/ 0 h 253"/>
                    <a:gd name="T68" fmla="*/ 0 w 282"/>
                    <a:gd name="T69" fmla="*/ 0 h 253"/>
                    <a:gd name="T70" fmla="*/ 0 w 282"/>
                    <a:gd name="T71" fmla="*/ 0 h 253"/>
                    <a:gd name="T72" fmla="*/ 0 w 282"/>
                    <a:gd name="T73" fmla="*/ 0 h 253"/>
                    <a:gd name="T74" fmla="*/ 0 w 282"/>
                    <a:gd name="T75" fmla="*/ 0 h 253"/>
                    <a:gd name="T76" fmla="*/ 0 w 282"/>
                    <a:gd name="T77" fmla="*/ 0 h 253"/>
                    <a:gd name="T78" fmla="*/ 0 w 282"/>
                    <a:gd name="T79" fmla="*/ 0 h 253"/>
                    <a:gd name="T80" fmla="*/ 0 w 282"/>
                    <a:gd name="T81" fmla="*/ 0 h 253"/>
                    <a:gd name="T82" fmla="*/ 0 w 282"/>
                    <a:gd name="T83" fmla="*/ 0 h 253"/>
                    <a:gd name="T84" fmla="*/ 0 w 282"/>
                    <a:gd name="T85" fmla="*/ 0 h 253"/>
                    <a:gd name="T86" fmla="*/ 0 w 282"/>
                    <a:gd name="T87" fmla="*/ 0 h 253"/>
                    <a:gd name="T88" fmla="*/ 0 w 282"/>
                    <a:gd name="T89" fmla="*/ 0 h 253"/>
                    <a:gd name="T90" fmla="*/ 0 w 282"/>
                    <a:gd name="T91" fmla="*/ 0 h 253"/>
                    <a:gd name="T92" fmla="*/ 0 w 282"/>
                    <a:gd name="T93" fmla="*/ 0 h 253"/>
                    <a:gd name="T94" fmla="*/ 0 w 282"/>
                    <a:gd name="T95" fmla="*/ 0 h 253"/>
                    <a:gd name="T96" fmla="*/ 0 w 282"/>
                    <a:gd name="T97" fmla="*/ 0 h 253"/>
                    <a:gd name="T98" fmla="*/ 0 w 282"/>
                    <a:gd name="T99" fmla="*/ 0 h 253"/>
                    <a:gd name="T100" fmla="*/ 0 w 282"/>
                    <a:gd name="T101" fmla="*/ 0 h 253"/>
                    <a:gd name="T102" fmla="*/ 0 w 282"/>
                    <a:gd name="T103" fmla="*/ 0 h 253"/>
                    <a:gd name="T104" fmla="*/ 0 w 282"/>
                    <a:gd name="T105" fmla="*/ 0 h 253"/>
                    <a:gd name="T106" fmla="*/ 0 w 282"/>
                    <a:gd name="T107" fmla="*/ 0 h 253"/>
                    <a:gd name="T108" fmla="*/ 0 w 282"/>
                    <a:gd name="T109" fmla="*/ 0 h 253"/>
                    <a:gd name="T110" fmla="*/ 0 w 282"/>
                    <a:gd name="T111" fmla="*/ 0 h 253"/>
                    <a:gd name="T112" fmla="*/ 0 w 282"/>
                    <a:gd name="T113" fmla="*/ 0 h 253"/>
                    <a:gd name="T114" fmla="*/ 0 w 282"/>
                    <a:gd name="T115" fmla="*/ 0 h 253"/>
                    <a:gd name="T116" fmla="*/ 0 w 282"/>
                    <a:gd name="T117" fmla="*/ 0 h 253"/>
                    <a:gd name="T118" fmla="*/ 0 w 282"/>
                    <a:gd name="T119" fmla="*/ 0 h 253"/>
                    <a:gd name="T120" fmla="*/ 0 w 282"/>
                    <a:gd name="T121" fmla="*/ 0 h 253"/>
                    <a:gd name="T122" fmla="*/ 0 w 282"/>
                    <a:gd name="T123" fmla="*/ 0 h 253"/>
                    <a:gd name="T124" fmla="*/ 0 w 282"/>
                    <a:gd name="T125" fmla="*/ 0 h 253"/>
                    <a:gd name="T126" fmla="*/ 0 w 282"/>
                    <a:gd name="T127" fmla="*/ 0 h 253"/>
                    <a:gd name="T128" fmla="*/ 282 w 282"/>
                    <a:gd name="T129" fmla="*/ 253 h 253"/>
                  </a:gdLst>
                  <a:ahLst/>
                  <a:cxnLst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T126" t="T127" r="T128" b="T129"/>
                  <a:pathLst>
                    <a:path w="282" h="253">
                      <a:moveTo>
                        <a:pt x="235" y="78"/>
                      </a:moveTo>
                      <a:lnTo>
                        <a:pt x="248" y="92"/>
                      </a:lnTo>
                      <a:lnTo>
                        <a:pt x="255" y="108"/>
                      </a:lnTo>
                      <a:lnTo>
                        <a:pt x="259" y="125"/>
                      </a:lnTo>
                      <a:lnTo>
                        <a:pt x="259" y="144"/>
                      </a:lnTo>
                      <a:lnTo>
                        <a:pt x="257" y="159"/>
                      </a:lnTo>
                      <a:lnTo>
                        <a:pt x="252" y="171"/>
                      </a:lnTo>
                      <a:lnTo>
                        <a:pt x="244" y="184"/>
                      </a:lnTo>
                      <a:lnTo>
                        <a:pt x="236" y="194"/>
                      </a:lnTo>
                      <a:lnTo>
                        <a:pt x="225" y="206"/>
                      </a:lnTo>
                      <a:lnTo>
                        <a:pt x="215" y="215"/>
                      </a:lnTo>
                      <a:lnTo>
                        <a:pt x="204" y="225"/>
                      </a:lnTo>
                      <a:lnTo>
                        <a:pt x="194" y="236"/>
                      </a:lnTo>
                      <a:lnTo>
                        <a:pt x="191" y="239"/>
                      </a:lnTo>
                      <a:lnTo>
                        <a:pt x="190" y="242"/>
                      </a:lnTo>
                      <a:lnTo>
                        <a:pt x="191" y="246"/>
                      </a:lnTo>
                      <a:lnTo>
                        <a:pt x="194" y="249"/>
                      </a:lnTo>
                      <a:lnTo>
                        <a:pt x="197" y="252"/>
                      </a:lnTo>
                      <a:lnTo>
                        <a:pt x="201" y="253"/>
                      </a:lnTo>
                      <a:lnTo>
                        <a:pt x="205" y="252"/>
                      </a:lnTo>
                      <a:lnTo>
                        <a:pt x="209" y="249"/>
                      </a:lnTo>
                      <a:lnTo>
                        <a:pt x="232" y="234"/>
                      </a:lnTo>
                      <a:lnTo>
                        <a:pt x="251" y="215"/>
                      </a:lnTo>
                      <a:lnTo>
                        <a:pt x="267" y="192"/>
                      </a:lnTo>
                      <a:lnTo>
                        <a:pt x="278" y="168"/>
                      </a:lnTo>
                      <a:lnTo>
                        <a:pt x="282" y="141"/>
                      </a:lnTo>
                      <a:lnTo>
                        <a:pt x="279" y="116"/>
                      </a:lnTo>
                      <a:lnTo>
                        <a:pt x="270" y="92"/>
                      </a:lnTo>
                      <a:lnTo>
                        <a:pt x="251" y="70"/>
                      </a:lnTo>
                      <a:lnTo>
                        <a:pt x="237" y="59"/>
                      </a:lnTo>
                      <a:lnTo>
                        <a:pt x="221" y="48"/>
                      </a:lnTo>
                      <a:lnTo>
                        <a:pt x="202" y="39"/>
                      </a:lnTo>
                      <a:lnTo>
                        <a:pt x="183" y="31"/>
                      </a:lnTo>
                      <a:lnTo>
                        <a:pt x="163" y="24"/>
                      </a:lnTo>
                      <a:lnTo>
                        <a:pt x="142" y="18"/>
                      </a:lnTo>
                      <a:lnTo>
                        <a:pt x="122" y="13"/>
                      </a:lnTo>
                      <a:lnTo>
                        <a:pt x="101" y="8"/>
                      </a:lnTo>
                      <a:lnTo>
                        <a:pt x="82" y="5"/>
                      </a:lnTo>
                      <a:lnTo>
                        <a:pt x="63" y="2"/>
                      </a:lnTo>
                      <a:lnTo>
                        <a:pt x="47" y="0"/>
                      </a:lnTo>
                      <a:lnTo>
                        <a:pt x="32" y="0"/>
                      </a:lnTo>
                      <a:lnTo>
                        <a:pt x="19" y="0"/>
                      </a:lnTo>
                      <a:lnTo>
                        <a:pt x="10" y="1"/>
                      </a:lnTo>
                      <a:lnTo>
                        <a:pt x="4" y="4"/>
                      </a:lnTo>
                      <a:lnTo>
                        <a:pt x="0" y="6"/>
                      </a:lnTo>
                      <a:lnTo>
                        <a:pt x="12" y="8"/>
                      </a:lnTo>
                      <a:lnTo>
                        <a:pt x="25" y="9"/>
                      </a:lnTo>
                      <a:lnTo>
                        <a:pt x="38" y="12"/>
                      </a:lnTo>
                      <a:lnTo>
                        <a:pt x="52" y="14"/>
                      </a:lnTo>
                      <a:lnTo>
                        <a:pt x="67" y="16"/>
                      </a:lnTo>
                      <a:lnTo>
                        <a:pt x="82" y="18"/>
                      </a:lnTo>
                      <a:lnTo>
                        <a:pt x="97" y="22"/>
                      </a:lnTo>
                      <a:lnTo>
                        <a:pt x="114" y="25"/>
                      </a:lnTo>
                      <a:lnTo>
                        <a:pt x="129" y="30"/>
                      </a:lnTo>
                      <a:lnTo>
                        <a:pt x="146" y="35"/>
                      </a:lnTo>
                      <a:lnTo>
                        <a:pt x="162" y="40"/>
                      </a:lnTo>
                      <a:lnTo>
                        <a:pt x="177" y="46"/>
                      </a:lnTo>
                      <a:lnTo>
                        <a:pt x="192" y="53"/>
                      </a:lnTo>
                      <a:lnTo>
                        <a:pt x="208" y="60"/>
                      </a:lnTo>
                      <a:lnTo>
                        <a:pt x="222" y="69"/>
                      </a:lnTo>
                      <a:lnTo>
                        <a:pt x="235" y="7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360" cap="sq">
                  <a:solidFill>
                    <a:srgbClr val="80808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733" name="Freeform 181"/>
                <p:cNvSpPr>
                  <a:spLocks noChangeArrowheads="1"/>
                </p:cNvSpPr>
                <p:nvPr/>
              </p:nvSpPr>
              <p:spPr bwMode="auto">
                <a:xfrm>
                  <a:off x="1620" y="3148"/>
                  <a:ext cx="23" cy="37"/>
                </a:xfrm>
                <a:custGeom>
                  <a:avLst/>
                  <a:gdLst>
                    <a:gd name="G0" fmla="+- 128 0 0"/>
                    <a:gd name="G1" fmla="+- 148 0 0"/>
                    <a:gd name="G2" fmla="+- 166 0 0"/>
                    <a:gd name="G3" fmla="+- 0 0 0"/>
                    <a:gd name="G4" fmla="+- 1 0 0"/>
                    <a:gd name="G5" fmla="+- 1 0 0"/>
                    <a:gd name="G6" fmla="+- 1 0 0"/>
                    <a:gd name="G7" fmla="+- 1 0 0"/>
                    <a:gd name="G8" fmla="+- 1 0 0"/>
                    <a:gd name="G9" fmla="+- 1 0 0"/>
                    <a:gd name="G10" fmla="+- 1 0 0"/>
                    <a:gd name="G11" fmla="+- 1 0 0"/>
                    <a:gd name="G12" fmla="+- 1 0 0"/>
                    <a:gd name="G13" fmla="+- 1 0 0"/>
                    <a:gd name="G14" fmla="+- 1 0 0"/>
                    <a:gd name="G15" fmla="+- 1 0 0"/>
                    <a:gd name="G16" fmla="+- 1 0 0"/>
                    <a:gd name="G17" fmla="+- 1 0 0"/>
                    <a:gd name="G18" fmla="+- 1 0 0"/>
                    <a:gd name="G19" fmla="+- 1 0 0"/>
                    <a:gd name="G20" fmla="+- 1 0 0"/>
                    <a:gd name="G21" fmla="+- 1 0 0"/>
                    <a:gd name="G22" fmla="+- 1 0 0"/>
                    <a:gd name="G23" fmla="+- 1 0 0"/>
                    <a:gd name="G24" fmla="+- 1 0 0"/>
                    <a:gd name="G25" fmla="+- 1 0 0"/>
                    <a:gd name="G26" fmla="+- 1 0 0"/>
                    <a:gd name="G27" fmla="+- 1 0 0"/>
                    <a:gd name="G28" fmla="+- 1 0 0"/>
                    <a:gd name="G29" fmla="+- 1 0 0"/>
                    <a:gd name="G30" fmla="+- 1 0 0"/>
                    <a:gd name="G31" fmla="+- 1 0 0"/>
                    <a:gd name="G32" fmla="+- 1 0 0"/>
                    <a:gd name="G33" fmla="+- 1 0 0"/>
                    <a:gd name="G34" fmla="+- 1 0 0"/>
                    <a:gd name="G35" fmla="+- 1 0 0"/>
                    <a:gd name="G36" fmla="+- 1 0 0"/>
                    <a:gd name="G37" fmla="+- 1 0 0"/>
                    <a:gd name="G38" fmla="+- 1 0 0"/>
                    <a:gd name="G39" fmla="+- 0 0 0"/>
                    <a:gd name="G40" fmla="+- 128 0 0"/>
                    <a:gd name="T0" fmla="*/ 0 w 115"/>
                    <a:gd name="T1" fmla="*/ 0 h 236"/>
                    <a:gd name="T2" fmla="*/ 0 w 115"/>
                    <a:gd name="T3" fmla="*/ 0 h 236"/>
                    <a:gd name="T4" fmla="*/ 0 w 115"/>
                    <a:gd name="T5" fmla="*/ 0 h 236"/>
                    <a:gd name="T6" fmla="*/ 0 w 115"/>
                    <a:gd name="T7" fmla="*/ 0 h 236"/>
                    <a:gd name="T8" fmla="*/ 0 w 115"/>
                    <a:gd name="T9" fmla="*/ 0 h 236"/>
                    <a:gd name="T10" fmla="*/ 0 w 115"/>
                    <a:gd name="T11" fmla="*/ 0 h 236"/>
                    <a:gd name="T12" fmla="*/ 0 w 115"/>
                    <a:gd name="T13" fmla="*/ 0 h 236"/>
                    <a:gd name="T14" fmla="*/ 0 w 115"/>
                    <a:gd name="T15" fmla="*/ 0 h 236"/>
                    <a:gd name="T16" fmla="*/ 0 w 115"/>
                    <a:gd name="T17" fmla="*/ 0 h 236"/>
                    <a:gd name="T18" fmla="*/ 0 w 115"/>
                    <a:gd name="T19" fmla="*/ 0 h 236"/>
                    <a:gd name="T20" fmla="*/ 0 w 115"/>
                    <a:gd name="T21" fmla="*/ 0 h 236"/>
                    <a:gd name="T22" fmla="*/ 0 w 115"/>
                    <a:gd name="T23" fmla="*/ 0 h 236"/>
                    <a:gd name="T24" fmla="*/ 0 w 115"/>
                    <a:gd name="T25" fmla="*/ 0 h 236"/>
                    <a:gd name="T26" fmla="*/ 0 w 115"/>
                    <a:gd name="T27" fmla="*/ 0 h 236"/>
                    <a:gd name="T28" fmla="*/ 0 w 115"/>
                    <a:gd name="T29" fmla="*/ 0 h 236"/>
                    <a:gd name="T30" fmla="*/ 0 w 115"/>
                    <a:gd name="T31" fmla="*/ 0 h 236"/>
                    <a:gd name="T32" fmla="*/ 0 w 115"/>
                    <a:gd name="T33" fmla="*/ 0 h 236"/>
                    <a:gd name="T34" fmla="*/ 0 w 115"/>
                    <a:gd name="T35" fmla="*/ 0 h 236"/>
                    <a:gd name="T36" fmla="*/ 0 w 115"/>
                    <a:gd name="T37" fmla="*/ 0 h 236"/>
                    <a:gd name="T38" fmla="*/ 0 w 115"/>
                    <a:gd name="T39" fmla="*/ 0 h 236"/>
                    <a:gd name="T40" fmla="*/ 0 w 115"/>
                    <a:gd name="T41" fmla="*/ 0 h 236"/>
                    <a:gd name="T42" fmla="*/ 0 w 115"/>
                    <a:gd name="T43" fmla="*/ 0 h 236"/>
                    <a:gd name="T44" fmla="*/ 0 w 115"/>
                    <a:gd name="T45" fmla="*/ 0 h 236"/>
                    <a:gd name="T46" fmla="*/ 0 w 115"/>
                    <a:gd name="T47" fmla="*/ 0 h 236"/>
                    <a:gd name="T48" fmla="*/ 0 w 115"/>
                    <a:gd name="T49" fmla="*/ 0 h 236"/>
                    <a:gd name="T50" fmla="*/ 0 w 115"/>
                    <a:gd name="T51" fmla="*/ 0 h 236"/>
                    <a:gd name="T52" fmla="*/ 0 w 115"/>
                    <a:gd name="T53" fmla="*/ 0 h 236"/>
                    <a:gd name="T54" fmla="*/ 0 w 115"/>
                    <a:gd name="T55" fmla="*/ 0 h 236"/>
                    <a:gd name="T56" fmla="*/ 0 w 115"/>
                    <a:gd name="T57" fmla="*/ 0 h 236"/>
                    <a:gd name="T58" fmla="*/ 0 w 115"/>
                    <a:gd name="T59" fmla="*/ 0 h 236"/>
                    <a:gd name="T60" fmla="*/ 0 w 115"/>
                    <a:gd name="T61" fmla="*/ 0 h 236"/>
                    <a:gd name="T62" fmla="*/ 0 w 115"/>
                    <a:gd name="T63" fmla="*/ 0 h 236"/>
                    <a:gd name="T64" fmla="*/ 0 w 115"/>
                    <a:gd name="T65" fmla="*/ 0 h 236"/>
                    <a:gd name="T66" fmla="*/ 0 w 115"/>
                    <a:gd name="T67" fmla="*/ 0 h 236"/>
                    <a:gd name="T68" fmla="*/ 0 w 115"/>
                    <a:gd name="T69" fmla="*/ 0 h 236"/>
                    <a:gd name="T70" fmla="*/ 0 w 115"/>
                    <a:gd name="T71" fmla="*/ 0 h 236"/>
                    <a:gd name="T72" fmla="*/ 0 w 115"/>
                    <a:gd name="T73" fmla="*/ 0 h 236"/>
                    <a:gd name="T74" fmla="*/ 0 w 115"/>
                    <a:gd name="T75" fmla="*/ 0 h 236"/>
                    <a:gd name="T76" fmla="*/ 0 w 115"/>
                    <a:gd name="T77" fmla="*/ 0 h 236"/>
                    <a:gd name="T78" fmla="*/ 0 w 115"/>
                    <a:gd name="T79" fmla="*/ 0 h 236"/>
                    <a:gd name="T80" fmla="*/ 0 w 115"/>
                    <a:gd name="T81" fmla="*/ 0 h 236"/>
                    <a:gd name="T82" fmla="*/ 0 w 115"/>
                    <a:gd name="T83" fmla="*/ 0 h 236"/>
                    <a:gd name="T84" fmla="*/ 115 w 115"/>
                    <a:gd name="T85" fmla="*/ 236 h 2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T82" t="T83" r="T84" b="T85"/>
                  <a:pathLst>
                    <a:path w="115" h="236">
                      <a:moveTo>
                        <a:pt x="0" y="128"/>
                      </a:moveTo>
                      <a:lnTo>
                        <a:pt x="0" y="148"/>
                      </a:lnTo>
                      <a:lnTo>
                        <a:pt x="5" y="166"/>
                      </a:lnTo>
                      <a:lnTo>
                        <a:pt x="13" y="184"/>
                      </a:lnTo>
                      <a:lnTo>
                        <a:pt x="24" y="198"/>
                      </a:lnTo>
                      <a:lnTo>
                        <a:pt x="39" y="211"/>
                      </a:lnTo>
                      <a:lnTo>
                        <a:pt x="55" y="223"/>
                      </a:lnTo>
                      <a:lnTo>
                        <a:pt x="74" y="231"/>
                      </a:lnTo>
                      <a:lnTo>
                        <a:pt x="92" y="235"/>
                      </a:lnTo>
                      <a:lnTo>
                        <a:pt x="98" y="236"/>
                      </a:lnTo>
                      <a:lnTo>
                        <a:pt x="104" y="234"/>
                      </a:lnTo>
                      <a:lnTo>
                        <a:pt x="109" y="231"/>
                      </a:lnTo>
                      <a:lnTo>
                        <a:pt x="111" y="226"/>
                      </a:lnTo>
                      <a:lnTo>
                        <a:pt x="111" y="220"/>
                      </a:lnTo>
                      <a:lnTo>
                        <a:pt x="110" y="215"/>
                      </a:lnTo>
                      <a:lnTo>
                        <a:pt x="107" y="210"/>
                      </a:lnTo>
                      <a:lnTo>
                        <a:pt x="101" y="208"/>
                      </a:lnTo>
                      <a:lnTo>
                        <a:pt x="82" y="201"/>
                      </a:lnTo>
                      <a:lnTo>
                        <a:pt x="64" y="192"/>
                      </a:lnTo>
                      <a:lnTo>
                        <a:pt x="50" y="179"/>
                      </a:lnTo>
                      <a:lnTo>
                        <a:pt x="40" y="165"/>
                      </a:lnTo>
                      <a:lnTo>
                        <a:pt x="33" y="148"/>
                      </a:lnTo>
                      <a:lnTo>
                        <a:pt x="29" y="130"/>
                      </a:lnTo>
                      <a:lnTo>
                        <a:pt x="29" y="110"/>
                      </a:lnTo>
                      <a:lnTo>
                        <a:pt x="35" y="89"/>
                      </a:lnTo>
                      <a:lnTo>
                        <a:pt x="43" y="74"/>
                      </a:lnTo>
                      <a:lnTo>
                        <a:pt x="56" y="60"/>
                      </a:lnTo>
                      <a:lnTo>
                        <a:pt x="70" y="46"/>
                      </a:lnTo>
                      <a:lnTo>
                        <a:pt x="85" y="33"/>
                      </a:lnTo>
                      <a:lnTo>
                        <a:pt x="98" y="23"/>
                      </a:lnTo>
                      <a:lnTo>
                        <a:pt x="109" y="12"/>
                      </a:lnTo>
                      <a:lnTo>
                        <a:pt x="115" y="6"/>
                      </a:lnTo>
                      <a:lnTo>
                        <a:pt x="115" y="0"/>
                      </a:lnTo>
                      <a:lnTo>
                        <a:pt x="102" y="4"/>
                      </a:lnTo>
                      <a:lnTo>
                        <a:pt x="85" y="12"/>
                      </a:lnTo>
                      <a:lnTo>
                        <a:pt x="68" y="26"/>
                      </a:lnTo>
                      <a:lnTo>
                        <a:pt x="49" y="42"/>
                      </a:lnTo>
                      <a:lnTo>
                        <a:pt x="32" y="61"/>
                      </a:lnTo>
                      <a:lnTo>
                        <a:pt x="17" y="82"/>
                      </a:lnTo>
                      <a:lnTo>
                        <a:pt x="6" y="105"/>
                      </a:lnTo>
                      <a:lnTo>
                        <a:pt x="0" y="12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360" cap="sq">
                  <a:solidFill>
                    <a:srgbClr val="80808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734" name="Freeform 182"/>
                <p:cNvSpPr>
                  <a:spLocks noChangeArrowheads="1"/>
                </p:cNvSpPr>
                <p:nvPr/>
              </p:nvSpPr>
              <p:spPr bwMode="auto">
                <a:xfrm>
                  <a:off x="1792" y="3122"/>
                  <a:ext cx="52" cy="50"/>
                </a:xfrm>
                <a:custGeom>
                  <a:avLst/>
                  <a:gdLst>
                    <a:gd name="G0" fmla="+- 1 0 0"/>
                    <a:gd name="G1" fmla="+- 1 0 0"/>
                    <a:gd name="G2" fmla="+- 1 0 0"/>
                    <a:gd name="G3" fmla="+- 1 0 0"/>
                    <a:gd name="G4" fmla="+- 1 0 0"/>
                    <a:gd name="G5" fmla="+- 1 0 0"/>
                    <a:gd name="G6" fmla="+- 1 0 0"/>
                    <a:gd name="G7" fmla="+- 1 0 0"/>
                    <a:gd name="G8" fmla="+- 1 0 0"/>
                    <a:gd name="G9" fmla="+- 1 0 0"/>
                    <a:gd name="G10" fmla="+- 1 0 0"/>
                    <a:gd name="G11" fmla="+- 1 0 0"/>
                    <a:gd name="G12" fmla="+- 1 0 0"/>
                    <a:gd name="G13" fmla="+- 1 0 0"/>
                    <a:gd name="G14" fmla="+- 1 0 0"/>
                    <a:gd name="G15" fmla="+- 1 0 0"/>
                    <a:gd name="G16" fmla="+- 1 0 0"/>
                    <a:gd name="G17" fmla="+- 0 0 0"/>
                    <a:gd name="G18" fmla="+- 1 0 0"/>
                    <a:gd name="G19" fmla="+- 1 0 0"/>
                    <a:gd name="G20" fmla="+- 1 0 0"/>
                    <a:gd name="G21" fmla="+- 1 0 0"/>
                    <a:gd name="G22" fmla="+- 1 0 0"/>
                    <a:gd name="G23" fmla="+- 1 0 0"/>
                    <a:gd name="G24" fmla="+- 1 0 0"/>
                    <a:gd name="G25" fmla="+- 1 0 0"/>
                    <a:gd name="G26" fmla="+- 1 0 0"/>
                    <a:gd name="G27" fmla="+- 1 0 0"/>
                    <a:gd name="G28" fmla="+- 1 0 0"/>
                    <a:gd name="G29" fmla="+- 1 0 0"/>
                    <a:gd name="G30" fmla="+- 1 0 0"/>
                    <a:gd name="G31" fmla="+- 1 0 0"/>
                    <a:gd name="G32" fmla="+- 1 0 0"/>
                    <a:gd name="G33" fmla="+- 1 0 0"/>
                    <a:gd name="G34" fmla="+- 1 0 0"/>
                    <a:gd name="G35" fmla="+- 1 0 0"/>
                    <a:gd name="G36" fmla="+- 1 0 0"/>
                    <a:gd name="G37" fmla="+- 1 0 0"/>
                    <a:gd name="G38" fmla="+- 1 0 0"/>
                    <a:gd name="G39" fmla="+- 1 0 0"/>
                    <a:gd name="G40" fmla="+- 1 0 0"/>
                    <a:gd name="G41" fmla="+- 1 0 0"/>
                    <a:gd name="G42" fmla="+- 1 0 0"/>
                    <a:gd name="G43" fmla="+- 1 0 0"/>
                    <a:gd name="G44" fmla="+- 1 0 0"/>
                    <a:gd name="G45" fmla="+- 1 0 0"/>
                    <a:gd name="G46" fmla="+- 1 0 0"/>
                    <a:gd name="G47" fmla="+- 1 0 0"/>
                    <a:gd name="G48" fmla="+- 1 0 0"/>
                    <a:gd name="G49" fmla="+- 1 0 0"/>
                    <a:gd name="G50" fmla="+- 1 0 0"/>
                    <a:gd name="G51" fmla="+- 1 0 0"/>
                    <a:gd name="G52" fmla="+- 1 0 0"/>
                    <a:gd name="G53" fmla="+- 1 0 0"/>
                    <a:gd name="G54" fmla="+- 1 0 0"/>
                    <a:gd name="G55" fmla="+- 1 0 0"/>
                    <a:gd name="G56" fmla="+- 1 0 0"/>
                    <a:gd name="G57" fmla="+- 1 0 0"/>
                    <a:gd name="G58" fmla="+- 0 0 0"/>
                    <a:gd name="G59" fmla="+- 0 0 0"/>
                    <a:gd name="G60" fmla="+- 2 0 0"/>
                    <a:gd name="G61" fmla="+- 0 0 0"/>
                    <a:gd name="G62" fmla="+- 1 0 0"/>
                    <a:gd name="G63" fmla="+- 1 0 0"/>
                    <a:gd name="G64" fmla="+- 1 0 0"/>
                    <a:gd name="G65" fmla="+- 1 0 0"/>
                    <a:gd name="G66" fmla="+- 1 0 0"/>
                    <a:gd name="G67" fmla="+- 1 0 0"/>
                    <a:gd name="G68" fmla="+- 1 0 0"/>
                    <a:gd name="G69" fmla="+- 1 0 0"/>
                    <a:gd name="G70" fmla="+- 1 0 0"/>
                    <a:gd name="G71" fmla="+- 1 0 0"/>
                    <a:gd name="G72" fmla="+- 1 0 0"/>
                    <a:gd name="G73" fmla="+- 1 0 0"/>
                    <a:gd name="G74" fmla="+- 1 0 0"/>
                    <a:gd name="G75" fmla="+- 1 0 0"/>
                    <a:gd name="G76" fmla="+- 1 0 0"/>
                    <a:gd name="T0" fmla="*/ 0 w 245"/>
                    <a:gd name="T1" fmla="*/ 0 h 310"/>
                    <a:gd name="T2" fmla="*/ 0 w 245"/>
                    <a:gd name="T3" fmla="*/ 0 h 310"/>
                    <a:gd name="T4" fmla="*/ 0 w 245"/>
                    <a:gd name="T5" fmla="*/ 0 h 310"/>
                    <a:gd name="T6" fmla="*/ 0 w 245"/>
                    <a:gd name="T7" fmla="*/ 0 h 310"/>
                    <a:gd name="T8" fmla="*/ 0 w 245"/>
                    <a:gd name="T9" fmla="*/ 0 h 310"/>
                    <a:gd name="T10" fmla="*/ 0 w 245"/>
                    <a:gd name="T11" fmla="*/ 0 h 310"/>
                    <a:gd name="T12" fmla="*/ 0 w 245"/>
                    <a:gd name="T13" fmla="*/ 0 h 310"/>
                    <a:gd name="T14" fmla="*/ 0 w 245"/>
                    <a:gd name="T15" fmla="*/ 0 h 310"/>
                    <a:gd name="T16" fmla="*/ 0 w 245"/>
                    <a:gd name="T17" fmla="*/ 0 h 310"/>
                    <a:gd name="T18" fmla="*/ 0 w 245"/>
                    <a:gd name="T19" fmla="*/ 0 h 310"/>
                    <a:gd name="T20" fmla="*/ 0 w 245"/>
                    <a:gd name="T21" fmla="*/ 0 h 310"/>
                    <a:gd name="T22" fmla="*/ 0 w 245"/>
                    <a:gd name="T23" fmla="*/ 0 h 310"/>
                    <a:gd name="T24" fmla="*/ 0 w 245"/>
                    <a:gd name="T25" fmla="*/ 0 h 310"/>
                    <a:gd name="T26" fmla="*/ 0 w 245"/>
                    <a:gd name="T27" fmla="*/ 0 h 310"/>
                    <a:gd name="T28" fmla="*/ 0 w 245"/>
                    <a:gd name="T29" fmla="*/ 0 h 310"/>
                    <a:gd name="T30" fmla="*/ 0 w 245"/>
                    <a:gd name="T31" fmla="*/ 0 h 310"/>
                    <a:gd name="T32" fmla="*/ 0 w 245"/>
                    <a:gd name="T33" fmla="*/ 0 h 310"/>
                    <a:gd name="T34" fmla="*/ 0 w 245"/>
                    <a:gd name="T35" fmla="*/ 0 h 310"/>
                    <a:gd name="T36" fmla="*/ 0 w 245"/>
                    <a:gd name="T37" fmla="*/ 0 h 310"/>
                    <a:gd name="T38" fmla="*/ 0 w 245"/>
                    <a:gd name="T39" fmla="*/ 0 h 310"/>
                    <a:gd name="T40" fmla="*/ 0 w 245"/>
                    <a:gd name="T41" fmla="*/ 0 h 310"/>
                    <a:gd name="T42" fmla="*/ 0 w 245"/>
                    <a:gd name="T43" fmla="*/ 0 h 310"/>
                    <a:gd name="T44" fmla="*/ 0 w 245"/>
                    <a:gd name="T45" fmla="*/ 0 h 310"/>
                    <a:gd name="T46" fmla="*/ 0 w 245"/>
                    <a:gd name="T47" fmla="*/ 0 h 310"/>
                    <a:gd name="T48" fmla="*/ 0 w 245"/>
                    <a:gd name="T49" fmla="*/ 0 h 310"/>
                    <a:gd name="T50" fmla="*/ 0 w 245"/>
                    <a:gd name="T51" fmla="*/ 0 h 310"/>
                    <a:gd name="T52" fmla="*/ 0 w 245"/>
                    <a:gd name="T53" fmla="*/ 0 h 310"/>
                    <a:gd name="T54" fmla="*/ 0 w 245"/>
                    <a:gd name="T55" fmla="*/ 0 h 310"/>
                    <a:gd name="T56" fmla="*/ 0 w 245"/>
                    <a:gd name="T57" fmla="*/ 0 h 310"/>
                    <a:gd name="T58" fmla="*/ 0 w 245"/>
                    <a:gd name="T59" fmla="*/ 0 h 310"/>
                    <a:gd name="T60" fmla="*/ 0 w 245"/>
                    <a:gd name="T61" fmla="*/ 0 h 310"/>
                    <a:gd name="T62" fmla="*/ 0 w 245"/>
                    <a:gd name="T63" fmla="*/ 0 h 310"/>
                    <a:gd name="T64" fmla="*/ 0 w 245"/>
                    <a:gd name="T65" fmla="*/ 0 h 310"/>
                    <a:gd name="T66" fmla="*/ 0 w 245"/>
                    <a:gd name="T67" fmla="*/ 0 h 310"/>
                    <a:gd name="T68" fmla="*/ 0 w 245"/>
                    <a:gd name="T69" fmla="*/ 0 h 310"/>
                    <a:gd name="T70" fmla="*/ 0 w 245"/>
                    <a:gd name="T71" fmla="*/ 0 h 310"/>
                    <a:gd name="T72" fmla="*/ 0 w 245"/>
                    <a:gd name="T73" fmla="*/ 0 h 310"/>
                    <a:gd name="T74" fmla="*/ 0 w 245"/>
                    <a:gd name="T75" fmla="*/ 0 h 310"/>
                    <a:gd name="T76" fmla="*/ 0 w 245"/>
                    <a:gd name="T77" fmla="*/ 0 h 310"/>
                    <a:gd name="T78" fmla="*/ 245 w 245"/>
                    <a:gd name="T79" fmla="*/ 310 h 3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T76" t="T77" r="T78" b="T79"/>
                  <a:pathLst>
                    <a:path w="245" h="310">
                      <a:moveTo>
                        <a:pt x="200" y="116"/>
                      </a:moveTo>
                      <a:lnTo>
                        <a:pt x="208" y="124"/>
                      </a:lnTo>
                      <a:lnTo>
                        <a:pt x="214" y="133"/>
                      </a:lnTo>
                      <a:lnTo>
                        <a:pt x="220" y="144"/>
                      </a:lnTo>
                      <a:lnTo>
                        <a:pt x="223" y="154"/>
                      </a:lnTo>
                      <a:lnTo>
                        <a:pt x="226" y="164"/>
                      </a:lnTo>
                      <a:lnTo>
                        <a:pt x="224" y="176"/>
                      </a:lnTo>
                      <a:lnTo>
                        <a:pt x="222" y="187"/>
                      </a:lnTo>
                      <a:lnTo>
                        <a:pt x="216" y="198"/>
                      </a:lnTo>
                      <a:lnTo>
                        <a:pt x="208" y="209"/>
                      </a:lnTo>
                      <a:lnTo>
                        <a:pt x="199" y="219"/>
                      </a:lnTo>
                      <a:lnTo>
                        <a:pt x="188" y="229"/>
                      </a:lnTo>
                      <a:lnTo>
                        <a:pt x="177" y="238"/>
                      </a:lnTo>
                      <a:lnTo>
                        <a:pt x="166" y="246"/>
                      </a:lnTo>
                      <a:lnTo>
                        <a:pt x="154" y="255"/>
                      </a:lnTo>
                      <a:lnTo>
                        <a:pt x="142" y="264"/>
                      </a:lnTo>
                      <a:lnTo>
                        <a:pt x="132" y="275"/>
                      </a:lnTo>
                      <a:lnTo>
                        <a:pt x="128" y="278"/>
                      </a:lnTo>
                      <a:lnTo>
                        <a:pt x="126" y="283"/>
                      </a:lnTo>
                      <a:lnTo>
                        <a:pt x="124" y="287"/>
                      </a:lnTo>
                      <a:lnTo>
                        <a:pt x="121" y="292"/>
                      </a:lnTo>
                      <a:lnTo>
                        <a:pt x="120" y="296"/>
                      </a:lnTo>
                      <a:lnTo>
                        <a:pt x="120" y="301"/>
                      </a:lnTo>
                      <a:lnTo>
                        <a:pt x="122" y="306"/>
                      </a:lnTo>
                      <a:lnTo>
                        <a:pt x="126" y="309"/>
                      </a:lnTo>
                      <a:lnTo>
                        <a:pt x="131" y="310"/>
                      </a:lnTo>
                      <a:lnTo>
                        <a:pt x="135" y="310"/>
                      </a:lnTo>
                      <a:lnTo>
                        <a:pt x="139" y="309"/>
                      </a:lnTo>
                      <a:lnTo>
                        <a:pt x="142" y="306"/>
                      </a:lnTo>
                      <a:lnTo>
                        <a:pt x="154" y="292"/>
                      </a:lnTo>
                      <a:lnTo>
                        <a:pt x="167" y="280"/>
                      </a:lnTo>
                      <a:lnTo>
                        <a:pt x="180" y="269"/>
                      </a:lnTo>
                      <a:lnTo>
                        <a:pt x="194" y="257"/>
                      </a:lnTo>
                      <a:lnTo>
                        <a:pt x="207" y="246"/>
                      </a:lnTo>
                      <a:lnTo>
                        <a:pt x="220" y="233"/>
                      </a:lnTo>
                      <a:lnTo>
                        <a:pt x="230" y="219"/>
                      </a:lnTo>
                      <a:lnTo>
                        <a:pt x="238" y="204"/>
                      </a:lnTo>
                      <a:lnTo>
                        <a:pt x="244" y="186"/>
                      </a:lnTo>
                      <a:lnTo>
                        <a:pt x="245" y="169"/>
                      </a:lnTo>
                      <a:lnTo>
                        <a:pt x="243" y="152"/>
                      </a:lnTo>
                      <a:lnTo>
                        <a:pt x="237" y="134"/>
                      </a:lnTo>
                      <a:lnTo>
                        <a:pt x="228" y="119"/>
                      </a:lnTo>
                      <a:lnTo>
                        <a:pt x="217" y="105"/>
                      </a:lnTo>
                      <a:lnTo>
                        <a:pt x="203" y="93"/>
                      </a:lnTo>
                      <a:lnTo>
                        <a:pt x="188" y="83"/>
                      </a:lnTo>
                      <a:lnTo>
                        <a:pt x="176" y="76"/>
                      </a:lnTo>
                      <a:lnTo>
                        <a:pt x="163" y="69"/>
                      </a:lnTo>
                      <a:lnTo>
                        <a:pt x="151" y="61"/>
                      </a:lnTo>
                      <a:lnTo>
                        <a:pt x="136" y="54"/>
                      </a:lnTo>
                      <a:lnTo>
                        <a:pt x="122" y="46"/>
                      </a:lnTo>
                      <a:lnTo>
                        <a:pt x="107" y="39"/>
                      </a:lnTo>
                      <a:lnTo>
                        <a:pt x="93" y="31"/>
                      </a:lnTo>
                      <a:lnTo>
                        <a:pt x="79" y="24"/>
                      </a:lnTo>
                      <a:lnTo>
                        <a:pt x="66" y="18"/>
                      </a:lnTo>
                      <a:lnTo>
                        <a:pt x="53" y="13"/>
                      </a:lnTo>
                      <a:lnTo>
                        <a:pt x="40" y="8"/>
                      </a:lnTo>
                      <a:lnTo>
                        <a:pt x="30" y="5"/>
                      </a:lnTo>
                      <a:lnTo>
                        <a:pt x="20" y="1"/>
                      </a:lnTo>
                      <a:lnTo>
                        <a:pt x="1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lnTo>
                        <a:pt x="11" y="8"/>
                      </a:lnTo>
                      <a:lnTo>
                        <a:pt x="23" y="14"/>
                      </a:lnTo>
                      <a:lnTo>
                        <a:pt x="36" y="20"/>
                      </a:lnTo>
                      <a:lnTo>
                        <a:pt x="47" y="25"/>
                      </a:lnTo>
                      <a:lnTo>
                        <a:pt x="60" y="31"/>
                      </a:lnTo>
                      <a:lnTo>
                        <a:pt x="73" y="37"/>
                      </a:lnTo>
                      <a:lnTo>
                        <a:pt x="86" y="44"/>
                      </a:lnTo>
                      <a:lnTo>
                        <a:pt x="99" y="51"/>
                      </a:lnTo>
                      <a:lnTo>
                        <a:pt x="113" y="57"/>
                      </a:lnTo>
                      <a:lnTo>
                        <a:pt x="126" y="64"/>
                      </a:lnTo>
                      <a:lnTo>
                        <a:pt x="139" y="71"/>
                      </a:lnTo>
                      <a:lnTo>
                        <a:pt x="152" y="79"/>
                      </a:lnTo>
                      <a:lnTo>
                        <a:pt x="165" y="88"/>
                      </a:lnTo>
                      <a:lnTo>
                        <a:pt x="176" y="96"/>
                      </a:lnTo>
                      <a:lnTo>
                        <a:pt x="188" y="106"/>
                      </a:lnTo>
                      <a:lnTo>
                        <a:pt x="200" y="1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360" cap="sq">
                  <a:solidFill>
                    <a:srgbClr val="80808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pic>
            <p:nvPicPr>
              <p:cNvPr id="23735" name="Picture 183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1576" y="3141"/>
                <a:ext cx="262" cy="243"/>
              </a:xfrm>
              <a:prstGeom prst="rect">
                <a:avLst/>
              </a:prstGeom>
              <a:noFill/>
              <a:ln w="9525" cap="flat">
                <a:noFill/>
                <a:round/>
                <a:headEnd/>
                <a:tailEnd/>
              </a:ln>
              <a:effectLst/>
            </p:spPr>
          </p:pic>
        </p:grpSp>
        <p:grpSp>
          <p:nvGrpSpPr>
            <p:cNvPr id="23736" name="Group 184"/>
            <p:cNvGrpSpPr>
              <a:grpSpLocks/>
            </p:cNvGrpSpPr>
            <p:nvPr/>
          </p:nvGrpSpPr>
          <p:grpSpPr bwMode="auto">
            <a:xfrm>
              <a:off x="617" y="2177"/>
              <a:ext cx="250" cy="225"/>
              <a:chOff x="617" y="2177"/>
              <a:chExt cx="250" cy="225"/>
            </a:xfrm>
          </p:grpSpPr>
          <p:grpSp>
            <p:nvGrpSpPr>
              <p:cNvPr id="23737" name="Group 185"/>
              <p:cNvGrpSpPr>
                <a:grpSpLocks/>
              </p:cNvGrpSpPr>
              <p:nvPr/>
            </p:nvGrpSpPr>
            <p:grpSpPr bwMode="auto">
              <a:xfrm>
                <a:off x="656" y="2177"/>
                <a:ext cx="210" cy="58"/>
                <a:chOff x="656" y="2177"/>
                <a:chExt cx="210" cy="58"/>
              </a:xfrm>
            </p:grpSpPr>
            <p:sp>
              <p:nvSpPr>
                <p:cNvPr id="23738" name="Freeform 186"/>
                <p:cNvSpPr>
                  <a:spLocks noChangeArrowheads="1"/>
                </p:cNvSpPr>
                <p:nvPr/>
              </p:nvSpPr>
              <p:spPr bwMode="auto">
                <a:xfrm>
                  <a:off x="713" y="2188"/>
                  <a:ext cx="37" cy="31"/>
                </a:xfrm>
                <a:custGeom>
                  <a:avLst/>
                  <a:gdLst>
                    <a:gd name="G0" fmla="+- 1 0 0"/>
                    <a:gd name="G1" fmla="+- 1 0 0"/>
                    <a:gd name="G2" fmla="+- 1 0 0"/>
                    <a:gd name="G3" fmla="+- 1 0 0"/>
                    <a:gd name="G4" fmla="+- 1 0 0"/>
                    <a:gd name="G5" fmla="+- 0 0 0"/>
                    <a:gd name="G6" fmla="+- 0 0 0"/>
                    <a:gd name="G7" fmla="*/ 1 125 2"/>
                    <a:gd name="G8" fmla="+- 142 0 0"/>
                    <a:gd name="G9" fmla="+- 83 0 0"/>
                    <a:gd name="G10" fmla="+- 0 0 0"/>
                    <a:gd name="G11" fmla="+- 1 0 0"/>
                    <a:gd name="G12" fmla="+- 1 0 0"/>
                    <a:gd name="G13" fmla="+- 1 0 0"/>
                    <a:gd name="G14" fmla="+- 1 0 0"/>
                    <a:gd name="G15" fmla="+- 1 0 0"/>
                    <a:gd name="G16" fmla="+- 1 0 0"/>
                    <a:gd name="G17" fmla="+- 1 0 0"/>
                    <a:gd name="G18" fmla="+- 1 0 0"/>
                    <a:gd name="G19" fmla="+- 1 0 0"/>
                    <a:gd name="G20" fmla="+- 1 0 0"/>
                    <a:gd name="G21" fmla="+- 1 0 0"/>
                    <a:gd name="G22" fmla="+- 1 0 0"/>
                    <a:gd name="G23" fmla="+- 1 0 0"/>
                    <a:gd name="T0" fmla="*/ 0 256 1"/>
                    <a:gd name="T1" fmla="*/ 0 256 1"/>
                    <a:gd name="G24" fmla="+- 0 T0 T1"/>
                    <a:gd name="G25" fmla="cos 54736 G24"/>
                    <a:gd name="T2" fmla="*/ 0 256 1"/>
                    <a:gd name="T3" fmla="*/ 0 256 1"/>
                    <a:gd name="G26" fmla="+- 0 T2 T3"/>
                    <a:gd name="G27" fmla="sin 54937 G26"/>
                    <a:gd name="G28" fmla="+- G25 G27 0"/>
                    <a:gd name="G29" fmla="+- G28 10800 0"/>
                    <a:gd name="G30" fmla="+- 1 0 0"/>
                    <a:gd name="G31" fmla="+- 1 0 0"/>
                    <a:gd name="G32" fmla="+- 1 0 0"/>
                    <a:gd name="G33" fmla="+- 1 0 0"/>
                    <a:gd name="G34" fmla="+- 1 0 0"/>
                    <a:gd name="G35" fmla="+- 1 0 0"/>
                    <a:gd name="G36" fmla="+- 1 0 0"/>
                    <a:gd name="G37" fmla="+- 1 0 0"/>
                    <a:gd name="G38" fmla="+- 1 0 0"/>
                    <a:gd name="G39" fmla="+- 1 0 0"/>
                    <a:gd name="G40" fmla="+- 1 0 0"/>
                    <a:gd name="G41" fmla="+- 1 0 0"/>
                    <a:gd name="G42" fmla="+- 1 0 0"/>
                    <a:gd name="G43" fmla="+- 1 0 0"/>
                    <a:gd name="G44" fmla="+- 1 0 0"/>
                    <a:gd name="G45" fmla="+- 1 0 0"/>
                    <a:gd name="G46" fmla="+- 1 0 0"/>
                    <a:gd name="G47" fmla="+- 1 0 0"/>
                    <a:gd name="G48" fmla="+- 1 0 0"/>
                    <a:gd name="G49" fmla="+- 1 0 0"/>
                    <a:gd name="G50" fmla="+- 1 0 0"/>
                    <a:gd name="G51" fmla="+- 1 0 0"/>
                    <a:gd name="G52" fmla="+- 1 0 0"/>
                    <a:gd name="G53" fmla="+- 1 0 0"/>
                    <a:gd name="T4" fmla="*/ 0 w 199"/>
                    <a:gd name="T5" fmla="*/ 0 h 232"/>
                    <a:gd name="T6" fmla="*/ 0 w 199"/>
                    <a:gd name="T7" fmla="*/ 0 h 232"/>
                    <a:gd name="T8" fmla="*/ 0 w 199"/>
                    <a:gd name="T9" fmla="*/ 0 h 232"/>
                    <a:gd name="T10" fmla="*/ 0 w 199"/>
                    <a:gd name="T11" fmla="*/ 0 h 232"/>
                    <a:gd name="T12" fmla="*/ 0 w 199"/>
                    <a:gd name="T13" fmla="*/ 0 h 232"/>
                    <a:gd name="T14" fmla="*/ 0 w 199"/>
                    <a:gd name="T15" fmla="*/ 0 h 232"/>
                    <a:gd name="T16" fmla="*/ 0 w 199"/>
                    <a:gd name="T17" fmla="*/ 0 h 232"/>
                    <a:gd name="T18" fmla="*/ 0 w 199"/>
                    <a:gd name="T19" fmla="*/ 0 h 232"/>
                    <a:gd name="T20" fmla="*/ 0 w 199"/>
                    <a:gd name="T21" fmla="*/ 0 h 232"/>
                    <a:gd name="T22" fmla="*/ 0 w 199"/>
                    <a:gd name="T23" fmla="*/ 0 h 232"/>
                    <a:gd name="T24" fmla="*/ 0 w 199"/>
                    <a:gd name="T25" fmla="*/ 0 h 232"/>
                    <a:gd name="T26" fmla="*/ 0 w 199"/>
                    <a:gd name="T27" fmla="*/ 0 h 232"/>
                    <a:gd name="T28" fmla="*/ 0 w 199"/>
                    <a:gd name="T29" fmla="*/ 0 h 232"/>
                    <a:gd name="T30" fmla="*/ 0 w 199"/>
                    <a:gd name="T31" fmla="*/ 0 h 232"/>
                    <a:gd name="T32" fmla="*/ 0 w 199"/>
                    <a:gd name="T33" fmla="*/ 0 h 232"/>
                    <a:gd name="T34" fmla="*/ 0 w 199"/>
                    <a:gd name="T35" fmla="*/ 0 h 232"/>
                    <a:gd name="T36" fmla="*/ 0 w 199"/>
                    <a:gd name="T37" fmla="*/ 0 h 232"/>
                    <a:gd name="T38" fmla="*/ 0 w 199"/>
                    <a:gd name="T39" fmla="*/ 0 h 232"/>
                    <a:gd name="T40" fmla="*/ 0 w 199"/>
                    <a:gd name="T41" fmla="*/ 0 h 232"/>
                    <a:gd name="T42" fmla="*/ 0 w 199"/>
                    <a:gd name="T43" fmla="*/ 0 h 232"/>
                    <a:gd name="T44" fmla="*/ 0 w 199"/>
                    <a:gd name="T45" fmla="*/ 0 h 232"/>
                    <a:gd name="T46" fmla="*/ 0 w 199"/>
                    <a:gd name="T47" fmla="*/ 0 h 232"/>
                    <a:gd name="T48" fmla="*/ 0 w 199"/>
                    <a:gd name="T49" fmla="*/ 0 h 232"/>
                    <a:gd name="T50" fmla="*/ 0 w 199"/>
                    <a:gd name="T51" fmla="*/ 0 h 232"/>
                    <a:gd name="T52" fmla="*/ 0 w 199"/>
                    <a:gd name="T53" fmla="*/ 0 h 232"/>
                    <a:gd name="T54" fmla="*/ 0 w 199"/>
                    <a:gd name="T55" fmla="*/ 0 h 232"/>
                    <a:gd name="T56" fmla="*/ 0 w 199"/>
                    <a:gd name="T57" fmla="*/ 0 h 232"/>
                    <a:gd name="T58" fmla="*/ 0 w 199"/>
                    <a:gd name="T59" fmla="*/ 0 h 232"/>
                    <a:gd name="T60" fmla="*/ 0 w 199"/>
                    <a:gd name="T61" fmla="*/ 0 h 232"/>
                    <a:gd name="T62" fmla="*/ 0 w 199"/>
                    <a:gd name="T63" fmla="*/ 0 h 232"/>
                    <a:gd name="T64" fmla="*/ 0 w 199"/>
                    <a:gd name="T65" fmla="*/ 0 h 232"/>
                    <a:gd name="T66" fmla="*/ 0 w 199"/>
                    <a:gd name="T67" fmla="*/ 0 h 232"/>
                    <a:gd name="T68" fmla="*/ 0 w 199"/>
                    <a:gd name="T69" fmla="*/ 0 h 232"/>
                    <a:gd name="T70" fmla="*/ 0 w 199"/>
                    <a:gd name="T71" fmla="*/ 0 h 232"/>
                    <a:gd name="T72" fmla="*/ 0 w 199"/>
                    <a:gd name="T73" fmla="*/ 0 h 232"/>
                    <a:gd name="T74" fmla="*/ 0 w 199"/>
                    <a:gd name="T75" fmla="*/ 0 h 232"/>
                    <a:gd name="T76" fmla="*/ 0 w 199"/>
                    <a:gd name="T77" fmla="*/ 0 h 232"/>
                    <a:gd name="T78" fmla="*/ 0 w 199"/>
                    <a:gd name="T79" fmla="*/ 0 h 232"/>
                    <a:gd name="T80" fmla="*/ 0 w 199"/>
                    <a:gd name="T81" fmla="*/ 0 h 232"/>
                    <a:gd name="T82" fmla="*/ 0 w 199"/>
                    <a:gd name="T83" fmla="*/ 0 h 232"/>
                    <a:gd name="T84" fmla="*/ 0 w 199"/>
                    <a:gd name="T85" fmla="*/ 0 h 232"/>
                    <a:gd name="T86" fmla="*/ 0 w 199"/>
                    <a:gd name="T87" fmla="*/ 0 h 232"/>
                    <a:gd name="T88" fmla="*/ 0 w 199"/>
                    <a:gd name="T89" fmla="*/ 0 h 232"/>
                    <a:gd name="T90" fmla="*/ 0 w 199"/>
                    <a:gd name="T91" fmla="*/ 0 h 232"/>
                    <a:gd name="T92" fmla="*/ 0 w 199"/>
                    <a:gd name="T93" fmla="*/ 0 h 232"/>
                    <a:gd name="T94" fmla="*/ 0 w 199"/>
                    <a:gd name="T95" fmla="*/ 0 h 232"/>
                    <a:gd name="T96" fmla="*/ 0 w 199"/>
                    <a:gd name="T97" fmla="*/ 0 h 232"/>
                    <a:gd name="T98" fmla="*/ 0 w 199"/>
                    <a:gd name="T99" fmla="*/ 0 h 232"/>
                    <a:gd name="T100" fmla="*/ 0 w 199"/>
                    <a:gd name="T101" fmla="*/ 0 h 232"/>
                    <a:gd name="T102" fmla="*/ 0 w 199"/>
                    <a:gd name="T103" fmla="*/ 0 h 232"/>
                    <a:gd name="T104" fmla="*/ 199 w 199"/>
                    <a:gd name="T105" fmla="*/ 232 h 232"/>
                  </a:gdLst>
                  <a:ahLst/>
                  <a:cxnLst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T102" t="T103" r="T104" b="T105"/>
                  <a:pathLst>
                    <a:path w="199" h="232">
                      <a:moveTo>
                        <a:pt x="70" y="29"/>
                      </a:moveTo>
                      <a:lnTo>
                        <a:pt x="55" y="39"/>
                      </a:lnTo>
                      <a:lnTo>
                        <a:pt x="42" y="50"/>
                      </a:lnTo>
                      <a:lnTo>
                        <a:pt x="30" y="63"/>
                      </a:lnTo>
                      <a:lnTo>
                        <a:pt x="20" y="77"/>
                      </a:lnTo>
                      <a:lnTo>
                        <a:pt x="12" y="91"/>
                      </a:lnTo>
                      <a:lnTo>
                        <a:pt x="6" y="108"/>
                      </a:lnTo>
                      <a:lnTo>
                        <a:pt x="2" y="125"/>
                      </a:lnTo>
                      <a:lnTo>
                        <a:pt x="0" y="142"/>
                      </a:lnTo>
                      <a:lnTo>
                        <a:pt x="2" y="166"/>
                      </a:lnTo>
                      <a:lnTo>
                        <a:pt x="12" y="186"/>
                      </a:lnTo>
                      <a:lnTo>
                        <a:pt x="26" y="203"/>
                      </a:lnTo>
                      <a:lnTo>
                        <a:pt x="45" y="216"/>
                      </a:lnTo>
                      <a:lnTo>
                        <a:pt x="66" y="226"/>
                      </a:lnTo>
                      <a:lnTo>
                        <a:pt x="88" y="230"/>
                      </a:lnTo>
                      <a:lnTo>
                        <a:pt x="111" y="232"/>
                      </a:lnTo>
                      <a:lnTo>
                        <a:pt x="134" y="228"/>
                      </a:lnTo>
                      <a:lnTo>
                        <a:pt x="138" y="228"/>
                      </a:lnTo>
                      <a:lnTo>
                        <a:pt x="143" y="226"/>
                      </a:lnTo>
                      <a:lnTo>
                        <a:pt x="147" y="222"/>
                      </a:lnTo>
                      <a:lnTo>
                        <a:pt x="148" y="218"/>
                      </a:lnTo>
                      <a:lnTo>
                        <a:pt x="145" y="212"/>
                      </a:lnTo>
                      <a:lnTo>
                        <a:pt x="141" y="207"/>
                      </a:lnTo>
                      <a:lnTo>
                        <a:pt x="135" y="203"/>
                      </a:lnTo>
                      <a:lnTo>
                        <a:pt x="129" y="201"/>
                      </a:lnTo>
                      <a:lnTo>
                        <a:pt x="117" y="197"/>
                      </a:lnTo>
                      <a:lnTo>
                        <a:pt x="105" y="195"/>
                      </a:lnTo>
                      <a:lnTo>
                        <a:pt x="94" y="193"/>
                      </a:lnTo>
                      <a:lnTo>
                        <a:pt x="83" y="190"/>
                      </a:lnTo>
                      <a:lnTo>
                        <a:pt x="73" y="187"/>
                      </a:lnTo>
                      <a:lnTo>
                        <a:pt x="62" y="182"/>
                      </a:lnTo>
                      <a:lnTo>
                        <a:pt x="53" y="176"/>
                      </a:lnTo>
                      <a:lnTo>
                        <a:pt x="43" y="167"/>
                      </a:lnTo>
                      <a:lnTo>
                        <a:pt x="40" y="128"/>
                      </a:lnTo>
                      <a:lnTo>
                        <a:pt x="49" y="96"/>
                      </a:lnTo>
                      <a:lnTo>
                        <a:pt x="68" y="71"/>
                      </a:lnTo>
                      <a:lnTo>
                        <a:pt x="94" y="50"/>
                      </a:lnTo>
                      <a:lnTo>
                        <a:pt x="122" y="34"/>
                      </a:lnTo>
                      <a:lnTo>
                        <a:pt x="151" y="21"/>
                      </a:lnTo>
                      <a:lnTo>
                        <a:pt x="178" y="12"/>
                      </a:lnTo>
                      <a:lnTo>
                        <a:pt x="199" y="4"/>
                      </a:lnTo>
                      <a:lnTo>
                        <a:pt x="186" y="1"/>
                      </a:lnTo>
                      <a:lnTo>
                        <a:pt x="172" y="0"/>
                      </a:lnTo>
                      <a:lnTo>
                        <a:pt x="156" y="2"/>
                      </a:lnTo>
                      <a:lnTo>
                        <a:pt x="138" y="4"/>
                      </a:lnTo>
                      <a:lnTo>
                        <a:pt x="121" y="10"/>
                      </a:lnTo>
                      <a:lnTo>
                        <a:pt x="103" y="16"/>
                      </a:lnTo>
                      <a:lnTo>
                        <a:pt x="86" y="23"/>
                      </a:lnTo>
                      <a:lnTo>
                        <a:pt x="70" y="29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 w="9525" cap="flat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739" name="Freeform 187"/>
                <p:cNvSpPr>
                  <a:spLocks noChangeArrowheads="1"/>
                </p:cNvSpPr>
                <p:nvPr/>
              </p:nvSpPr>
              <p:spPr bwMode="auto">
                <a:xfrm>
                  <a:off x="777" y="2187"/>
                  <a:ext cx="25" cy="24"/>
                </a:xfrm>
                <a:custGeom>
                  <a:avLst/>
                  <a:gdLst>
                    <a:gd name="G0" fmla="+- 1 0 0"/>
                    <a:gd name="G1" fmla="+- 1 0 0"/>
                    <a:gd name="G2" fmla="+- 1 0 0"/>
                    <a:gd name="G3" fmla="+- 1 0 0"/>
                    <a:gd name="G4" fmla="+- 1 0 0"/>
                    <a:gd name="G5" fmla="+- 1 0 0"/>
                    <a:gd name="G6" fmla="+- 1 0 0"/>
                    <a:gd name="G7" fmla="+- 1 0 0"/>
                    <a:gd name="G8" fmla="+- 1 0 0"/>
                    <a:gd name="G9" fmla="+- 1 0 0"/>
                    <a:gd name="G10" fmla="+- 1 0 0"/>
                    <a:gd name="G11" fmla="+- 1 0 0"/>
                    <a:gd name="G12" fmla="+- 1 0 0"/>
                    <a:gd name="G13" fmla="+- 1 0 0"/>
                    <a:gd name="G14" fmla="+- 1 0 0"/>
                    <a:gd name="G15" fmla="+- 1 0 0"/>
                    <a:gd name="G16" fmla="+- 1 0 0"/>
                    <a:gd name="G17" fmla="+- 1 0 0"/>
                    <a:gd name="G18" fmla="+- 1 0 0"/>
                    <a:gd name="G19" fmla="+- 1 0 0"/>
                    <a:gd name="G20" fmla="+- 1 0 0"/>
                    <a:gd name="G21" fmla="+- 1 0 0"/>
                    <a:gd name="G22" fmla="+- 1 0 0"/>
                    <a:gd name="G23" fmla="+- 0 0 0"/>
                    <a:gd name="G24" fmla="+- 1 0 0"/>
                    <a:gd name="G25" fmla="+- 1 0 0"/>
                    <a:gd name="G26" fmla="+- 1 0 0"/>
                    <a:gd name="G27" fmla="+- 1 0 0"/>
                    <a:gd name="G28" fmla="+- 1 0 0"/>
                    <a:gd name="G29" fmla="+- 1 0 0"/>
                    <a:gd name="G30" fmla="+- 1 0 0"/>
                    <a:gd name="G31" fmla="+- 0 0 0"/>
                    <a:gd name="G32" fmla="+- 4 0 0"/>
                    <a:gd name="G33" fmla="+- 9 0 0"/>
                    <a:gd name="G34" fmla="+- 1 0 0"/>
                    <a:gd name="G35" fmla="+- 1 0 0"/>
                    <a:gd name="G36" fmla="+- 1 0 0"/>
                    <a:gd name="G37" fmla="+- 1 0 0"/>
                    <a:gd name="G38" fmla="+- 1 0 0"/>
                    <a:gd name="G39" fmla="+- 1 0 0"/>
                    <a:gd name="G40" fmla="+- 1 0 0"/>
                    <a:gd name="T0" fmla="*/ 0 w 128"/>
                    <a:gd name="T1" fmla="*/ 0 h 180"/>
                    <a:gd name="T2" fmla="*/ 0 w 128"/>
                    <a:gd name="T3" fmla="*/ 0 h 180"/>
                    <a:gd name="T4" fmla="*/ 0 w 128"/>
                    <a:gd name="T5" fmla="*/ 0 h 180"/>
                    <a:gd name="T6" fmla="*/ 0 w 128"/>
                    <a:gd name="T7" fmla="*/ 0 h 180"/>
                    <a:gd name="T8" fmla="*/ 0 w 128"/>
                    <a:gd name="T9" fmla="*/ 0 h 180"/>
                    <a:gd name="T10" fmla="*/ 0 w 128"/>
                    <a:gd name="T11" fmla="*/ 0 h 180"/>
                    <a:gd name="T12" fmla="*/ 0 w 128"/>
                    <a:gd name="T13" fmla="*/ 0 h 180"/>
                    <a:gd name="T14" fmla="*/ 0 w 128"/>
                    <a:gd name="T15" fmla="*/ 0 h 180"/>
                    <a:gd name="T16" fmla="*/ 0 w 128"/>
                    <a:gd name="T17" fmla="*/ 0 h 180"/>
                    <a:gd name="T18" fmla="*/ 0 w 128"/>
                    <a:gd name="T19" fmla="*/ 0 h 180"/>
                    <a:gd name="T20" fmla="*/ 0 w 128"/>
                    <a:gd name="T21" fmla="*/ 0 h 180"/>
                    <a:gd name="T22" fmla="*/ 0 w 128"/>
                    <a:gd name="T23" fmla="*/ 0 h 180"/>
                    <a:gd name="T24" fmla="*/ 0 w 128"/>
                    <a:gd name="T25" fmla="*/ 0 h 180"/>
                    <a:gd name="T26" fmla="*/ 0 w 128"/>
                    <a:gd name="T27" fmla="*/ 0 h 180"/>
                    <a:gd name="T28" fmla="*/ 0 w 128"/>
                    <a:gd name="T29" fmla="*/ 0 h 180"/>
                    <a:gd name="T30" fmla="*/ 0 w 128"/>
                    <a:gd name="T31" fmla="*/ 0 h 180"/>
                    <a:gd name="T32" fmla="*/ 0 w 128"/>
                    <a:gd name="T33" fmla="*/ 0 h 180"/>
                    <a:gd name="T34" fmla="*/ 0 w 128"/>
                    <a:gd name="T35" fmla="*/ 0 h 180"/>
                    <a:gd name="T36" fmla="*/ 0 w 128"/>
                    <a:gd name="T37" fmla="*/ 0 h 180"/>
                    <a:gd name="T38" fmla="*/ 0 w 128"/>
                    <a:gd name="T39" fmla="*/ 0 h 180"/>
                    <a:gd name="T40" fmla="*/ 0 w 128"/>
                    <a:gd name="T41" fmla="*/ 0 h 180"/>
                    <a:gd name="T42" fmla="*/ 0 w 128"/>
                    <a:gd name="T43" fmla="*/ 0 h 180"/>
                    <a:gd name="T44" fmla="*/ 0 w 128"/>
                    <a:gd name="T45" fmla="*/ 0 h 180"/>
                    <a:gd name="T46" fmla="*/ 0 w 128"/>
                    <a:gd name="T47" fmla="*/ 0 h 180"/>
                    <a:gd name="T48" fmla="*/ 0 w 128"/>
                    <a:gd name="T49" fmla="*/ 0 h 180"/>
                    <a:gd name="T50" fmla="*/ 0 w 128"/>
                    <a:gd name="T51" fmla="*/ 0 h 180"/>
                    <a:gd name="T52" fmla="*/ 0 w 128"/>
                    <a:gd name="T53" fmla="*/ 0 h 180"/>
                    <a:gd name="T54" fmla="*/ 0 w 128"/>
                    <a:gd name="T55" fmla="*/ 0 h 180"/>
                    <a:gd name="T56" fmla="*/ 0 w 128"/>
                    <a:gd name="T57" fmla="*/ 0 h 180"/>
                    <a:gd name="T58" fmla="*/ 0 w 128"/>
                    <a:gd name="T59" fmla="*/ 0 h 180"/>
                    <a:gd name="T60" fmla="*/ 0 w 128"/>
                    <a:gd name="T61" fmla="*/ 0 h 180"/>
                    <a:gd name="T62" fmla="*/ 0 w 128"/>
                    <a:gd name="T63" fmla="*/ 0 h 180"/>
                    <a:gd name="T64" fmla="*/ 0 w 128"/>
                    <a:gd name="T65" fmla="*/ 0 h 180"/>
                    <a:gd name="T66" fmla="*/ 0 w 128"/>
                    <a:gd name="T67" fmla="*/ 0 h 180"/>
                    <a:gd name="T68" fmla="*/ 0 w 128"/>
                    <a:gd name="T69" fmla="*/ 0 h 180"/>
                    <a:gd name="T70" fmla="*/ 0 w 128"/>
                    <a:gd name="T71" fmla="*/ 0 h 180"/>
                    <a:gd name="T72" fmla="*/ 0 w 128"/>
                    <a:gd name="T73" fmla="*/ 0 h 180"/>
                    <a:gd name="T74" fmla="*/ 0 w 128"/>
                    <a:gd name="T75" fmla="*/ 0 h 180"/>
                    <a:gd name="T76" fmla="*/ 0 w 128"/>
                    <a:gd name="T77" fmla="*/ 0 h 180"/>
                    <a:gd name="T78" fmla="*/ 0 w 128"/>
                    <a:gd name="T79" fmla="*/ 0 h 180"/>
                    <a:gd name="T80" fmla="*/ 0 w 128"/>
                    <a:gd name="T81" fmla="*/ 0 h 180"/>
                    <a:gd name="T82" fmla="*/ 0 w 128"/>
                    <a:gd name="T83" fmla="*/ 0 h 180"/>
                    <a:gd name="T84" fmla="*/ 128 w 128"/>
                    <a:gd name="T85" fmla="*/ 180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T82" t="T83" r="T84" b="T85"/>
                  <a:pathLst>
                    <a:path w="128" h="180">
                      <a:moveTo>
                        <a:pt x="108" y="59"/>
                      </a:moveTo>
                      <a:lnTo>
                        <a:pt x="113" y="77"/>
                      </a:lnTo>
                      <a:lnTo>
                        <a:pt x="111" y="94"/>
                      </a:lnTo>
                      <a:lnTo>
                        <a:pt x="103" y="108"/>
                      </a:lnTo>
                      <a:lnTo>
                        <a:pt x="91" y="121"/>
                      </a:lnTo>
                      <a:lnTo>
                        <a:pt x="77" y="132"/>
                      </a:lnTo>
                      <a:lnTo>
                        <a:pt x="61" y="144"/>
                      </a:lnTo>
                      <a:lnTo>
                        <a:pt x="45" y="154"/>
                      </a:lnTo>
                      <a:lnTo>
                        <a:pt x="30" y="164"/>
                      </a:lnTo>
                      <a:lnTo>
                        <a:pt x="28" y="168"/>
                      </a:lnTo>
                      <a:lnTo>
                        <a:pt x="27" y="170"/>
                      </a:lnTo>
                      <a:lnTo>
                        <a:pt x="27" y="174"/>
                      </a:lnTo>
                      <a:lnTo>
                        <a:pt x="28" y="177"/>
                      </a:lnTo>
                      <a:lnTo>
                        <a:pt x="32" y="179"/>
                      </a:lnTo>
                      <a:lnTo>
                        <a:pt x="35" y="180"/>
                      </a:lnTo>
                      <a:lnTo>
                        <a:pt x="37" y="180"/>
                      </a:lnTo>
                      <a:lnTo>
                        <a:pt x="41" y="179"/>
                      </a:lnTo>
                      <a:lnTo>
                        <a:pt x="60" y="169"/>
                      </a:lnTo>
                      <a:lnTo>
                        <a:pt x="77" y="158"/>
                      </a:lnTo>
                      <a:lnTo>
                        <a:pt x="94" y="145"/>
                      </a:lnTo>
                      <a:lnTo>
                        <a:pt x="109" y="130"/>
                      </a:lnTo>
                      <a:lnTo>
                        <a:pt x="120" y="114"/>
                      </a:lnTo>
                      <a:lnTo>
                        <a:pt x="127" y="95"/>
                      </a:lnTo>
                      <a:lnTo>
                        <a:pt x="128" y="76"/>
                      </a:lnTo>
                      <a:lnTo>
                        <a:pt x="123" y="55"/>
                      </a:lnTo>
                      <a:lnTo>
                        <a:pt x="113" y="39"/>
                      </a:lnTo>
                      <a:lnTo>
                        <a:pt x="97" y="25"/>
                      </a:lnTo>
                      <a:lnTo>
                        <a:pt x="79" y="15"/>
                      </a:lnTo>
                      <a:lnTo>
                        <a:pt x="57" y="7"/>
                      </a:lnTo>
                      <a:lnTo>
                        <a:pt x="36" y="2"/>
                      </a:lnTo>
                      <a:lnTo>
                        <a:pt x="19" y="0"/>
                      </a:lnTo>
                      <a:lnTo>
                        <a:pt x="6" y="0"/>
                      </a:lnTo>
                      <a:lnTo>
                        <a:pt x="0" y="4"/>
                      </a:lnTo>
                      <a:lnTo>
                        <a:pt x="14" y="9"/>
                      </a:lnTo>
                      <a:lnTo>
                        <a:pt x="29" y="14"/>
                      </a:lnTo>
                      <a:lnTo>
                        <a:pt x="46" y="19"/>
                      </a:lnTo>
                      <a:lnTo>
                        <a:pt x="61" y="23"/>
                      </a:lnTo>
                      <a:lnTo>
                        <a:pt x="76" y="29"/>
                      </a:lnTo>
                      <a:lnTo>
                        <a:pt x="89" y="37"/>
                      </a:lnTo>
                      <a:lnTo>
                        <a:pt x="100" y="46"/>
                      </a:lnTo>
                      <a:lnTo>
                        <a:pt x="108" y="59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 w="9525" cap="flat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740" name="Freeform 188"/>
                <p:cNvSpPr>
                  <a:spLocks noChangeArrowheads="1"/>
                </p:cNvSpPr>
                <p:nvPr/>
              </p:nvSpPr>
              <p:spPr bwMode="auto">
                <a:xfrm>
                  <a:off x="688" y="2181"/>
                  <a:ext cx="61" cy="51"/>
                </a:xfrm>
                <a:custGeom>
                  <a:avLst/>
                  <a:gdLst>
                    <a:gd name="G0" fmla="+- 1 0 0"/>
                    <a:gd name="G1" fmla="+- 1 0 0"/>
                    <a:gd name="G2" fmla="+- 1 0 0"/>
                    <a:gd name="G3" fmla="+- 1 0 0"/>
                    <a:gd name="G4" fmla="+- 1 0 0"/>
                    <a:gd name="G5" fmla="+- 1 0 0"/>
                    <a:gd name="G6" fmla="+- 195 0 0"/>
                    <a:gd name="G7" fmla="+- 226 0 0"/>
                    <a:gd name="G8" fmla="+- 0 0 0"/>
                    <a:gd name="G9" fmla="+- 0 0 0"/>
                    <a:gd name="G10" fmla="+- 275 0 0"/>
                    <a:gd name="T0" fmla="*/ 282 256 1"/>
                    <a:gd name="T1" fmla="*/ 0 256 1"/>
                    <a:gd name="G11" fmla="+- 0 T0 T1"/>
                    <a:gd name="G12" fmla="sin 0 G11"/>
                    <a:gd name="G13" fmla="+- 290 0 0"/>
                    <a:gd name="G14" fmla="+- 1 0 0"/>
                    <a:gd name="G15" fmla="+- 1 0 0"/>
                    <a:gd name="G16" fmla="+- 1 0 0"/>
                    <a:gd name="G17" fmla="+- 1 0 0"/>
                    <a:gd name="G18" fmla="+- 1 0 0"/>
                    <a:gd name="G19" fmla="+- 1 0 0"/>
                    <a:gd name="G20" fmla="+- 1 0 0"/>
                    <a:gd name="G21" fmla="+- 1 0 0"/>
                    <a:gd name="G22" fmla="+- 1 0 0"/>
                    <a:gd name="G23" fmla="+- 1 0 0"/>
                    <a:gd name="G24" fmla="+- 1 0 0"/>
                    <a:gd name="G25" fmla="+- 1 0 0"/>
                    <a:gd name="G26" fmla="+- 1 0 0"/>
                    <a:gd name="G27" fmla="+- 1 0 0"/>
                    <a:gd name="G28" fmla="+- 1 0 0"/>
                    <a:gd name="G29" fmla="+- 1 0 0"/>
                    <a:gd name="G30" fmla="+- 1 0 0"/>
                    <a:gd name="G31" fmla="+- 0 0 0"/>
                    <a:gd name="G32" fmla="+- 1 0 0"/>
                    <a:gd name="G33" fmla="+- 1 0 0"/>
                    <a:gd name="G34" fmla="+- 1 0 0"/>
                    <a:gd name="G35" fmla="+- 1 0 0"/>
                    <a:gd name="G36" fmla="+- 1 0 0"/>
                    <a:gd name="G37" fmla="+- 1 0 0"/>
                    <a:gd name="G38" fmla="+- 1 0 0"/>
                    <a:gd name="G39" fmla="+- 1 0 0"/>
                    <a:gd name="G40" fmla="+- 1 0 0"/>
                    <a:gd name="G41" fmla="+- 1 0 0"/>
                    <a:gd name="G42" fmla="+- 1 0 0"/>
                    <a:gd name="G43" fmla="+- 1 0 0"/>
                    <a:gd name="G44" fmla="+- 341 0 0"/>
                    <a:gd name="G45" fmla="+- 1 0 0"/>
                    <a:gd name="G46" fmla="+- 1 0 0"/>
                    <a:gd name="G47" fmla="+- 1 0 0"/>
                    <a:gd name="G48" fmla="+- 1 0 0"/>
                    <a:gd name="G49" fmla="+- 1 0 0"/>
                    <a:gd name="G50" fmla="+- 1 0 0"/>
                    <a:gd name="G51" fmla="+- 1 0 0"/>
                    <a:gd name="G52" fmla="+- 1 0 0"/>
                    <a:gd name="G53" fmla="+- 1 0 0"/>
                    <a:gd name="G54" fmla="+- 1 0 0"/>
                    <a:gd name="G55" fmla="+- 1 0 0"/>
                    <a:gd name="G56" fmla="+- 1 0 0"/>
                    <a:gd name="G57" fmla="+- 1 0 0"/>
                    <a:gd name="G58" fmla="+- 1 0 0"/>
                    <a:gd name="G59" fmla="+- 1 0 0"/>
                    <a:gd name="G60" fmla="+- 1 0 0"/>
                    <a:gd name="G61" fmla="+- 1 0 0"/>
                    <a:gd name="G62" fmla="+- 1 0 0"/>
                    <a:gd name="G63" fmla="+- 1 0 0"/>
                    <a:gd name="G64" fmla="+- 1 0 0"/>
                    <a:gd name="G65" fmla="+- 1 0 0"/>
                    <a:gd name="G66" fmla="+- 1 0 0"/>
                    <a:gd name="G67" fmla="+- 1 0 0"/>
                    <a:gd name="G68" fmla="+- 1 0 0"/>
                    <a:gd name="G69" fmla="+- 1 0 0"/>
                    <a:gd name="G70" fmla="+- 1 0 0"/>
                    <a:gd name="G71" fmla="+- 1 0 0"/>
                    <a:gd name="G72" fmla="+- 1 0 0"/>
                    <a:gd name="G73" fmla="+- 1 0 0"/>
                    <a:gd name="G74" fmla="+- 1 0 0"/>
                    <a:gd name="G75" fmla="+- 1 0 0"/>
                    <a:gd name="G76" fmla="+- 1 0 0"/>
                    <a:gd name="G77" fmla="+- 1 0 0"/>
                    <a:gd name="G78" fmla="+- 1 0 0"/>
                    <a:gd name="G79" fmla="+- 1 0 0"/>
                    <a:gd name="G80" fmla="*/ 1 35987 45568"/>
                    <a:gd name="G81" fmla="*/ 1 35987 55552"/>
                    <a:gd name="G82" fmla="*/ G81 1 180"/>
                    <a:gd name="G83" fmla="*/ G80 1 G82"/>
                    <a:gd name="G84" fmla="+- 0 0 0"/>
                    <a:gd name="G85" fmla="+- 1 0 0"/>
                    <a:gd name="G86" fmla="+- 1 0 0"/>
                    <a:gd name="G87" fmla="+- 1 0 0"/>
                    <a:gd name="G88" fmla="+- 1 0 0"/>
                    <a:gd name="G89" fmla="+- 1 0 0"/>
                    <a:gd name="G90" fmla="+- 1 0 0"/>
                    <a:gd name="G91" fmla="+- 1 0 0"/>
                    <a:gd name="G92" fmla="+- 1 0 0"/>
                    <a:gd name="T2" fmla="*/ 0 w 322"/>
                    <a:gd name="T3" fmla="*/ 0 h 378"/>
                    <a:gd name="T4" fmla="*/ 0 w 322"/>
                    <a:gd name="T5" fmla="*/ 0 h 378"/>
                    <a:gd name="T6" fmla="*/ 0 w 322"/>
                    <a:gd name="T7" fmla="*/ 0 h 378"/>
                    <a:gd name="T8" fmla="*/ 0 w 322"/>
                    <a:gd name="T9" fmla="*/ 0 h 378"/>
                    <a:gd name="T10" fmla="*/ 0 w 322"/>
                    <a:gd name="T11" fmla="*/ 0 h 378"/>
                    <a:gd name="T12" fmla="*/ 0 w 322"/>
                    <a:gd name="T13" fmla="*/ 0 h 378"/>
                    <a:gd name="T14" fmla="*/ 0 w 322"/>
                    <a:gd name="T15" fmla="*/ 0 h 378"/>
                    <a:gd name="T16" fmla="*/ 0 w 322"/>
                    <a:gd name="T17" fmla="*/ 0 h 378"/>
                    <a:gd name="T18" fmla="*/ 0 w 322"/>
                    <a:gd name="T19" fmla="*/ 0 h 378"/>
                    <a:gd name="T20" fmla="*/ 0 w 322"/>
                    <a:gd name="T21" fmla="*/ 0 h 378"/>
                    <a:gd name="T22" fmla="*/ 0 w 322"/>
                    <a:gd name="T23" fmla="*/ 0 h 378"/>
                    <a:gd name="T24" fmla="*/ 0 w 322"/>
                    <a:gd name="T25" fmla="*/ 0 h 378"/>
                    <a:gd name="T26" fmla="*/ 0 w 322"/>
                    <a:gd name="T27" fmla="*/ 0 h 378"/>
                    <a:gd name="T28" fmla="*/ 0 w 322"/>
                    <a:gd name="T29" fmla="*/ 0 h 378"/>
                    <a:gd name="T30" fmla="*/ 0 w 322"/>
                    <a:gd name="T31" fmla="*/ 0 h 378"/>
                    <a:gd name="T32" fmla="*/ 0 w 322"/>
                    <a:gd name="T33" fmla="*/ 0 h 378"/>
                    <a:gd name="T34" fmla="*/ 0 w 322"/>
                    <a:gd name="T35" fmla="*/ 0 h 378"/>
                    <a:gd name="T36" fmla="*/ 0 w 322"/>
                    <a:gd name="T37" fmla="*/ 0 h 378"/>
                    <a:gd name="T38" fmla="*/ 0 w 322"/>
                    <a:gd name="T39" fmla="*/ 0 h 378"/>
                    <a:gd name="T40" fmla="*/ 0 w 322"/>
                    <a:gd name="T41" fmla="*/ 0 h 378"/>
                    <a:gd name="T42" fmla="*/ 0 w 322"/>
                    <a:gd name="T43" fmla="*/ 0 h 378"/>
                    <a:gd name="T44" fmla="*/ 0 w 322"/>
                    <a:gd name="T45" fmla="*/ 0 h 378"/>
                    <a:gd name="T46" fmla="*/ 0 w 322"/>
                    <a:gd name="T47" fmla="*/ 0 h 378"/>
                    <a:gd name="T48" fmla="*/ 0 w 322"/>
                    <a:gd name="T49" fmla="*/ 0 h 378"/>
                    <a:gd name="T50" fmla="*/ 0 w 322"/>
                    <a:gd name="T51" fmla="*/ 0 h 378"/>
                    <a:gd name="T52" fmla="*/ 0 w 322"/>
                    <a:gd name="T53" fmla="*/ 0 h 378"/>
                    <a:gd name="T54" fmla="*/ 0 w 322"/>
                    <a:gd name="T55" fmla="*/ 0 h 378"/>
                    <a:gd name="T56" fmla="*/ 0 w 322"/>
                    <a:gd name="T57" fmla="*/ 0 h 378"/>
                    <a:gd name="T58" fmla="*/ 0 w 322"/>
                    <a:gd name="T59" fmla="*/ 0 h 378"/>
                    <a:gd name="T60" fmla="*/ 0 w 322"/>
                    <a:gd name="T61" fmla="*/ 0 h 378"/>
                    <a:gd name="T62" fmla="*/ 0 w 322"/>
                    <a:gd name="T63" fmla="*/ 0 h 378"/>
                    <a:gd name="T64" fmla="*/ 0 w 322"/>
                    <a:gd name="T65" fmla="*/ 0 h 378"/>
                    <a:gd name="T66" fmla="*/ 0 w 322"/>
                    <a:gd name="T67" fmla="*/ 0 h 378"/>
                    <a:gd name="T68" fmla="*/ 0 w 322"/>
                    <a:gd name="T69" fmla="*/ 0 h 378"/>
                    <a:gd name="T70" fmla="*/ 0 w 322"/>
                    <a:gd name="T71" fmla="*/ 0 h 378"/>
                    <a:gd name="T72" fmla="*/ 0 w 322"/>
                    <a:gd name="T73" fmla="*/ 0 h 378"/>
                    <a:gd name="T74" fmla="*/ 0 w 322"/>
                    <a:gd name="T75" fmla="*/ 0 h 378"/>
                    <a:gd name="T76" fmla="*/ 0 w 322"/>
                    <a:gd name="T77" fmla="*/ 0 h 378"/>
                    <a:gd name="T78" fmla="*/ 0 w 322"/>
                    <a:gd name="T79" fmla="*/ 0 h 378"/>
                    <a:gd name="T80" fmla="*/ 0 w 322"/>
                    <a:gd name="T81" fmla="*/ 0 h 378"/>
                    <a:gd name="T82" fmla="*/ 0 w 322"/>
                    <a:gd name="T83" fmla="*/ 0 h 378"/>
                    <a:gd name="T84" fmla="*/ 0 w 322"/>
                    <a:gd name="T85" fmla="*/ 0 h 378"/>
                    <a:gd name="T86" fmla="*/ 0 w 322"/>
                    <a:gd name="T87" fmla="*/ 0 h 378"/>
                    <a:gd name="T88" fmla="*/ 0 w 322"/>
                    <a:gd name="T89" fmla="*/ 0 h 378"/>
                    <a:gd name="T90" fmla="*/ 0 w 322"/>
                    <a:gd name="T91" fmla="*/ 0 h 378"/>
                    <a:gd name="T92" fmla="*/ 322 w 322"/>
                    <a:gd name="T93" fmla="*/ 378 h 378"/>
                  </a:gdLst>
                  <a:ahLst/>
                  <a:cxnLst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</a:cxnLst>
                  <a:rect l="T90" t="T91" r="T92" b="T93"/>
                  <a:pathLst>
                    <a:path w="322" h="378">
                      <a:moveTo>
                        <a:pt x="125" y="49"/>
                      </a:moveTo>
                      <a:lnTo>
                        <a:pt x="100" y="70"/>
                      </a:lnTo>
                      <a:lnTo>
                        <a:pt x="76" y="90"/>
                      </a:lnTo>
                      <a:lnTo>
                        <a:pt x="53" y="115"/>
                      </a:lnTo>
                      <a:lnTo>
                        <a:pt x="34" y="140"/>
                      </a:lnTo>
                      <a:lnTo>
                        <a:pt x="17" y="166"/>
                      </a:lnTo>
                      <a:lnTo>
                        <a:pt x="5" y="195"/>
                      </a:lnTo>
                      <a:lnTo>
                        <a:pt x="0" y="226"/>
                      </a:lnTo>
                      <a:lnTo>
                        <a:pt x="1" y="258"/>
                      </a:lnTo>
                      <a:lnTo>
                        <a:pt x="3" y="266"/>
                      </a:lnTo>
                      <a:lnTo>
                        <a:pt x="5" y="275"/>
                      </a:lnTo>
                      <a:lnTo>
                        <a:pt x="9" y="282"/>
                      </a:lnTo>
                      <a:lnTo>
                        <a:pt x="14" y="290"/>
                      </a:lnTo>
                      <a:lnTo>
                        <a:pt x="19" y="297"/>
                      </a:lnTo>
                      <a:lnTo>
                        <a:pt x="26" y="304"/>
                      </a:lnTo>
                      <a:lnTo>
                        <a:pt x="32" y="310"/>
                      </a:lnTo>
                      <a:lnTo>
                        <a:pt x="41" y="314"/>
                      </a:lnTo>
                      <a:lnTo>
                        <a:pt x="56" y="324"/>
                      </a:lnTo>
                      <a:lnTo>
                        <a:pt x="71" y="332"/>
                      </a:lnTo>
                      <a:lnTo>
                        <a:pt x="86" y="338"/>
                      </a:lnTo>
                      <a:lnTo>
                        <a:pt x="103" y="344"/>
                      </a:lnTo>
                      <a:lnTo>
                        <a:pt x="119" y="350"/>
                      </a:lnTo>
                      <a:lnTo>
                        <a:pt x="136" y="355"/>
                      </a:lnTo>
                      <a:lnTo>
                        <a:pt x="152" y="359"/>
                      </a:lnTo>
                      <a:lnTo>
                        <a:pt x="168" y="363"/>
                      </a:lnTo>
                      <a:lnTo>
                        <a:pt x="186" y="366"/>
                      </a:lnTo>
                      <a:lnTo>
                        <a:pt x="202" y="368"/>
                      </a:lnTo>
                      <a:lnTo>
                        <a:pt x="220" y="371"/>
                      </a:lnTo>
                      <a:lnTo>
                        <a:pt x="238" y="373"/>
                      </a:lnTo>
                      <a:lnTo>
                        <a:pt x="254" y="374"/>
                      </a:lnTo>
                      <a:lnTo>
                        <a:pt x="272" y="375"/>
                      </a:lnTo>
                      <a:lnTo>
                        <a:pt x="289" y="376"/>
                      </a:lnTo>
                      <a:lnTo>
                        <a:pt x="306" y="378"/>
                      </a:lnTo>
                      <a:lnTo>
                        <a:pt x="311" y="378"/>
                      </a:lnTo>
                      <a:lnTo>
                        <a:pt x="316" y="375"/>
                      </a:lnTo>
                      <a:lnTo>
                        <a:pt x="320" y="371"/>
                      </a:lnTo>
                      <a:lnTo>
                        <a:pt x="322" y="366"/>
                      </a:lnTo>
                      <a:lnTo>
                        <a:pt x="322" y="360"/>
                      </a:lnTo>
                      <a:lnTo>
                        <a:pt x="320" y="356"/>
                      </a:lnTo>
                      <a:lnTo>
                        <a:pt x="315" y="352"/>
                      </a:lnTo>
                      <a:lnTo>
                        <a:pt x="309" y="350"/>
                      </a:lnTo>
                      <a:lnTo>
                        <a:pt x="294" y="347"/>
                      </a:lnTo>
                      <a:lnTo>
                        <a:pt x="279" y="344"/>
                      </a:lnTo>
                      <a:lnTo>
                        <a:pt x="263" y="341"/>
                      </a:lnTo>
                      <a:lnTo>
                        <a:pt x="247" y="338"/>
                      </a:lnTo>
                      <a:lnTo>
                        <a:pt x="232" y="336"/>
                      </a:lnTo>
                      <a:lnTo>
                        <a:pt x="216" y="334"/>
                      </a:lnTo>
                      <a:lnTo>
                        <a:pt x="200" y="332"/>
                      </a:lnTo>
                      <a:lnTo>
                        <a:pt x="185" y="328"/>
                      </a:lnTo>
                      <a:lnTo>
                        <a:pt x="170" y="326"/>
                      </a:lnTo>
                      <a:lnTo>
                        <a:pt x="154" y="322"/>
                      </a:lnTo>
                      <a:lnTo>
                        <a:pt x="139" y="318"/>
                      </a:lnTo>
                      <a:lnTo>
                        <a:pt x="124" y="314"/>
                      </a:lnTo>
                      <a:lnTo>
                        <a:pt x="110" y="309"/>
                      </a:lnTo>
                      <a:lnTo>
                        <a:pt x="94" y="303"/>
                      </a:lnTo>
                      <a:lnTo>
                        <a:pt x="80" y="297"/>
                      </a:lnTo>
                      <a:lnTo>
                        <a:pt x="66" y="289"/>
                      </a:lnTo>
                      <a:lnTo>
                        <a:pt x="55" y="281"/>
                      </a:lnTo>
                      <a:lnTo>
                        <a:pt x="45" y="271"/>
                      </a:lnTo>
                      <a:lnTo>
                        <a:pt x="38" y="259"/>
                      </a:lnTo>
                      <a:lnTo>
                        <a:pt x="35" y="245"/>
                      </a:lnTo>
                      <a:lnTo>
                        <a:pt x="34" y="232"/>
                      </a:lnTo>
                      <a:lnTo>
                        <a:pt x="35" y="216"/>
                      </a:lnTo>
                      <a:lnTo>
                        <a:pt x="38" y="200"/>
                      </a:lnTo>
                      <a:lnTo>
                        <a:pt x="43" y="187"/>
                      </a:lnTo>
                      <a:lnTo>
                        <a:pt x="51" y="170"/>
                      </a:lnTo>
                      <a:lnTo>
                        <a:pt x="60" y="152"/>
                      </a:lnTo>
                      <a:lnTo>
                        <a:pt x="71" y="137"/>
                      </a:lnTo>
                      <a:lnTo>
                        <a:pt x="83" y="124"/>
                      </a:lnTo>
                      <a:lnTo>
                        <a:pt x="94" y="110"/>
                      </a:lnTo>
                      <a:lnTo>
                        <a:pt x="107" y="96"/>
                      </a:lnTo>
                      <a:lnTo>
                        <a:pt x="123" y="82"/>
                      </a:lnTo>
                      <a:lnTo>
                        <a:pt x="138" y="69"/>
                      </a:lnTo>
                      <a:lnTo>
                        <a:pt x="153" y="57"/>
                      </a:lnTo>
                      <a:lnTo>
                        <a:pt x="173" y="47"/>
                      </a:lnTo>
                      <a:lnTo>
                        <a:pt x="195" y="38"/>
                      </a:lnTo>
                      <a:lnTo>
                        <a:pt x="218" y="28"/>
                      </a:lnTo>
                      <a:lnTo>
                        <a:pt x="238" y="20"/>
                      </a:lnTo>
                      <a:lnTo>
                        <a:pt x="254" y="13"/>
                      </a:lnTo>
                      <a:lnTo>
                        <a:pt x="264" y="7"/>
                      </a:lnTo>
                      <a:lnTo>
                        <a:pt x="268" y="2"/>
                      </a:lnTo>
                      <a:lnTo>
                        <a:pt x="256" y="0"/>
                      </a:lnTo>
                      <a:lnTo>
                        <a:pt x="240" y="1"/>
                      </a:lnTo>
                      <a:lnTo>
                        <a:pt x="221" y="4"/>
                      </a:lnTo>
                      <a:lnTo>
                        <a:pt x="201" y="10"/>
                      </a:lnTo>
                      <a:lnTo>
                        <a:pt x="180" y="18"/>
                      </a:lnTo>
                      <a:lnTo>
                        <a:pt x="160" y="27"/>
                      </a:lnTo>
                      <a:lnTo>
                        <a:pt x="141" y="38"/>
                      </a:lnTo>
                      <a:lnTo>
                        <a:pt x="125" y="49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 w="9525" cap="flat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741" name="Freeform 189"/>
                <p:cNvSpPr>
                  <a:spLocks noChangeArrowheads="1"/>
                </p:cNvSpPr>
                <p:nvPr/>
              </p:nvSpPr>
              <p:spPr bwMode="auto">
                <a:xfrm>
                  <a:off x="776" y="2179"/>
                  <a:ext cx="53" cy="34"/>
                </a:xfrm>
                <a:custGeom>
                  <a:avLst/>
                  <a:gdLst>
                    <a:gd name="G0" fmla="+- 1 0 0"/>
                    <a:gd name="G1" fmla="+- 1 0 0"/>
                    <a:gd name="G2" fmla="+- 107 0 0"/>
                    <a:gd name="G3" fmla="+- 0 0 0"/>
                    <a:gd name="G4" fmla="+- 0 0 0"/>
                    <a:gd name="G5" fmla="+- 0 0 0"/>
                    <a:gd name="G6" fmla="+- 1 0 0"/>
                    <a:gd name="G7" fmla="+- 1 0 0"/>
                    <a:gd name="G8" fmla="+- 1 0 0"/>
                    <a:gd name="G9" fmla="+- 1 0 0"/>
                    <a:gd name="G10" fmla="+- 1 0 0"/>
                    <a:gd name="G11" fmla="+- 1 0 0"/>
                    <a:gd name="G12" fmla="+- 1 0 0"/>
                    <a:gd name="G13" fmla="+- 1 0 0"/>
                    <a:gd name="G14" fmla="+- 1 0 0"/>
                    <a:gd name="G15" fmla="+- 1 0 0"/>
                    <a:gd name="G16" fmla="+- 1 0 0"/>
                    <a:gd name="G17" fmla="+- 1 0 0"/>
                    <a:gd name="G18" fmla="+- 1 0 0"/>
                    <a:gd name="G19" fmla="+- 1 0 0"/>
                    <a:gd name="G20" fmla="+- 1 0 0"/>
                    <a:gd name="G21" fmla="+- 1 0 0"/>
                    <a:gd name="G22" fmla="+- 1 0 0"/>
                    <a:gd name="G23" fmla="+- 0 0 0"/>
                    <a:gd name="G24" fmla="+- 1 0 0"/>
                    <a:gd name="G25" fmla="+- 1 0 0"/>
                    <a:gd name="G26" fmla="+- 1 0 0"/>
                    <a:gd name="G27" fmla="+- 0 0 0"/>
                    <a:gd name="G28" fmla="+- 1 0 0"/>
                    <a:gd name="G29" fmla="+- 1 0 0"/>
                    <a:gd name="G30" fmla="+- 1 0 0"/>
                    <a:gd name="G31" fmla="+- 1 0 0"/>
                    <a:gd name="G32" fmla="+- 1 0 0"/>
                    <a:gd name="G33" fmla="+- 1 0 0"/>
                    <a:gd name="G34" fmla="+- 1 0 0"/>
                    <a:gd name="G35" fmla="+- 1 0 0"/>
                    <a:gd name="G36" fmla="+- 1 0 0"/>
                    <a:gd name="G37" fmla="+- 1 0 0"/>
                    <a:gd name="G38" fmla="+- 1 0 0"/>
                    <a:gd name="G39" fmla="+- 1 0 0"/>
                    <a:gd name="G40" fmla="+- 1 0 0"/>
                    <a:gd name="G41" fmla="+- 1 0 0"/>
                    <a:gd name="G42" fmla="+- 0 0 0"/>
                    <a:gd name="G43" fmla="+- 0 0 0"/>
                    <a:gd name="G44" fmla="+- 5 0 0"/>
                    <a:gd name="G45" fmla="+- 0 0 0"/>
                    <a:gd name="G46" fmla="+- 1 0 0"/>
                    <a:gd name="G47" fmla="+- 1 0 0"/>
                    <a:gd name="G48" fmla="+- 1 0 0"/>
                    <a:gd name="G49" fmla="+- 1 0 0"/>
                    <a:gd name="G50" fmla="+- 1 0 0"/>
                    <a:gd name="G51" fmla="+- 1 0 0"/>
                    <a:gd name="G52" fmla="+- 1 0 0"/>
                    <a:gd name="T0" fmla="*/ 0 256 1"/>
                    <a:gd name="T1" fmla="*/ 0 256 1"/>
                    <a:gd name="G53" fmla="+- 0 T0 T1"/>
                    <a:gd name="G54" fmla="cos 54736 G53"/>
                    <a:gd name="T2" fmla="*/ 0 256 1"/>
                    <a:gd name="T3" fmla="*/ 0 256 1"/>
                    <a:gd name="G55" fmla="+- 0 T2 T3"/>
                    <a:gd name="G56" fmla="sin 54766 G55"/>
                    <a:gd name="G57" fmla="+- G54 G56 0"/>
                    <a:gd name="G58" fmla="+- G57 10800 0"/>
                    <a:gd name="G59" fmla="+- 1 0 0"/>
                    <a:gd name="G60" fmla="+- 1 0 0"/>
                    <a:gd name="G61" fmla="+- 1 0 0"/>
                    <a:gd name="G62" fmla="+- 1 0 0"/>
                    <a:gd name="G63" fmla="+- 1 0 0"/>
                    <a:gd name="G64" fmla="+- 1 0 0"/>
                    <a:gd name="G65" fmla="+- 1 0 0"/>
                    <a:gd name="T4" fmla="*/ 0 w 283"/>
                    <a:gd name="T5" fmla="*/ 0 h 252"/>
                    <a:gd name="T6" fmla="*/ 0 w 283"/>
                    <a:gd name="T7" fmla="*/ 0 h 252"/>
                    <a:gd name="T8" fmla="*/ 0 w 283"/>
                    <a:gd name="T9" fmla="*/ 0 h 252"/>
                    <a:gd name="T10" fmla="*/ 0 w 283"/>
                    <a:gd name="T11" fmla="*/ 0 h 252"/>
                    <a:gd name="T12" fmla="*/ 0 w 283"/>
                    <a:gd name="T13" fmla="*/ 0 h 252"/>
                    <a:gd name="T14" fmla="*/ 0 w 283"/>
                    <a:gd name="T15" fmla="*/ 0 h 252"/>
                    <a:gd name="T16" fmla="*/ 0 w 283"/>
                    <a:gd name="T17" fmla="*/ 0 h 252"/>
                    <a:gd name="T18" fmla="*/ 0 w 283"/>
                    <a:gd name="T19" fmla="*/ 0 h 252"/>
                    <a:gd name="T20" fmla="*/ 0 w 283"/>
                    <a:gd name="T21" fmla="*/ 0 h 252"/>
                    <a:gd name="T22" fmla="*/ 0 w 283"/>
                    <a:gd name="T23" fmla="*/ 0 h 252"/>
                    <a:gd name="T24" fmla="*/ 0 w 283"/>
                    <a:gd name="T25" fmla="*/ 0 h 252"/>
                    <a:gd name="T26" fmla="*/ 0 w 283"/>
                    <a:gd name="T27" fmla="*/ 0 h 252"/>
                    <a:gd name="T28" fmla="*/ 0 w 283"/>
                    <a:gd name="T29" fmla="*/ 0 h 252"/>
                    <a:gd name="T30" fmla="*/ 0 w 283"/>
                    <a:gd name="T31" fmla="*/ 0 h 252"/>
                    <a:gd name="T32" fmla="*/ 0 w 283"/>
                    <a:gd name="T33" fmla="*/ 0 h 252"/>
                    <a:gd name="T34" fmla="*/ 0 w 283"/>
                    <a:gd name="T35" fmla="*/ 0 h 252"/>
                    <a:gd name="T36" fmla="*/ 0 w 283"/>
                    <a:gd name="T37" fmla="*/ 0 h 252"/>
                    <a:gd name="T38" fmla="*/ 0 w 283"/>
                    <a:gd name="T39" fmla="*/ 0 h 252"/>
                    <a:gd name="T40" fmla="*/ 0 w 283"/>
                    <a:gd name="T41" fmla="*/ 0 h 252"/>
                    <a:gd name="T42" fmla="*/ 0 w 283"/>
                    <a:gd name="T43" fmla="*/ 0 h 252"/>
                    <a:gd name="T44" fmla="*/ 0 w 283"/>
                    <a:gd name="T45" fmla="*/ 0 h 252"/>
                    <a:gd name="T46" fmla="*/ 0 w 283"/>
                    <a:gd name="T47" fmla="*/ 0 h 252"/>
                    <a:gd name="T48" fmla="*/ 0 w 283"/>
                    <a:gd name="T49" fmla="*/ 0 h 252"/>
                    <a:gd name="T50" fmla="*/ 0 w 283"/>
                    <a:gd name="T51" fmla="*/ 0 h 252"/>
                    <a:gd name="T52" fmla="*/ 0 w 283"/>
                    <a:gd name="T53" fmla="*/ 0 h 252"/>
                    <a:gd name="T54" fmla="*/ 0 w 283"/>
                    <a:gd name="T55" fmla="*/ 0 h 252"/>
                    <a:gd name="T56" fmla="*/ 0 w 283"/>
                    <a:gd name="T57" fmla="*/ 0 h 252"/>
                    <a:gd name="T58" fmla="*/ 0 w 283"/>
                    <a:gd name="T59" fmla="*/ 0 h 252"/>
                    <a:gd name="T60" fmla="*/ 0 w 283"/>
                    <a:gd name="T61" fmla="*/ 0 h 252"/>
                    <a:gd name="T62" fmla="*/ 0 w 283"/>
                    <a:gd name="T63" fmla="*/ 0 h 252"/>
                    <a:gd name="T64" fmla="*/ 0 w 283"/>
                    <a:gd name="T65" fmla="*/ 0 h 252"/>
                    <a:gd name="T66" fmla="*/ 0 w 283"/>
                    <a:gd name="T67" fmla="*/ 0 h 252"/>
                    <a:gd name="T68" fmla="*/ 0 w 283"/>
                    <a:gd name="T69" fmla="*/ 0 h 252"/>
                    <a:gd name="T70" fmla="*/ 0 w 283"/>
                    <a:gd name="T71" fmla="*/ 0 h 252"/>
                    <a:gd name="T72" fmla="*/ 0 w 283"/>
                    <a:gd name="T73" fmla="*/ 0 h 252"/>
                    <a:gd name="T74" fmla="*/ 0 w 283"/>
                    <a:gd name="T75" fmla="*/ 0 h 252"/>
                    <a:gd name="T76" fmla="*/ 0 w 283"/>
                    <a:gd name="T77" fmla="*/ 0 h 252"/>
                    <a:gd name="T78" fmla="*/ 0 w 283"/>
                    <a:gd name="T79" fmla="*/ 0 h 252"/>
                    <a:gd name="T80" fmla="*/ 0 w 283"/>
                    <a:gd name="T81" fmla="*/ 0 h 252"/>
                    <a:gd name="T82" fmla="*/ 0 w 283"/>
                    <a:gd name="T83" fmla="*/ 0 h 252"/>
                    <a:gd name="T84" fmla="*/ 0 w 283"/>
                    <a:gd name="T85" fmla="*/ 0 h 252"/>
                    <a:gd name="T86" fmla="*/ 0 w 283"/>
                    <a:gd name="T87" fmla="*/ 0 h 252"/>
                    <a:gd name="T88" fmla="*/ 0 w 283"/>
                    <a:gd name="T89" fmla="*/ 0 h 252"/>
                    <a:gd name="T90" fmla="*/ 0 w 283"/>
                    <a:gd name="T91" fmla="*/ 0 h 252"/>
                    <a:gd name="T92" fmla="*/ 0 w 283"/>
                    <a:gd name="T93" fmla="*/ 0 h 252"/>
                    <a:gd name="T94" fmla="*/ 0 w 283"/>
                    <a:gd name="T95" fmla="*/ 0 h 252"/>
                    <a:gd name="T96" fmla="*/ 0 w 283"/>
                    <a:gd name="T97" fmla="*/ 0 h 252"/>
                    <a:gd name="T98" fmla="*/ 0 w 283"/>
                    <a:gd name="T99" fmla="*/ 0 h 252"/>
                    <a:gd name="T100" fmla="*/ 0 w 283"/>
                    <a:gd name="T101" fmla="*/ 0 h 252"/>
                    <a:gd name="T102" fmla="*/ 0 w 283"/>
                    <a:gd name="T103" fmla="*/ 0 h 252"/>
                    <a:gd name="T104" fmla="*/ 0 w 283"/>
                    <a:gd name="T105" fmla="*/ 0 h 252"/>
                    <a:gd name="T106" fmla="*/ 0 w 283"/>
                    <a:gd name="T107" fmla="*/ 0 h 252"/>
                    <a:gd name="T108" fmla="*/ 0 w 283"/>
                    <a:gd name="T109" fmla="*/ 0 h 252"/>
                    <a:gd name="T110" fmla="*/ 0 w 283"/>
                    <a:gd name="T111" fmla="*/ 0 h 252"/>
                    <a:gd name="T112" fmla="*/ 0 w 283"/>
                    <a:gd name="T113" fmla="*/ 0 h 252"/>
                    <a:gd name="T114" fmla="*/ 0 w 283"/>
                    <a:gd name="T115" fmla="*/ 0 h 252"/>
                    <a:gd name="T116" fmla="*/ 0 w 283"/>
                    <a:gd name="T117" fmla="*/ 0 h 252"/>
                    <a:gd name="T118" fmla="*/ 0 w 283"/>
                    <a:gd name="T119" fmla="*/ 0 h 252"/>
                    <a:gd name="T120" fmla="*/ 0 w 283"/>
                    <a:gd name="T121" fmla="*/ 0 h 252"/>
                    <a:gd name="T122" fmla="*/ 0 w 283"/>
                    <a:gd name="T123" fmla="*/ 0 h 252"/>
                    <a:gd name="T124" fmla="*/ 0 w 283"/>
                    <a:gd name="T125" fmla="*/ 0 h 252"/>
                    <a:gd name="T126" fmla="*/ 0 w 283"/>
                    <a:gd name="T127" fmla="*/ 0 h 252"/>
                    <a:gd name="T128" fmla="*/ 283 w 283"/>
                    <a:gd name="T129" fmla="*/ 252 h 252"/>
                  </a:gdLst>
                  <a:ahLst/>
                  <a:cxnLst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T126" t="T127" r="T128" b="T129"/>
                  <a:pathLst>
                    <a:path w="283" h="252">
                      <a:moveTo>
                        <a:pt x="235" y="77"/>
                      </a:moveTo>
                      <a:lnTo>
                        <a:pt x="248" y="91"/>
                      </a:lnTo>
                      <a:lnTo>
                        <a:pt x="256" y="107"/>
                      </a:lnTo>
                      <a:lnTo>
                        <a:pt x="259" y="124"/>
                      </a:lnTo>
                      <a:lnTo>
                        <a:pt x="259" y="142"/>
                      </a:lnTo>
                      <a:lnTo>
                        <a:pt x="257" y="157"/>
                      </a:lnTo>
                      <a:lnTo>
                        <a:pt x="252" y="170"/>
                      </a:lnTo>
                      <a:lnTo>
                        <a:pt x="244" y="183"/>
                      </a:lnTo>
                      <a:lnTo>
                        <a:pt x="236" y="193"/>
                      </a:lnTo>
                      <a:lnTo>
                        <a:pt x="225" y="204"/>
                      </a:lnTo>
                      <a:lnTo>
                        <a:pt x="215" y="214"/>
                      </a:lnTo>
                      <a:lnTo>
                        <a:pt x="204" y="224"/>
                      </a:lnTo>
                      <a:lnTo>
                        <a:pt x="194" y="234"/>
                      </a:lnTo>
                      <a:lnTo>
                        <a:pt x="191" y="238"/>
                      </a:lnTo>
                      <a:lnTo>
                        <a:pt x="191" y="241"/>
                      </a:lnTo>
                      <a:lnTo>
                        <a:pt x="191" y="245"/>
                      </a:lnTo>
                      <a:lnTo>
                        <a:pt x="194" y="248"/>
                      </a:lnTo>
                      <a:lnTo>
                        <a:pt x="197" y="250"/>
                      </a:lnTo>
                      <a:lnTo>
                        <a:pt x="202" y="252"/>
                      </a:lnTo>
                      <a:lnTo>
                        <a:pt x="205" y="250"/>
                      </a:lnTo>
                      <a:lnTo>
                        <a:pt x="209" y="248"/>
                      </a:lnTo>
                      <a:lnTo>
                        <a:pt x="232" y="233"/>
                      </a:lnTo>
                      <a:lnTo>
                        <a:pt x="252" y="214"/>
                      </a:lnTo>
                      <a:lnTo>
                        <a:pt x="268" y="192"/>
                      </a:lnTo>
                      <a:lnTo>
                        <a:pt x="278" y="167"/>
                      </a:lnTo>
                      <a:lnTo>
                        <a:pt x="283" y="141"/>
                      </a:lnTo>
                      <a:lnTo>
                        <a:pt x="280" y="115"/>
                      </a:lnTo>
                      <a:lnTo>
                        <a:pt x="271" y="91"/>
                      </a:lnTo>
                      <a:lnTo>
                        <a:pt x="252" y="69"/>
                      </a:lnTo>
                      <a:lnTo>
                        <a:pt x="238" y="57"/>
                      </a:lnTo>
                      <a:lnTo>
                        <a:pt x="222" y="48"/>
                      </a:lnTo>
                      <a:lnTo>
                        <a:pt x="204" y="39"/>
                      </a:lnTo>
                      <a:lnTo>
                        <a:pt x="184" y="31"/>
                      </a:lnTo>
                      <a:lnTo>
                        <a:pt x="164" y="23"/>
                      </a:lnTo>
                      <a:lnTo>
                        <a:pt x="144" y="17"/>
                      </a:lnTo>
                      <a:lnTo>
                        <a:pt x="123" y="13"/>
                      </a:lnTo>
                      <a:lnTo>
                        <a:pt x="103" y="8"/>
                      </a:lnTo>
                      <a:lnTo>
                        <a:pt x="83" y="5"/>
                      </a:lnTo>
                      <a:lnTo>
                        <a:pt x="66" y="2"/>
                      </a:lnTo>
                      <a:lnTo>
                        <a:pt x="48" y="0"/>
                      </a:lnTo>
                      <a:lnTo>
                        <a:pt x="34" y="0"/>
                      </a:lnTo>
                      <a:lnTo>
                        <a:pt x="21" y="0"/>
                      </a:lnTo>
                      <a:lnTo>
                        <a:pt x="11" y="0"/>
                      </a:lnTo>
                      <a:lnTo>
                        <a:pt x="4" y="2"/>
                      </a:lnTo>
                      <a:lnTo>
                        <a:pt x="0" y="5"/>
                      </a:lnTo>
                      <a:lnTo>
                        <a:pt x="12" y="7"/>
                      </a:lnTo>
                      <a:lnTo>
                        <a:pt x="24" y="8"/>
                      </a:lnTo>
                      <a:lnTo>
                        <a:pt x="38" y="10"/>
                      </a:lnTo>
                      <a:lnTo>
                        <a:pt x="52" y="13"/>
                      </a:lnTo>
                      <a:lnTo>
                        <a:pt x="66" y="16"/>
                      </a:lnTo>
                      <a:lnTo>
                        <a:pt x="82" y="18"/>
                      </a:lnTo>
                      <a:lnTo>
                        <a:pt x="98" y="22"/>
                      </a:lnTo>
                      <a:lnTo>
                        <a:pt x="114" y="25"/>
                      </a:lnTo>
                      <a:lnTo>
                        <a:pt x="129" y="30"/>
                      </a:lnTo>
                      <a:lnTo>
                        <a:pt x="146" y="34"/>
                      </a:lnTo>
                      <a:lnTo>
                        <a:pt x="162" y="39"/>
                      </a:lnTo>
                      <a:lnTo>
                        <a:pt x="177" y="45"/>
                      </a:lnTo>
                      <a:lnTo>
                        <a:pt x="193" y="52"/>
                      </a:lnTo>
                      <a:lnTo>
                        <a:pt x="208" y="60"/>
                      </a:lnTo>
                      <a:lnTo>
                        <a:pt x="222" y="68"/>
                      </a:lnTo>
                      <a:lnTo>
                        <a:pt x="235" y="77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 w="9525" cap="flat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742" name="Freeform 190"/>
                <p:cNvSpPr>
                  <a:spLocks noChangeArrowheads="1"/>
                </p:cNvSpPr>
                <p:nvPr/>
              </p:nvSpPr>
              <p:spPr bwMode="auto">
                <a:xfrm>
                  <a:off x="665" y="2196"/>
                  <a:ext cx="21" cy="32"/>
                </a:xfrm>
                <a:custGeom>
                  <a:avLst/>
                  <a:gdLst>
                    <a:gd name="G0" fmla="+- 130 0 0"/>
                    <a:gd name="G1" fmla="+- 149 0 0"/>
                    <a:gd name="G2" fmla="+- 0 0 0"/>
                    <a:gd name="G3" fmla="+- 0 0 0"/>
                    <a:gd name="G4" fmla="+- 1 0 0"/>
                    <a:gd name="G5" fmla="+- 1 0 0"/>
                    <a:gd name="G6" fmla="+- 1 0 0"/>
                    <a:gd name="G7" fmla="+- 1 0 0"/>
                    <a:gd name="G8" fmla="+- 1 0 0"/>
                    <a:gd name="G9" fmla="+- 1 0 0"/>
                    <a:gd name="G10" fmla="+- 1 0 0"/>
                    <a:gd name="G11" fmla="+- 1 0 0"/>
                    <a:gd name="G12" fmla="+- 1 0 0"/>
                    <a:gd name="G13" fmla="+- 1 0 0"/>
                    <a:gd name="G14" fmla="+- 1 0 0"/>
                    <a:gd name="G15" fmla="+- 1 0 0"/>
                    <a:gd name="G16" fmla="+- 1 0 0"/>
                    <a:gd name="G17" fmla="+- 1 0 0"/>
                    <a:gd name="G18" fmla="+- 1 0 0"/>
                    <a:gd name="G19" fmla="+- 1 0 0"/>
                    <a:gd name="G20" fmla="+- 1 0 0"/>
                    <a:gd name="G21" fmla="+- 1 0 0"/>
                    <a:gd name="G22" fmla="+- 1 0 0"/>
                    <a:gd name="G23" fmla="+- 1 0 0"/>
                    <a:gd name="G24" fmla="+- 1 0 0"/>
                    <a:gd name="G25" fmla="+- 1 0 0"/>
                    <a:gd name="G26" fmla="+- 1 0 0"/>
                    <a:gd name="G27" fmla="+- 1 0 0"/>
                    <a:gd name="G28" fmla="+- 1 0 0"/>
                    <a:gd name="G29" fmla="+- 1 0 0"/>
                    <a:gd name="G30" fmla="+- 1 0 0"/>
                    <a:gd name="G31" fmla="+- 1 0 0"/>
                    <a:gd name="G32" fmla="+- 1 0 0"/>
                    <a:gd name="G33" fmla="+- 1 0 0"/>
                    <a:gd name="G34" fmla="+- 1 0 0"/>
                    <a:gd name="G35" fmla="+- 1 0 0"/>
                    <a:gd name="G36" fmla="+- 1 0 0"/>
                    <a:gd name="G37" fmla="+- 1 0 0"/>
                    <a:gd name="G38" fmla="+- 1 0 0"/>
                    <a:gd name="G39" fmla="+- 106 0 0"/>
                    <a:gd name="G40" fmla="+- 130 0 0"/>
                    <a:gd name="T0" fmla="*/ 0 w 114"/>
                    <a:gd name="T1" fmla="*/ 0 h 238"/>
                    <a:gd name="T2" fmla="*/ 0 w 114"/>
                    <a:gd name="T3" fmla="*/ 0 h 238"/>
                    <a:gd name="T4" fmla="*/ 0 w 114"/>
                    <a:gd name="T5" fmla="*/ 0 h 238"/>
                    <a:gd name="T6" fmla="*/ 0 w 114"/>
                    <a:gd name="T7" fmla="*/ 0 h 238"/>
                    <a:gd name="T8" fmla="*/ 0 w 114"/>
                    <a:gd name="T9" fmla="*/ 0 h 238"/>
                    <a:gd name="T10" fmla="*/ 0 w 114"/>
                    <a:gd name="T11" fmla="*/ 0 h 238"/>
                    <a:gd name="T12" fmla="*/ 0 w 114"/>
                    <a:gd name="T13" fmla="*/ 0 h 238"/>
                    <a:gd name="T14" fmla="*/ 0 w 114"/>
                    <a:gd name="T15" fmla="*/ 0 h 238"/>
                    <a:gd name="T16" fmla="*/ 0 w 114"/>
                    <a:gd name="T17" fmla="*/ 0 h 238"/>
                    <a:gd name="T18" fmla="*/ 0 w 114"/>
                    <a:gd name="T19" fmla="*/ 0 h 238"/>
                    <a:gd name="T20" fmla="*/ 0 w 114"/>
                    <a:gd name="T21" fmla="*/ 0 h 238"/>
                    <a:gd name="T22" fmla="*/ 0 w 114"/>
                    <a:gd name="T23" fmla="*/ 0 h 238"/>
                    <a:gd name="T24" fmla="*/ 0 w 114"/>
                    <a:gd name="T25" fmla="*/ 0 h 238"/>
                    <a:gd name="T26" fmla="*/ 0 w 114"/>
                    <a:gd name="T27" fmla="*/ 0 h 238"/>
                    <a:gd name="T28" fmla="*/ 0 w 114"/>
                    <a:gd name="T29" fmla="*/ 0 h 238"/>
                    <a:gd name="T30" fmla="*/ 0 w 114"/>
                    <a:gd name="T31" fmla="*/ 0 h 238"/>
                    <a:gd name="T32" fmla="*/ 0 w 114"/>
                    <a:gd name="T33" fmla="*/ 0 h 238"/>
                    <a:gd name="T34" fmla="*/ 0 w 114"/>
                    <a:gd name="T35" fmla="*/ 0 h 238"/>
                    <a:gd name="T36" fmla="*/ 0 w 114"/>
                    <a:gd name="T37" fmla="*/ 0 h 238"/>
                    <a:gd name="T38" fmla="*/ 0 w 114"/>
                    <a:gd name="T39" fmla="*/ 0 h 238"/>
                    <a:gd name="T40" fmla="*/ 0 w 114"/>
                    <a:gd name="T41" fmla="*/ 0 h 238"/>
                    <a:gd name="T42" fmla="*/ 0 w 114"/>
                    <a:gd name="T43" fmla="*/ 0 h 238"/>
                    <a:gd name="T44" fmla="*/ 0 w 114"/>
                    <a:gd name="T45" fmla="*/ 0 h 238"/>
                    <a:gd name="T46" fmla="*/ 0 w 114"/>
                    <a:gd name="T47" fmla="*/ 0 h 238"/>
                    <a:gd name="T48" fmla="*/ 0 w 114"/>
                    <a:gd name="T49" fmla="*/ 0 h 238"/>
                    <a:gd name="T50" fmla="*/ 0 w 114"/>
                    <a:gd name="T51" fmla="*/ 0 h 238"/>
                    <a:gd name="T52" fmla="*/ 0 w 114"/>
                    <a:gd name="T53" fmla="*/ 0 h 238"/>
                    <a:gd name="T54" fmla="*/ 0 w 114"/>
                    <a:gd name="T55" fmla="*/ 0 h 238"/>
                    <a:gd name="T56" fmla="*/ 0 w 114"/>
                    <a:gd name="T57" fmla="*/ 0 h 238"/>
                    <a:gd name="T58" fmla="*/ 0 w 114"/>
                    <a:gd name="T59" fmla="*/ 0 h 238"/>
                    <a:gd name="T60" fmla="*/ 0 w 114"/>
                    <a:gd name="T61" fmla="*/ 0 h 238"/>
                    <a:gd name="T62" fmla="*/ 0 w 114"/>
                    <a:gd name="T63" fmla="*/ 0 h 238"/>
                    <a:gd name="T64" fmla="*/ 0 w 114"/>
                    <a:gd name="T65" fmla="*/ 0 h 238"/>
                    <a:gd name="T66" fmla="*/ 0 w 114"/>
                    <a:gd name="T67" fmla="*/ 0 h 238"/>
                    <a:gd name="T68" fmla="*/ 0 w 114"/>
                    <a:gd name="T69" fmla="*/ 0 h 238"/>
                    <a:gd name="T70" fmla="*/ 0 w 114"/>
                    <a:gd name="T71" fmla="*/ 0 h 238"/>
                    <a:gd name="T72" fmla="*/ 0 w 114"/>
                    <a:gd name="T73" fmla="*/ 0 h 238"/>
                    <a:gd name="T74" fmla="*/ 0 w 114"/>
                    <a:gd name="T75" fmla="*/ 0 h 238"/>
                    <a:gd name="T76" fmla="*/ 0 w 114"/>
                    <a:gd name="T77" fmla="*/ 0 h 238"/>
                    <a:gd name="T78" fmla="*/ 0 w 114"/>
                    <a:gd name="T79" fmla="*/ 0 h 238"/>
                    <a:gd name="T80" fmla="*/ 0 w 114"/>
                    <a:gd name="T81" fmla="*/ 0 h 238"/>
                    <a:gd name="T82" fmla="*/ 0 w 114"/>
                    <a:gd name="T83" fmla="*/ 0 h 238"/>
                    <a:gd name="T84" fmla="*/ 114 w 114"/>
                    <a:gd name="T85" fmla="*/ 238 h 2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T82" t="T83" r="T84" b="T85"/>
                  <a:pathLst>
                    <a:path w="114" h="238">
                      <a:moveTo>
                        <a:pt x="0" y="130"/>
                      </a:moveTo>
                      <a:lnTo>
                        <a:pt x="0" y="149"/>
                      </a:lnTo>
                      <a:lnTo>
                        <a:pt x="4" y="168"/>
                      </a:lnTo>
                      <a:lnTo>
                        <a:pt x="12" y="185"/>
                      </a:lnTo>
                      <a:lnTo>
                        <a:pt x="24" y="200"/>
                      </a:lnTo>
                      <a:lnTo>
                        <a:pt x="38" y="213"/>
                      </a:lnTo>
                      <a:lnTo>
                        <a:pt x="55" y="224"/>
                      </a:lnTo>
                      <a:lnTo>
                        <a:pt x="73" y="232"/>
                      </a:lnTo>
                      <a:lnTo>
                        <a:pt x="92" y="237"/>
                      </a:lnTo>
                      <a:lnTo>
                        <a:pt x="98" y="238"/>
                      </a:lnTo>
                      <a:lnTo>
                        <a:pt x="104" y="235"/>
                      </a:lnTo>
                      <a:lnTo>
                        <a:pt x="109" y="232"/>
                      </a:lnTo>
                      <a:lnTo>
                        <a:pt x="111" y="227"/>
                      </a:lnTo>
                      <a:lnTo>
                        <a:pt x="111" y="222"/>
                      </a:lnTo>
                      <a:lnTo>
                        <a:pt x="110" y="216"/>
                      </a:lnTo>
                      <a:lnTo>
                        <a:pt x="106" y="211"/>
                      </a:lnTo>
                      <a:lnTo>
                        <a:pt x="100" y="209"/>
                      </a:lnTo>
                      <a:lnTo>
                        <a:pt x="82" y="202"/>
                      </a:lnTo>
                      <a:lnTo>
                        <a:pt x="64" y="193"/>
                      </a:lnTo>
                      <a:lnTo>
                        <a:pt x="50" y="180"/>
                      </a:lnTo>
                      <a:lnTo>
                        <a:pt x="39" y="167"/>
                      </a:lnTo>
                      <a:lnTo>
                        <a:pt x="32" y="149"/>
                      </a:lnTo>
                      <a:lnTo>
                        <a:pt x="29" y="131"/>
                      </a:lnTo>
                      <a:lnTo>
                        <a:pt x="29" y="111"/>
                      </a:lnTo>
                      <a:lnTo>
                        <a:pt x="35" y="91"/>
                      </a:lnTo>
                      <a:lnTo>
                        <a:pt x="42" y="76"/>
                      </a:lnTo>
                      <a:lnTo>
                        <a:pt x="51" y="62"/>
                      </a:lnTo>
                      <a:lnTo>
                        <a:pt x="62" y="49"/>
                      </a:lnTo>
                      <a:lnTo>
                        <a:pt x="73" y="38"/>
                      </a:lnTo>
                      <a:lnTo>
                        <a:pt x="84" y="28"/>
                      </a:lnTo>
                      <a:lnTo>
                        <a:pt x="96" y="18"/>
                      </a:lnTo>
                      <a:lnTo>
                        <a:pt x="106" y="9"/>
                      </a:lnTo>
                      <a:lnTo>
                        <a:pt x="114" y="1"/>
                      </a:lnTo>
                      <a:lnTo>
                        <a:pt x="106" y="0"/>
                      </a:lnTo>
                      <a:lnTo>
                        <a:pt x="93" y="6"/>
                      </a:lnTo>
                      <a:lnTo>
                        <a:pt x="76" y="18"/>
                      </a:lnTo>
                      <a:lnTo>
                        <a:pt x="56" y="36"/>
                      </a:lnTo>
                      <a:lnTo>
                        <a:pt x="37" y="57"/>
                      </a:lnTo>
                      <a:lnTo>
                        <a:pt x="20" y="80"/>
                      </a:lnTo>
                      <a:lnTo>
                        <a:pt x="7" y="106"/>
                      </a:lnTo>
                      <a:lnTo>
                        <a:pt x="0" y="130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 w="9525" cap="flat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743" name="Freeform 191"/>
                <p:cNvSpPr>
                  <a:spLocks noChangeArrowheads="1"/>
                </p:cNvSpPr>
                <p:nvPr/>
              </p:nvSpPr>
              <p:spPr bwMode="auto">
                <a:xfrm>
                  <a:off x="820" y="2177"/>
                  <a:ext cx="46" cy="42"/>
                </a:xfrm>
                <a:custGeom>
                  <a:avLst/>
                  <a:gdLst>
                    <a:gd name="G0" fmla="+- 1 0 0"/>
                    <a:gd name="G1" fmla="+- 1 0 0"/>
                    <a:gd name="G2" fmla="+- 1 0 0"/>
                    <a:gd name="G3" fmla="+- 1 0 0"/>
                    <a:gd name="G4" fmla="+- 1 0 0"/>
                    <a:gd name="G5" fmla="+- 1 0 0"/>
                    <a:gd name="G6" fmla="+- 1 0 0"/>
                    <a:gd name="G7" fmla="+- 1 0 0"/>
                    <a:gd name="G8" fmla="+- 1 0 0"/>
                    <a:gd name="G9" fmla="+- 1 0 0"/>
                    <a:gd name="G10" fmla="+- 1 0 0"/>
                    <a:gd name="G11" fmla="+- 1 0 0"/>
                    <a:gd name="G12" fmla="+- 1 0 0"/>
                    <a:gd name="G13" fmla="+- 1 0 0"/>
                    <a:gd name="G14" fmla="+- 1 0 0"/>
                    <a:gd name="G15" fmla="+- 1 0 0"/>
                    <a:gd name="G16" fmla="+- 1 0 0"/>
                    <a:gd name="T0" fmla="*/ 0 256 1"/>
                    <a:gd name="T1" fmla="*/ 0 256 1"/>
                    <a:gd name="G17" fmla="+- 0 T0 T1"/>
                    <a:gd name="G18" fmla="cos 54736 G17"/>
                    <a:gd name="T2" fmla="*/ 0 256 1"/>
                    <a:gd name="T3" fmla="*/ 0 256 1"/>
                    <a:gd name="G19" fmla="+- 0 T2 T3"/>
                    <a:gd name="G20" fmla="sin 55014 G19"/>
                    <a:gd name="G21" fmla="+- G18 G20 0"/>
                    <a:gd name="G22" fmla="+- G21 10800 0"/>
                    <a:gd name="G23" fmla="+- 1 0 0"/>
                    <a:gd name="G24" fmla="+- 1 0 0"/>
                    <a:gd name="G25" fmla="+- 1 0 0"/>
                    <a:gd name="G26" fmla="+- 1 0 0"/>
                    <a:gd name="G27" fmla="+- 1 0 0"/>
                    <a:gd name="G28" fmla="+- 1 0 0"/>
                    <a:gd name="G29" fmla="+- 1 0 0"/>
                    <a:gd name="T4" fmla="*/ 0 256 1"/>
                    <a:gd name="T5" fmla="*/ 0 256 1"/>
                    <a:gd name="G30" fmla="+- 0 T4 T5"/>
                    <a:gd name="G31" fmla="sin 54736 G30"/>
                    <a:gd name="T6" fmla="*/ 0 256 1"/>
                    <a:gd name="T7" fmla="*/ 0 256 1"/>
                    <a:gd name="G32" fmla="+- 0 T6 T7"/>
                    <a:gd name="G33" fmla="cos 55046 G32"/>
                    <a:gd name="G34" fmla="+- G31 0 G33"/>
                    <a:gd name="G35" fmla="*/ G34 65535 1"/>
                    <a:gd name="G36" fmla="+- G35 10800 0"/>
                    <a:gd name="G37" fmla="+- 1 0 0"/>
                    <a:gd name="G38" fmla="+- 1 0 0"/>
                    <a:gd name="G39" fmla="+- 1 0 0"/>
                    <a:gd name="G40" fmla="+- 1 0 0"/>
                    <a:gd name="G41" fmla="+- 1 0 0"/>
                    <a:gd name="G42" fmla="+- 1 0 0"/>
                    <a:gd name="G43" fmla="+- 1 0 0"/>
                    <a:gd name="G44" fmla="+- 1 0 0"/>
                    <a:gd name="G45" fmla="+- 1 0 0"/>
                    <a:gd name="G46" fmla="+- 1 0 0"/>
                    <a:gd name="G47" fmla="+- 1 0 0"/>
                    <a:gd name="G48" fmla="+- 1 0 0"/>
                    <a:gd name="G49" fmla="+- 1 0 0"/>
                    <a:gd name="G50" fmla="+- 1 0 0"/>
                    <a:gd name="G51" fmla="+- 1 0 0"/>
                    <a:gd name="G52" fmla="+- 1 0 0"/>
                    <a:gd name="G53" fmla="+- 1 0 0"/>
                    <a:gd name="G54" fmla="+- 1 0 0"/>
                    <a:gd name="G55" fmla="+- 1 0 0"/>
                    <a:gd name="G56" fmla="+- 1 0 0"/>
                    <a:gd name="G57" fmla="+- 1 0 0"/>
                    <a:gd name="G58" fmla="+- 1 0 0"/>
                    <a:gd name="G59" fmla="+- 1 0 0"/>
                    <a:gd name="G60" fmla="+- 1 0 0"/>
                    <a:gd name="G61" fmla="+- 1 0 0"/>
                    <a:gd name="G62" fmla="+- 1 0 0"/>
                    <a:gd name="G63" fmla="+- 1 0 0"/>
                    <a:gd name="G64" fmla="+- 1 0 0"/>
                    <a:gd name="G65" fmla="+- 1 0 0"/>
                    <a:gd name="G66" fmla="+- 1 0 0"/>
                    <a:gd name="G67" fmla="+- 1 0 0"/>
                    <a:gd name="G68" fmla="+- 1 0 0"/>
                    <a:gd name="G69" fmla="+- 0 0 0"/>
                    <a:gd name="G70" fmla="+- 1 0 0"/>
                    <a:gd name="G71" fmla="+- 3 0 0"/>
                    <a:gd name="G72" fmla="*/ 1 35987 45568"/>
                    <a:gd name="G73" fmla="*/ 1 35987 55552"/>
                    <a:gd name="G74" fmla="*/ G73 1 180"/>
                    <a:gd name="G75" fmla="*/ G72 1 G74"/>
                    <a:gd name="G76" fmla="+- 1 0 0"/>
                    <a:gd name="G77" fmla="+- 1 0 0"/>
                    <a:gd name="G78" fmla="+- 1 0 0"/>
                    <a:gd name="G79" fmla="+- 1 0 0"/>
                    <a:gd name="G80" fmla="+- 1 0 0"/>
                    <a:gd name="G81" fmla="+- 1 0 0"/>
                    <a:gd name="G82" fmla="+- 1 0 0"/>
                    <a:gd name="G83" fmla="+- 1 0 0"/>
                    <a:gd name="G84" fmla="+- 1 0 0"/>
                    <a:gd name="G85" fmla="+- 1 0 0"/>
                    <a:gd name="G86" fmla="+- 1 0 0"/>
                    <a:gd name="G87" fmla="+- 1 0 0"/>
                    <a:gd name="G88" fmla="+- 1 0 0"/>
                    <a:gd name="G89" fmla="+- 1 0 0"/>
                    <a:gd name="G90" fmla="+- 1 0 0"/>
                    <a:gd name="T8" fmla="*/ 0 w 246"/>
                    <a:gd name="T9" fmla="*/ 0 h 310"/>
                    <a:gd name="T10" fmla="*/ 0 w 246"/>
                    <a:gd name="T11" fmla="*/ 0 h 310"/>
                    <a:gd name="T12" fmla="*/ 0 w 246"/>
                    <a:gd name="T13" fmla="*/ 0 h 310"/>
                    <a:gd name="T14" fmla="*/ 0 w 246"/>
                    <a:gd name="T15" fmla="*/ 0 h 310"/>
                    <a:gd name="T16" fmla="*/ 0 w 246"/>
                    <a:gd name="T17" fmla="*/ 0 h 310"/>
                    <a:gd name="T18" fmla="*/ 0 w 246"/>
                    <a:gd name="T19" fmla="*/ 0 h 310"/>
                    <a:gd name="T20" fmla="*/ 0 w 246"/>
                    <a:gd name="T21" fmla="*/ 0 h 310"/>
                    <a:gd name="T22" fmla="*/ 0 w 246"/>
                    <a:gd name="T23" fmla="*/ 0 h 310"/>
                    <a:gd name="T24" fmla="*/ 0 w 246"/>
                    <a:gd name="T25" fmla="*/ 0 h 310"/>
                    <a:gd name="T26" fmla="*/ 0 w 246"/>
                    <a:gd name="T27" fmla="*/ 0 h 310"/>
                    <a:gd name="T28" fmla="*/ 0 w 246"/>
                    <a:gd name="T29" fmla="*/ 0 h 310"/>
                    <a:gd name="T30" fmla="*/ 0 w 246"/>
                    <a:gd name="T31" fmla="*/ 0 h 310"/>
                    <a:gd name="T32" fmla="*/ 0 w 246"/>
                    <a:gd name="T33" fmla="*/ 0 h 310"/>
                    <a:gd name="T34" fmla="*/ 0 w 246"/>
                    <a:gd name="T35" fmla="*/ 0 h 310"/>
                    <a:gd name="T36" fmla="*/ 0 w 246"/>
                    <a:gd name="T37" fmla="*/ 0 h 310"/>
                    <a:gd name="T38" fmla="*/ 0 w 246"/>
                    <a:gd name="T39" fmla="*/ 0 h 310"/>
                    <a:gd name="T40" fmla="*/ 0 w 246"/>
                    <a:gd name="T41" fmla="*/ 0 h 310"/>
                    <a:gd name="T42" fmla="*/ 0 w 246"/>
                    <a:gd name="T43" fmla="*/ 0 h 310"/>
                    <a:gd name="T44" fmla="*/ 0 w 246"/>
                    <a:gd name="T45" fmla="*/ 0 h 310"/>
                    <a:gd name="T46" fmla="*/ 0 w 246"/>
                    <a:gd name="T47" fmla="*/ 0 h 310"/>
                    <a:gd name="T48" fmla="*/ 0 w 246"/>
                    <a:gd name="T49" fmla="*/ 0 h 310"/>
                    <a:gd name="T50" fmla="*/ 0 w 246"/>
                    <a:gd name="T51" fmla="*/ 0 h 310"/>
                    <a:gd name="T52" fmla="*/ 0 w 246"/>
                    <a:gd name="T53" fmla="*/ 0 h 310"/>
                    <a:gd name="T54" fmla="*/ 0 w 246"/>
                    <a:gd name="T55" fmla="*/ 0 h 310"/>
                    <a:gd name="T56" fmla="*/ 0 w 246"/>
                    <a:gd name="T57" fmla="*/ 0 h 310"/>
                    <a:gd name="T58" fmla="*/ 0 w 246"/>
                    <a:gd name="T59" fmla="*/ 0 h 310"/>
                    <a:gd name="T60" fmla="*/ 0 w 246"/>
                    <a:gd name="T61" fmla="*/ 0 h 310"/>
                    <a:gd name="T62" fmla="*/ 0 w 246"/>
                    <a:gd name="T63" fmla="*/ 0 h 310"/>
                    <a:gd name="T64" fmla="*/ 0 w 246"/>
                    <a:gd name="T65" fmla="*/ 0 h 310"/>
                    <a:gd name="T66" fmla="*/ 0 w 246"/>
                    <a:gd name="T67" fmla="*/ 0 h 310"/>
                    <a:gd name="T68" fmla="*/ 0 w 246"/>
                    <a:gd name="T69" fmla="*/ 0 h 310"/>
                    <a:gd name="T70" fmla="*/ 0 w 246"/>
                    <a:gd name="T71" fmla="*/ 0 h 310"/>
                    <a:gd name="T72" fmla="*/ 0 w 246"/>
                    <a:gd name="T73" fmla="*/ 0 h 310"/>
                    <a:gd name="T74" fmla="*/ 0 w 246"/>
                    <a:gd name="T75" fmla="*/ 0 h 310"/>
                    <a:gd name="T76" fmla="*/ 0 w 246"/>
                    <a:gd name="T77" fmla="*/ 0 h 310"/>
                    <a:gd name="T78" fmla="*/ 0 w 246"/>
                    <a:gd name="T79" fmla="*/ 0 h 310"/>
                    <a:gd name="T80" fmla="*/ 0 w 246"/>
                    <a:gd name="T81" fmla="*/ 0 h 310"/>
                    <a:gd name="T82" fmla="*/ 0 w 246"/>
                    <a:gd name="T83" fmla="*/ 0 h 310"/>
                    <a:gd name="T84" fmla="*/ 0 w 246"/>
                    <a:gd name="T85" fmla="*/ 0 h 310"/>
                    <a:gd name="T86" fmla="*/ 246 w 246"/>
                    <a:gd name="T87" fmla="*/ 310 h 310"/>
                  </a:gdLst>
                  <a:ahLst/>
                  <a:cxnLst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T84" t="T85" r="T86" b="T87"/>
                  <a:pathLst>
                    <a:path w="246" h="310">
                      <a:moveTo>
                        <a:pt x="199" y="116"/>
                      </a:moveTo>
                      <a:lnTo>
                        <a:pt x="207" y="124"/>
                      </a:lnTo>
                      <a:lnTo>
                        <a:pt x="214" y="133"/>
                      </a:lnTo>
                      <a:lnTo>
                        <a:pt x="219" y="143"/>
                      </a:lnTo>
                      <a:lnTo>
                        <a:pt x="223" y="154"/>
                      </a:lnTo>
                      <a:lnTo>
                        <a:pt x="225" y="164"/>
                      </a:lnTo>
                      <a:lnTo>
                        <a:pt x="225" y="176"/>
                      </a:lnTo>
                      <a:lnTo>
                        <a:pt x="221" y="187"/>
                      </a:lnTo>
                      <a:lnTo>
                        <a:pt x="216" y="197"/>
                      </a:lnTo>
                      <a:lnTo>
                        <a:pt x="208" y="209"/>
                      </a:lnTo>
                      <a:lnTo>
                        <a:pt x="199" y="219"/>
                      </a:lnTo>
                      <a:lnTo>
                        <a:pt x="188" y="228"/>
                      </a:lnTo>
                      <a:lnTo>
                        <a:pt x="177" y="238"/>
                      </a:lnTo>
                      <a:lnTo>
                        <a:pt x="166" y="246"/>
                      </a:lnTo>
                      <a:lnTo>
                        <a:pt x="154" y="255"/>
                      </a:lnTo>
                      <a:lnTo>
                        <a:pt x="143" y="264"/>
                      </a:lnTo>
                      <a:lnTo>
                        <a:pt x="132" y="274"/>
                      </a:lnTo>
                      <a:lnTo>
                        <a:pt x="129" y="278"/>
                      </a:lnTo>
                      <a:lnTo>
                        <a:pt x="126" y="282"/>
                      </a:lnTo>
                      <a:lnTo>
                        <a:pt x="124" y="287"/>
                      </a:lnTo>
                      <a:lnTo>
                        <a:pt x="121" y="292"/>
                      </a:lnTo>
                      <a:lnTo>
                        <a:pt x="120" y="296"/>
                      </a:lnTo>
                      <a:lnTo>
                        <a:pt x="120" y="301"/>
                      </a:lnTo>
                      <a:lnTo>
                        <a:pt x="121" y="305"/>
                      </a:lnTo>
                      <a:lnTo>
                        <a:pt x="125" y="309"/>
                      </a:lnTo>
                      <a:lnTo>
                        <a:pt x="130" y="310"/>
                      </a:lnTo>
                      <a:lnTo>
                        <a:pt x="134" y="310"/>
                      </a:lnTo>
                      <a:lnTo>
                        <a:pt x="139" y="309"/>
                      </a:lnTo>
                      <a:lnTo>
                        <a:pt x="143" y="305"/>
                      </a:lnTo>
                      <a:lnTo>
                        <a:pt x="154" y="293"/>
                      </a:lnTo>
                      <a:lnTo>
                        <a:pt x="167" y="280"/>
                      </a:lnTo>
                      <a:lnTo>
                        <a:pt x="180" y="269"/>
                      </a:lnTo>
                      <a:lnTo>
                        <a:pt x="194" y="257"/>
                      </a:lnTo>
                      <a:lnTo>
                        <a:pt x="207" y="246"/>
                      </a:lnTo>
                      <a:lnTo>
                        <a:pt x="219" y="233"/>
                      </a:lnTo>
                      <a:lnTo>
                        <a:pt x="231" y="219"/>
                      </a:lnTo>
                      <a:lnTo>
                        <a:pt x="239" y="204"/>
                      </a:lnTo>
                      <a:lnTo>
                        <a:pt x="245" y="187"/>
                      </a:lnTo>
                      <a:lnTo>
                        <a:pt x="246" y="170"/>
                      </a:lnTo>
                      <a:lnTo>
                        <a:pt x="242" y="153"/>
                      </a:lnTo>
                      <a:lnTo>
                        <a:pt x="236" y="136"/>
                      </a:lnTo>
                      <a:lnTo>
                        <a:pt x="227" y="120"/>
                      </a:lnTo>
                      <a:lnTo>
                        <a:pt x="215" y="107"/>
                      </a:lnTo>
                      <a:lnTo>
                        <a:pt x="201" y="94"/>
                      </a:lnTo>
                      <a:lnTo>
                        <a:pt x="187" y="82"/>
                      </a:lnTo>
                      <a:lnTo>
                        <a:pt x="177" y="74"/>
                      </a:lnTo>
                      <a:lnTo>
                        <a:pt x="165" y="68"/>
                      </a:lnTo>
                      <a:lnTo>
                        <a:pt x="152" y="60"/>
                      </a:lnTo>
                      <a:lnTo>
                        <a:pt x="139" y="51"/>
                      </a:lnTo>
                      <a:lnTo>
                        <a:pt x="126" y="43"/>
                      </a:lnTo>
                      <a:lnTo>
                        <a:pt x="112" y="35"/>
                      </a:lnTo>
                      <a:lnTo>
                        <a:pt x="98" y="28"/>
                      </a:lnTo>
                      <a:lnTo>
                        <a:pt x="85" y="22"/>
                      </a:lnTo>
                      <a:lnTo>
                        <a:pt x="72" y="16"/>
                      </a:lnTo>
                      <a:lnTo>
                        <a:pt x="59" y="10"/>
                      </a:lnTo>
                      <a:lnTo>
                        <a:pt x="46" y="7"/>
                      </a:lnTo>
                      <a:lnTo>
                        <a:pt x="35" y="3"/>
                      </a:lnTo>
                      <a:lnTo>
                        <a:pt x="24" y="1"/>
                      </a:lnTo>
                      <a:lnTo>
                        <a:pt x="15" y="0"/>
                      </a:lnTo>
                      <a:lnTo>
                        <a:pt x="7" y="1"/>
                      </a:lnTo>
                      <a:lnTo>
                        <a:pt x="0" y="3"/>
                      </a:lnTo>
                      <a:lnTo>
                        <a:pt x="8" y="6"/>
                      </a:lnTo>
                      <a:lnTo>
                        <a:pt x="17" y="9"/>
                      </a:lnTo>
                      <a:lnTo>
                        <a:pt x="28" y="14"/>
                      </a:lnTo>
                      <a:lnTo>
                        <a:pt x="38" y="18"/>
                      </a:lnTo>
                      <a:lnTo>
                        <a:pt x="51" y="24"/>
                      </a:lnTo>
                      <a:lnTo>
                        <a:pt x="64" y="30"/>
                      </a:lnTo>
                      <a:lnTo>
                        <a:pt x="78" y="37"/>
                      </a:lnTo>
                      <a:lnTo>
                        <a:pt x="92" y="43"/>
                      </a:lnTo>
                      <a:lnTo>
                        <a:pt x="106" y="51"/>
                      </a:lnTo>
                      <a:lnTo>
                        <a:pt x="120" y="60"/>
                      </a:lnTo>
                      <a:lnTo>
                        <a:pt x="134" y="69"/>
                      </a:lnTo>
                      <a:lnTo>
                        <a:pt x="148" y="78"/>
                      </a:lnTo>
                      <a:lnTo>
                        <a:pt x="163" y="87"/>
                      </a:lnTo>
                      <a:lnTo>
                        <a:pt x="175" y="96"/>
                      </a:lnTo>
                      <a:lnTo>
                        <a:pt x="187" y="105"/>
                      </a:lnTo>
                      <a:lnTo>
                        <a:pt x="199" y="116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 w="9525" cap="flat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744" name="Freeform 192"/>
                <p:cNvSpPr>
                  <a:spLocks noChangeArrowheads="1"/>
                </p:cNvSpPr>
                <p:nvPr/>
              </p:nvSpPr>
              <p:spPr bwMode="auto">
                <a:xfrm>
                  <a:off x="703" y="2189"/>
                  <a:ext cx="37" cy="31"/>
                </a:xfrm>
                <a:custGeom>
                  <a:avLst/>
                  <a:gdLst>
                    <a:gd name="G0" fmla="+- 1 0 0"/>
                    <a:gd name="G1" fmla="+- 1 0 0"/>
                    <a:gd name="G2" fmla="+- 1 0 0"/>
                    <a:gd name="G3" fmla="+- 1 0 0"/>
                    <a:gd name="G4" fmla="+- 1 0 0"/>
                    <a:gd name="G5" fmla="+- 100 0 0"/>
                    <a:gd name="G6" fmla="+- 115 0 0"/>
                    <a:gd name="G7" fmla="+- 65 0 0"/>
                    <a:gd name="G8" fmla="+- 146 0 0"/>
                    <a:gd name="G9" fmla="+- 85 0 0"/>
                    <a:gd name="G10" fmla="+- 0 0 0"/>
                    <a:gd name="G11" fmla="+- 1 0 0"/>
                    <a:gd name="G12" fmla="+- 1 0 0"/>
                    <a:gd name="G13" fmla="+- 1 0 0"/>
                    <a:gd name="G14" fmla="+- 1 0 0"/>
                    <a:gd name="G15" fmla="+- 1 0 0"/>
                    <a:gd name="G16" fmla="+- 1 0 0"/>
                    <a:gd name="G17" fmla="+- 1 0 0"/>
                    <a:gd name="G18" fmla="+- 1 0 0"/>
                    <a:gd name="G19" fmla="+- 1 0 0"/>
                    <a:gd name="G20" fmla="+- 1 0 0"/>
                    <a:gd name="G21" fmla="+- 1 0 0"/>
                    <a:gd name="G22" fmla="+- 1 0 0"/>
                    <a:gd name="G23" fmla="+- 1 0 0"/>
                    <a:gd name="G24" fmla="+- 1 0 0"/>
                    <a:gd name="G25" fmla="+- 1 0 0"/>
                    <a:gd name="G26" fmla="+- 1 0 0"/>
                    <a:gd name="G27" fmla="+- 1 0 0"/>
                    <a:gd name="G28" fmla="+- 1 0 0"/>
                    <a:gd name="G29" fmla="+- 1 0 0"/>
                    <a:gd name="G30" fmla="+- 1 0 0"/>
                    <a:gd name="G31" fmla="+- 1 0 0"/>
                    <a:gd name="G32" fmla="+- 1 0 0"/>
                    <a:gd name="G33" fmla="+- 1 0 0"/>
                    <a:gd name="G34" fmla="+- 1 0 0"/>
                    <a:gd name="G35" fmla="+- 1 0 0"/>
                    <a:gd name="G36" fmla="+- 1 0 0"/>
                    <a:gd name="G37" fmla="+- 0 0 0"/>
                    <a:gd name="G38" fmla="+- 0 0 0"/>
                    <a:gd name="G39" fmla="+- 1 0 0"/>
                    <a:gd name="G40" fmla="+- 1 0 0"/>
                    <a:gd name="G41" fmla="+- 1 0 0"/>
                    <a:gd name="G42" fmla="+- 1 0 0"/>
                    <a:gd name="G43" fmla="+- 1 0 0"/>
                    <a:gd name="G44" fmla="+- 1 0 0"/>
                    <a:gd name="G45" fmla="+- 1 0 0"/>
                    <a:gd name="G46" fmla="+- 1 0 0"/>
                    <a:gd name="G47" fmla="+- 1 0 0"/>
                    <a:gd name="G48" fmla="+- 1 0 0"/>
                    <a:gd name="G49" fmla="+- 1 0 0"/>
                    <a:gd name="G50" fmla="+- 1 0 0"/>
                    <a:gd name="G51" fmla="+- 1 0 0"/>
                    <a:gd name="G52" fmla="+- 1 0 0"/>
                    <a:gd name="G53" fmla="+- 1 0 0"/>
                    <a:gd name="G54" fmla="+- 1 0 0"/>
                    <a:gd name="G55" fmla="+- 1 0 0"/>
                    <a:gd name="G56" fmla="+- 1 0 0"/>
                    <a:gd name="G57" fmla="+- 1 0 0"/>
                    <a:gd name="G58" fmla="+- 1 0 0"/>
                    <a:gd name="G59" fmla="+- 1 0 0"/>
                    <a:gd name="G60" fmla="+- 1 0 0"/>
                    <a:gd name="T0" fmla="*/ 0 w 198"/>
                    <a:gd name="T1" fmla="*/ 0 h 236"/>
                    <a:gd name="T2" fmla="*/ 0 w 198"/>
                    <a:gd name="T3" fmla="*/ 0 h 236"/>
                    <a:gd name="T4" fmla="*/ 0 w 198"/>
                    <a:gd name="T5" fmla="*/ 0 h 236"/>
                    <a:gd name="T6" fmla="*/ 0 w 198"/>
                    <a:gd name="T7" fmla="*/ 0 h 236"/>
                    <a:gd name="T8" fmla="*/ 0 w 198"/>
                    <a:gd name="T9" fmla="*/ 0 h 236"/>
                    <a:gd name="T10" fmla="*/ 0 w 198"/>
                    <a:gd name="T11" fmla="*/ 0 h 236"/>
                    <a:gd name="T12" fmla="*/ 0 w 198"/>
                    <a:gd name="T13" fmla="*/ 0 h 236"/>
                    <a:gd name="T14" fmla="*/ 0 w 198"/>
                    <a:gd name="T15" fmla="*/ 0 h 236"/>
                    <a:gd name="T16" fmla="*/ 0 w 198"/>
                    <a:gd name="T17" fmla="*/ 0 h 236"/>
                    <a:gd name="T18" fmla="*/ 0 w 198"/>
                    <a:gd name="T19" fmla="*/ 0 h 236"/>
                    <a:gd name="T20" fmla="*/ 0 w 198"/>
                    <a:gd name="T21" fmla="*/ 0 h 236"/>
                    <a:gd name="T22" fmla="*/ 0 w 198"/>
                    <a:gd name="T23" fmla="*/ 0 h 236"/>
                    <a:gd name="T24" fmla="*/ 0 w 198"/>
                    <a:gd name="T25" fmla="*/ 0 h 236"/>
                    <a:gd name="T26" fmla="*/ 0 w 198"/>
                    <a:gd name="T27" fmla="*/ 0 h 236"/>
                    <a:gd name="T28" fmla="*/ 0 w 198"/>
                    <a:gd name="T29" fmla="*/ 0 h 236"/>
                    <a:gd name="T30" fmla="*/ 0 w 198"/>
                    <a:gd name="T31" fmla="*/ 0 h 236"/>
                    <a:gd name="T32" fmla="*/ 0 w 198"/>
                    <a:gd name="T33" fmla="*/ 0 h 236"/>
                    <a:gd name="T34" fmla="*/ 0 w 198"/>
                    <a:gd name="T35" fmla="*/ 0 h 236"/>
                    <a:gd name="T36" fmla="*/ 0 w 198"/>
                    <a:gd name="T37" fmla="*/ 0 h 236"/>
                    <a:gd name="T38" fmla="*/ 0 w 198"/>
                    <a:gd name="T39" fmla="*/ 0 h 236"/>
                    <a:gd name="T40" fmla="*/ 0 w 198"/>
                    <a:gd name="T41" fmla="*/ 0 h 236"/>
                    <a:gd name="T42" fmla="*/ 0 w 198"/>
                    <a:gd name="T43" fmla="*/ 0 h 236"/>
                    <a:gd name="T44" fmla="*/ 0 w 198"/>
                    <a:gd name="T45" fmla="*/ 0 h 236"/>
                    <a:gd name="T46" fmla="*/ 0 w 198"/>
                    <a:gd name="T47" fmla="*/ 0 h 236"/>
                    <a:gd name="T48" fmla="*/ 0 w 198"/>
                    <a:gd name="T49" fmla="*/ 0 h 236"/>
                    <a:gd name="T50" fmla="*/ 0 w 198"/>
                    <a:gd name="T51" fmla="*/ 0 h 236"/>
                    <a:gd name="T52" fmla="*/ 0 w 198"/>
                    <a:gd name="T53" fmla="*/ 0 h 236"/>
                    <a:gd name="T54" fmla="*/ 0 w 198"/>
                    <a:gd name="T55" fmla="*/ 0 h 236"/>
                    <a:gd name="T56" fmla="*/ 0 w 198"/>
                    <a:gd name="T57" fmla="*/ 0 h 236"/>
                    <a:gd name="T58" fmla="*/ 0 w 198"/>
                    <a:gd name="T59" fmla="*/ 0 h 236"/>
                    <a:gd name="T60" fmla="*/ 0 w 198"/>
                    <a:gd name="T61" fmla="*/ 0 h 236"/>
                    <a:gd name="T62" fmla="*/ 0 w 198"/>
                    <a:gd name="T63" fmla="*/ 0 h 236"/>
                    <a:gd name="T64" fmla="*/ 0 w 198"/>
                    <a:gd name="T65" fmla="*/ 0 h 236"/>
                    <a:gd name="T66" fmla="*/ 0 w 198"/>
                    <a:gd name="T67" fmla="*/ 0 h 236"/>
                    <a:gd name="T68" fmla="*/ 0 w 198"/>
                    <a:gd name="T69" fmla="*/ 0 h 236"/>
                    <a:gd name="T70" fmla="*/ 0 w 198"/>
                    <a:gd name="T71" fmla="*/ 0 h 236"/>
                    <a:gd name="T72" fmla="*/ 0 w 198"/>
                    <a:gd name="T73" fmla="*/ 0 h 236"/>
                    <a:gd name="T74" fmla="*/ 0 w 198"/>
                    <a:gd name="T75" fmla="*/ 0 h 236"/>
                    <a:gd name="T76" fmla="*/ 0 w 198"/>
                    <a:gd name="T77" fmla="*/ 0 h 236"/>
                    <a:gd name="T78" fmla="*/ 0 w 198"/>
                    <a:gd name="T79" fmla="*/ 0 h 236"/>
                    <a:gd name="T80" fmla="*/ 0 w 198"/>
                    <a:gd name="T81" fmla="*/ 0 h 236"/>
                    <a:gd name="T82" fmla="*/ 0 w 198"/>
                    <a:gd name="T83" fmla="*/ 0 h 236"/>
                    <a:gd name="T84" fmla="*/ 0 w 198"/>
                    <a:gd name="T85" fmla="*/ 0 h 236"/>
                    <a:gd name="T86" fmla="*/ 0 w 198"/>
                    <a:gd name="T87" fmla="*/ 0 h 236"/>
                    <a:gd name="T88" fmla="*/ 0 w 198"/>
                    <a:gd name="T89" fmla="*/ 0 h 236"/>
                    <a:gd name="T90" fmla="*/ 0 w 198"/>
                    <a:gd name="T91" fmla="*/ 0 h 236"/>
                    <a:gd name="T92" fmla="*/ 0 w 198"/>
                    <a:gd name="T93" fmla="*/ 0 h 236"/>
                    <a:gd name="T94" fmla="*/ 0 w 198"/>
                    <a:gd name="T95" fmla="*/ 0 h 236"/>
                    <a:gd name="T96" fmla="*/ 0 w 198"/>
                    <a:gd name="T97" fmla="*/ 0 h 236"/>
                    <a:gd name="T98" fmla="*/ 0 w 198"/>
                    <a:gd name="T99" fmla="*/ 0 h 236"/>
                    <a:gd name="T100" fmla="*/ 0 w 198"/>
                    <a:gd name="T101" fmla="*/ 0 h 236"/>
                    <a:gd name="T102" fmla="*/ 0 w 198"/>
                    <a:gd name="T103" fmla="*/ 0 h 236"/>
                    <a:gd name="T104" fmla="*/ 0 w 198"/>
                    <a:gd name="T105" fmla="*/ 0 h 236"/>
                    <a:gd name="T106" fmla="*/ 0 w 198"/>
                    <a:gd name="T107" fmla="*/ 0 h 236"/>
                    <a:gd name="T108" fmla="*/ 0 w 198"/>
                    <a:gd name="T109" fmla="*/ 0 h 236"/>
                    <a:gd name="T110" fmla="*/ 0 w 198"/>
                    <a:gd name="T111" fmla="*/ 0 h 236"/>
                    <a:gd name="T112" fmla="*/ 0 w 198"/>
                    <a:gd name="T113" fmla="*/ 0 h 236"/>
                    <a:gd name="T114" fmla="*/ 0 w 198"/>
                    <a:gd name="T115" fmla="*/ 0 h 236"/>
                    <a:gd name="T116" fmla="*/ 0 w 198"/>
                    <a:gd name="T117" fmla="*/ 0 h 236"/>
                    <a:gd name="T118" fmla="*/ 0 w 198"/>
                    <a:gd name="T119" fmla="*/ 0 h 236"/>
                    <a:gd name="T120" fmla="*/ 0 w 198"/>
                    <a:gd name="T121" fmla="*/ 0 h 236"/>
                    <a:gd name="T122" fmla="*/ 0 w 198"/>
                    <a:gd name="T123" fmla="*/ 0 h 236"/>
                    <a:gd name="T124" fmla="*/ 198 w 198"/>
                    <a:gd name="T125" fmla="*/ 236 h 2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T122" t="T123" r="T124" b="T125"/>
                  <a:pathLst>
                    <a:path w="198" h="236">
                      <a:moveTo>
                        <a:pt x="73" y="36"/>
                      </a:moveTo>
                      <a:lnTo>
                        <a:pt x="58" y="46"/>
                      </a:lnTo>
                      <a:lnTo>
                        <a:pt x="46" y="58"/>
                      </a:lnTo>
                      <a:lnTo>
                        <a:pt x="33" y="72"/>
                      </a:lnTo>
                      <a:lnTo>
                        <a:pt x="22" y="85"/>
                      </a:lnTo>
                      <a:lnTo>
                        <a:pt x="14" y="100"/>
                      </a:lnTo>
                      <a:lnTo>
                        <a:pt x="7" y="115"/>
                      </a:lnTo>
                      <a:lnTo>
                        <a:pt x="2" y="130"/>
                      </a:lnTo>
                      <a:lnTo>
                        <a:pt x="0" y="146"/>
                      </a:lnTo>
                      <a:lnTo>
                        <a:pt x="2" y="170"/>
                      </a:lnTo>
                      <a:lnTo>
                        <a:pt x="12" y="190"/>
                      </a:lnTo>
                      <a:lnTo>
                        <a:pt x="26" y="207"/>
                      </a:lnTo>
                      <a:lnTo>
                        <a:pt x="43" y="220"/>
                      </a:lnTo>
                      <a:lnTo>
                        <a:pt x="64" y="229"/>
                      </a:lnTo>
                      <a:lnTo>
                        <a:pt x="88" y="235"/>
                      </a:lnTo>
                      <a:lnTo>
                        <a:pt x="110" y="236"/>
                      </a:lnTo>
                      <a:lnTo>
                        <a:pt x="132" y="232"/>
                      </a:lnTo>
                      <a:lnTo>
                        <a:pt x="137" y="232"/>
                      </a:lnTo>
                      <a:lnTo>
                        <a:pt x="142" y="230"/>
                      </a:lnTo>
                      <a:lnTo>
                        <a:pt x="145" y="226"/>
                      </a:lnTo>
                      <a:lnTo>
                        <a:pt x="146" y="221"/>
                      </a:lnTo>
                      <a:lnTo>
                        <a:pt x="145" y="219"/>
                      </a:lnTo>
                      <a:lnTo>
                        <a:pt x="142" y="219"/>
                      </a:lnTo>
                      <a:lnTo>
                        <a:pt x="137" y="217"/>
                      </a:lnTo>
                      <a:lnTo>
                        <a:pt x="131" y="217"/>
                      </a:lnTo>
                      <a:lnTo>
                        <a:pt x="124" y="217"/>
                      </a:lnTo>
                      <a:lnTo>
                        <a:pt x="118" y="217"/>
                      </a:lnTo>
                      <a:lnTo>
                        <a:pt x="112" y="217"/>
                      </a:lnTo>
                      <a:lnTo>
                        <a:pt x="109" y="217"/>
                      </a:lnTo>
                      <a:lnTo>
                        <a:pt x="97" y="216"/>
                      </a:lnTo>
                      <a:lnTo>
                        <a:pt x="87" y="215"/>
                      </a:lnTo>
                      <a:lnTo>
                        <a:pt x="75" y="214"/>
                      </a:lnTo>
                      <a:lnTo>
                        <a:pt x="63" y="211"/>
                      </a:lnTo>
                      <a:lnTo>
                        <a:pt x="51" y="207"/>
                      </a:lnTo>
                      <a:lnTo>
                        <a:pt x="40" y="199"/>
                      </a:lnTo>
                      <a:lnTo>
                        <a:pt x="29" y="189"/>
                      </a:lnTo>
                      <a:lnTo>
                        <a:pt x="17" y="174"/>
                      </a:lnTo>
                      <a:lnTo>
                        <a:pt x="15" y="157"/>
                      </a:lnTo>
                      <a:lnTo>
                        <a:pt x="16" y="141"/>
                      </a:lnTo>
                      <a:lnTo>
                        <a:pt x="21" y="124"/>
                      </a:lnTo>
                      <a:lnTo>
                        <a:pt x="28" y="109"/>
                      </a:lnTo>
                      <a:lnTo>
                        <a:pt x="39" y="96"/>
                      </a:lnTo>
                      <a:lnTo>
                        <a:pt x="50" y="82"/>
                      </a:lnTo>
                      <a:lnTo>
                        <a:pt x="63" y="70"/>
                      </a:lnTo>
                      <a:lnTo>
                        <a:pt x="78" y="59"/>
                      </a:lnTo>
                      <a:lnTo>
                        <a:pt x="94" y="49"/>
                      </a:lnTo>
                      <a:lnTo>
                        <a:pt x="110" y="39"/>
                      </a:lnTo>
                      <a:lnTo>
                        <a:pt x="126" y="31"/>
                      </a:lnTo>
                      <a:lnTo>
                        <a:pt x="142" y="24"/>
                      </a:lnTo>
                      <a:lnTo>
                        <a:pt x="158" y="19"/>
                      </a:lnTo>
                      <a:lnTo>
                        <a:pt x="172" y="13"/>
                      </a:lnTo>
                      <a:lnTo>
                        <a:pt x="186" y="10"/>
                      </a:lnTo>
                      <a:lnTo>
                        <a:pt x="198" y="7"/>
                      </a:lnTo>
                      <a:lnTo>
                        <a:pt x="190" y="3"/>
                      </a:lnTo>
                      <a:lnTo>
                        <a:pt x="177" y="0"/>
                      </a:lnTo>
                      <a:lnTo>
                        <a:pt x="162" y="3"/>
                      </a:lnTo>
                      <a:lnTo>
                        <a:pt x="144" y="6"/>
                      </a:lnTo>
                      <a:lnTo>
                        <a:pt x="124" y="12"/>
                      </a:lnTo>
                      <a:lnTo>
                        <a:pt x="105" y="19"/>
                      </a:lnTo>
                      <a:lnTo>
                        <a:pt x="88" y="28"/>
                      </a:lnTo>
                      <a:lnTo>
                        <a:pt x="73" y="3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360" cap="sq">
                  <a:solidFill>
                    <a:srgbClr val="80808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745" name="Freeform 193"/>
                <p:cNvSpPr>
                  <a:spLocks noChangeArrowheads="1"/>
                </p:cNvSpPr>
                <p:nvPr/>
              </p:nvSpPr>
              <p:spPr bwMode="auto">
                <a:xfrm>
                  <a:off x="767" y="2189"/>
                  <a:ext cx="25" cy="24"/>
                </a:xfrm>
                <a:custGeom>
                  <a:avLst/>
                  <a:gdLst>
                    <a:gd name="G0" fmla="+- 1 0 0"/>
                    <a:gd name="G1" fmla="+- 1 0 0"/>
                    <a:gd name="G2" fmla="+- 1 0 0"/>
                    <a:gd name="G3" fmla="+- 1 0 0"/>
                    <a:gd name="G4" fmla="+- 1 0 0"/>
                    <a:gd name="G5" fmla="+- 1 0 0"/>
                    <a:gd name="G6" fmla="+- 1 0 0"/>
                    <a:gd name="G7" fmla="+- 1 0 0"/>
                    <a:gd name="G8" fmla="+- 1 0 0"/>
                    <a:gd name="G9" fmla="+- 1 0 0"/>
                    <a:gd name="G10" fmla="+- 1 0 0"/>
                    <a:gd name="G11" fmla="+- 1 0 0"/>
                    <a:gd name="G12" fmla="+- 1 0 0"/>
                    <a:gd name="G13" fmla="+- 1 0 0"/>
                    <a:gd name="G14" fmla="+- 1 0 0"/>
                    <a:gd name="G15" fmla="+- 1 0 0"/>
                    <a:gd name="G16" fmla="+- 1 0 0"/>
                    <a:gd name="G17" fmla="+- 1 0 0"/>
                    <a:gd name="G18" fmla="+- 1 0 0"/>
                    <a:gd name="G19" fmla="+- 1 0 0"/>
                    <a:gd name="G20" fmla="+- 1 0 0"/>
                    <a:gd name="G21" fmla="+- 1 0 0"/>
                    <a:gd name="G22" fmla="+- 1 0 0"/>
                    <a:gd name="G23" fmla="+- 0 0 0"/>
                    <a:gd name="G24" fmla="+- 1 0 0"/>
                    <a:gd name="G25" fmla="+- 1 0 0"/>
                    <a:gd name="G26" fmla="+- 1 0 0"/>
                    <a:gd name="G27" fmla="+- 1 0 0"/>
                    <a:gd name="G28" fmla="+- 1 0 0"/>
                    <a:gd name="G29" fmla="+- 1 0 0"/>
                    <a:gd name="G30" fmla="+- 1 0 0"/>
                    <a:gd name="G31" fmla="*/ 1 35987 55552"/>
                    <a:gd name="G32" fmla="*/ G31 1 180"/>
                    <a:gd name="G33" fmla="sin 0 G32"/>
                    <a:gd name="G34" fmla="+- 6 0 0"/>
                    <a:gd name="G35" fmla="+- 0 0 0"/>
                    <a:gd name="G36" fmla="+- 1 0 0"/>
                    <a:gd name="G37" fmla="+- 1 0 0"/>
                    <a:gd name="G38" fmla="+- 1 0 0"/>
                    <a:gd name="G39" fmla="+- 1 0 0"/>
                    <a:gd name="G40" fmla="+- 1 0 0"/>
                    <a:gd name="G41" fmla="+- 1 0 0"/>
                    <a:gd name="G42" fmla="+- 1 0 0"/>
                    <a:gd name="T0" fmla="*/ 0 w 128"/>
                    <a:gd name="T1" fmla="*/ 0 h 183"/>
                    <a:gd name="T2" fmla="*/ 0 w 128"/>
                    <a:gd name="T3" fmla="*/ 0 h 183"/>
                    <a:gd name="T4" fmla="*/ 0 w 128"/>
                    <a:gd name="T5" fmla="*/ 0 h 183"/>
                    <a:gd name="T6" fmla="*/ 0 w 128"/>
                    <a:gd name="T7" fmla="*/ 0 h 183"/>
                    <a:gd name="T8" fmla="*/ 0 w 128"/>
                    <a:gd name="T9" fmla="*/ 0 h 183"/>
                    <a:gd name="T10" fmla="*/ 0 w 128"/>
                    <a:gd name="T11" fmla="*/ 0 h 183"/>
                    <a:gd name="T12" fmla="*/ 0 w 128"/>
                    <a:gd name="T13" fmla="*/ 0 h 183"/>
                    <a:gd name="T14" fmla="*/ 0 w 128"/>
                    <a:gd name="T15" fmla="*/ 0 h 183"/>
                    <a:gd name="T16" fmla="*/ 0 w 128"/>
                    <a:gd name="T17" fmla="*/ 0 h 183"/>
                    <a:gd name="T18" fmla="*/ 0 w 128"/>
                    <a:gd name="T19" fmla="*/ 0 h 183"/>
                    <a:gd name="T20" fmla="*/ 0 w 128"/>
                    <a:gd name="T21" fmla="*/ 0 h 183"/>
                    <a:gd name="T22" fmla="*/ 0 w 128"/>
                    <a:gd name="T23" fmla="*/ 0 h 183"/>
                    <a:gd name="T24" fmla="*/ 0 w 128"/>
                    <a:gd name="T25" fmla="*/ 0 h 183"/>
                    <a:gd name="T26" fmla="*/ 0 w 128"/>
                    <a:gd name="T27" fmla="*/ 0 h 183"/>
                    <a:gd name="T28" fmla="*/ 0 w 128"/>
                    <a:gd name="T29" fmla="*/ 0 h 183"/>
                    <a:gd name="T30" fmla="*/ 0 w 128"/>
                    <a:gd name="T31" fmla="*/ 0 h 183"/>
                    <a:gd name="T32" fmla="*/ 0 w 128"/>
                    <a:gd name="T33" fmla="*/ 0 h 183"/>
                    <a:gd name="T34" fmla="*/ 0 w 128"/>
                    <a:gd name="T35" fmla="*/ 0 h 183"/>
                    <a:gd name="T36" fmla="*/ 0 w 128"/>
                    <a:gd name="T37" fmla="*/ 0 h 183"/>
                    <a:gd name="T38" fmla="*/ 0 w 128"/>
                    <a:gd name="T39" fmla="*/ 0 h 183"/>
                    <a:gd name="T40" fmla="*/ 0 w 128"/>
                    <a:gd name="T41" fmla="*/ 0 h 183"/>
                    <a:gd name="T42" fmla="*/ 0 w 128"/>
                    <a:gd name="T43" fmla="*/ 0 h 183"/>
                    <a:gd name="T44" fmla="*/ 0 w 128"/>
                    <a:gd name="T45" fmla="*/ 0 h 183"/>
                    <a:gd name="T46" fmla="*/ 0 w 128"/>
                    <a:gd name="T47" fmla="*/ 0 h 183"/>
                    <a:gd name="T48" fmla="*/ 0 w 128"/>
                    <a:gd name="T49" fmla="*/ 0 h 183"/>
                    <a:gd name="T50" fmla="*/ 0 w 128"/>
                    <a:gd name="T51" fmla="*/ 0 h 183"/>
                    <a:gd name="T52" fmla="*/ 0 w 128"/>
                    <a:gd name="T53" fmla="*/ 0 h 183"/>
                    <a:gd name="T54" fmla="*/ 0 w 128"/>
                    <a:gd name="T55" fmla="*/ 0 h 183"/>
                    <a:gd name="T56" fmla="*/ 0 w 128"/>
                    <a:gd name="T57" fmla="*/ 0 h 183"/>
                    <a:gd name="T58" fmla="*/ 0 w 128"/>
                    <a:gd name="T59" fmla="*/ 0 h 183"/>
                    <a:gd name="T60" fmla="*/ 0 w 128"/>
                    <a:gd name="T61" fmla="*/ 0 h 183"/>
                    <a:gd name="T62" fmla="*/ 0 w 128"/>
                    <a:gd name="T63" fmla="*/ 0 h 183"/>
                    <a:gd name="T64" fmla="*/ 0 w 128"/>
                    <a:gd name="T65" fmla="*/ 0 h 183"/>
                    <a:gd name="T66" fmla="*/ 0 w 128"/>
                    <a:gd name="T67" fmla="*/ 0 h 183"/>
                    <a:gd name="T68" fmla="*/ 0 w 128"/>
                    <a:gd name="T69" fmla="*/ 0 h 183"/>
                    <a:gd name="T70" fmla="*/ 0 w 128"/>
                    <a:gd name="T71" fmla="*/ 0 h 183"/>
                    <a:gd name="T72" fmla="*/ 0 w 128"/>
                    <a:gd name="T73" fmla="*/ 0 h 183"/>
                    <a:gd name="T74" fmla="*/ 0 w 128"/>
                    <a:gd name="T75" fmla="*/ 0 h 183"/>
                    <a:gd name="T76" fmla="*/ 0 w 128"/>
                    <a:gd name="T77" fmla="*/ 0 h 183"/>
                    <a:gd name="T78" fmla="*/ 0 w 128"/>
                    <a:gd name="T79" fmla="*/ 0 h 183"/>
                    <a:gd name="T80" fmla="*/ 0 w 128"/>
                    <a:gd name="T81" fmla="*/ 0 h 183"/>
                    <a:gd name="T82" fmla="*/ 0 w 128"/>
                    <a:gd name="T83" fmla="*/ 0 h 183"/>
                    <a:gd name="T84" fmla="*/ 128 w 128"/>
                    <a:gd name="T85" fmla="*/ 183 h 1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T82" t="T83" r="T84" b="T85"/>
                  <a:pathLst>
                    <a:path w="128" h="183">
                      <a:moveTo>
                        <a:pt x="108" y="61"/>
                      </a:moveTo>
                      <a:lnTo>
                        <a:pt x="111" y="80"/>
                      </a:lnTo>
                      <a:lnTo>
                        <a:pt x="109" y="97"/>
                      </a:lnTo>
                      <a:lnTo>
                        <a:pt x="101" y="110"/>
                      </a:lnTo>
                      <a:lnTo>
                        <a:pt x="89" y="123"/>
                      </a:lnTo>
                      <a:lnTo>
                        <a:pt x="75" y="134"/>
                      </a:lnTo>
                      <a:lnTo>
                        <a:pt x="60" y="145"/>
                      </a:lnTo>
                      <a:lnTo>
                        <a:pt x="43" y="156"/>
                      </a:lnTo>
                      <a:lnTo>
                        <a:pt x="29" y="167"/>
                      </a:lnTo>
                      <a:lnTo>
                        <a:pt x="27" y="170"/>
                      </a:lnTo>
                      <a:lnTo>
                        <a:pt x="26" y="172"/>
                      </a:lnTo>
                      <a:lnTo>
                        <a:pt x="26" y="176"/>
                      </a:lnTo>
                      <a:lnTo>
                        <a:pt x="28" y="179"/>
                      </a:lnTo>
                      <a:lnTo>
                        <a:pt x="30" y="182"/>
                      </a:lnTo>
                      <a:lnTo>
                        <a:pt x="34" y="183"/>
                      </a:lnTo>
                      <a:lnTo>
                        <a:pt x="37" y="183"/>
                      </a:lnTo>
                      <a:lnTo>
                        <a:pt x="41" y="182"/>
                      </a:lnTo>
                      <a:lnTo>
                        <a:pt x="58" y="171"/>
                      </a:lnTo>
                      <a:lnTo>
                        <a:pt x="76" y="160"/>
                      </a:lnTo>
                      <a:lnTo>
                        <a:pt x="92" y="147"/>
                      </a:lnTo>
                      <a:lnTo>
                        <a:pt x="108" y="132"/>
                      </a:lnTo>
                      <a:lnTo>
                        <a:pt x="118" y="116"/>
                      </a:lnTo>
                      <a:lnTo>
                        <a:pt x="125" y="98"/>
                      </a:lnTo>
                      <a:lnTo>
                        <a:pt x="128" y="78"/>
                      </a:lnTo>
                      <a:lnTo>
                        <a:pt x="123" y="58"/>
                      </a:lnTo>
                      <a:lnTo>
                        <a:pt x="112" y="41"/>
                      </a:lnTo>
                      <a:lnTo>
                        <a:pt x="98" y="28"/>
                      </a:lnTo>
                      <a:lnTo>
                        <a:pt x="80" y="16"/>
                      </a:lnTo>
                      <a:lnTo>
                        <a:pt x="61" y="8"/>
                      </a:lnTo>
                      <a:lnTo>
                        <a:pt x="41" y="2"/>
                      </a:lnTo>
                      <a:lnTo>
                        <a:pt x="23" y="0"/>
                      </a:lnTo>
                      <a:lnTo>
                        <a:pt x="9" y="1"/>
                      </a:lnTo>
                      <a:lnTo>
                        <a:pt x="0" y="6"/>
                      </a:lnTo>
                      <a:lnTo>
                        <a:pt x="16" y="10"/>
                      </a:lnTo>
                      <a:lnTo>
                        <a:pt x="33" y="14"/>
                      </a:lnTo>
                      <a:lnTo>
                        <a:pt x="48" y="17"/>
                      </a:lnTo>
                      <a:lnTo>
                        <a:pt x="63" y="22"/>
                      </a:lnTo>
                      <a:lnTo>
                        <a:pt x="77" y="28"/>
                      </a:lnTo>
                      <a:lnTo>
                        <a:pt x="90" y="36"/>
                      </a:lnTo>
                      <a:lnTo>
                        <a:pt x="101" y="46"/>
                      </a:lnTo>
                      <a:lnTo>
                        <a:pt x="108" y="6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360" cap="sq">
                  <a:solidFill>
                    <a:srgbClr val="80808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746" name="Freeform 194"/>
                <p:cNvSpPr>
                  <a:spLocks noChangeArrowheads="1"/>
                </p:cNvSpPr>
                <p:nvPr/>
              </p:nvSpPr>
              <p:spPr bwMode="auto">
                <a:xfrm>
                  <a:off x="678" y="2184"/>
                  <a:ext cx="60" cy="51"/>
                </a:xfrm>
                <a:custGeom>
                  <a:avLst/>
                  <a:gdLst>
                    <a:gd name="G0" fmla="+- 1 0 0"/>
                    <a:gd name="G1" fmla="+- 1 0 0"/>
                    <a:gd name="G2" fmla="+- 1 0 0"/>
                    <a:gd name="G3" fmla="+- 1 0 0"/>
                    <a:gd name="G4" fmla="+- 1 0 0"/>
                    <a:gd name="G5" fmla="+- 1 0 0"/>
                    <a:gd name="G6" fmla="+- 0 0 0"/>
                    <a:gd name="G7" fmla="+- 227 0 0"/>
                    <a:gd name="G8" fmla="+- 0 0 0"/>
                    <a:gd name="G9" fmla="+- 0 0 0"/>
                    <a:gd name="G10" fmla="+- 277 0 0"/>
                    <a:gd name="G11" fmla="+- 0 0 0"/>
                    <a:gd name="G12" fmla="+- 0 0 0"/>
                    <a:gd name="G13" fmla="+- 1 0 0"/>
                    <a:gd name="G14" fmla="+- 1 0 0"/>
                    <a:gd name="G15" fmla="+- 1 0 0"/>
                    <a:gd name="G16" fmla="+- 1 0 0"/>
                    <a:gd name="G17" fmla="+- 1 0 0"/>
                    <a:gd name="G18" fmla="+- 1 0 0"/>
                    <a:gd name="G19" fmla="+- 1 0 0"/>
                    <a:gd name="G20" fmla="+- 1 0 0"/>
                    <a:gd name="G21" fmla="+- 1 0 0"/>
                    <a:gd name="G22" fmla="+- 1 0 0"/>
                    <a:gd name="G23" fmla="+- 1 0 0"/>
                    <a:gd name="G24" fmla="+- 1 0 0"/>
                    <a:gd name="G25" fmla="+- 1 0 0"/>
                    <a:gd name="G26" fmla="+- 1 0 0"/>
                    <a:gd name="G27" fmla="+- 1 0 0"/>
                    <a:gd name="G28" fmla="+- 1 0 0"/>
                    <a:gd name="G29" fmla="+- 375 0 0"/>
                    <a:gd name="G30" fmla="+- 1 0 0"/>
                    <a:gd name="G31" fmla="+- 1 0 0"/>
                    <a:gd name="G32" fmla="+- 1 0 0"/>
                    <a:gd name="G33" fmla="+- 1 0 0"/>
                    <a:gd name="G34" fmla="+- 1 0 0"/>
                    <a:gd name="G35" fmla="+- 1 0 0"/>
                    <a:gd name="G36" fmla="+- 1 0 0"/>
                    <a:gd name="G37" fmla="+- 1 0 0"/>
                    <a:gd name="G38" fmla="+- 1 0 0"/>
                    <a:gd name="G39" fmla="+- 1 0 0"/>
                    <a:gd name="G40" fmla="+- 1 0 0"/>
                    <a:gd name="G41" fmla="+- 1 0 0"/>
                    <a:gd name="G42" fmla="+- 1 0 0"/>
                    <a:gd name="G43" fmla="+- 350 0 0"/>
                    <a:gd name="G44" fmla="+- 1 0 0"/>
                    <a:gd name="G45" fmla="+- 1 0 0"/>
                    <a:gd name="G46" fmla="+- 1 0 0"/>
                    <a:gd name="G47" fmla="+- 1 0 0"/>
                    <a:gd name="G48" fmla="+- 1 0 0"/>
                    <a:gd name="G49" fmla="+- 1 0 0"/>
                    <a:gd name="G50" fmla="+- 1 0 0"/>
                    <a:gd name="G51" fmla="+- 1 0 0"/>
                    <a:gd name="G52" fmla="+- 1 0 0"/>
                    <a:gd name="G53" fmla="+- 1 0 0"/>
                    <a:gd name="G54" fmla="+- 1 0 0"/>
                    <a:gd name="G55" fmla="+- 1 0 0"/>
                    <a:gd name="G56" fmla="+- 1 0 0"/>
                    <a:gd name="G57" fmla="+- 1 0 0"/>
                    <a:gd name="G58" fmla="+- 1 0 0"/>
                    <a:gd name="G59" fmla="+- 1 0 0"/>
                    <a:gd name="G60" fmla="+- 1 0 0"/>
                    <a:gd name="G61" fmla="+- 1 0 0"/>
                    <a:gd name="G62" fmla="+- 1 0 0"/>
                    <a:gd name="G63" fmla="+- 1 0 0"/>
                    <a:gd name="G64" fmla="+- 1 0 0"/>
                    <a:gd name="G65" fmla="+- 1 0 0"/>
                    <a:gd name="G66" fmla="+- 1 0 0"/>
                    <a:gd name="G67" fmla="+- 1 0 0"/>
                    <a:gd name="G68" fmla="+- 1 0 0"/>
                    <a:gd name="G69" fmla="+- 1 0 0"/>
                    <a:gd name="G70" fmla="+- 1 0 0"/>
                    <a:gd name="G71" fmla="+- 1 0 0"/>
                    <a:gd name="T0" fmla="*/ 0 256 1"/>
                    <a:gd name="T1" fmla="*/ 0 256 1"/>
                    <a:gd name="G72" fmla="+- 0 T0 T1"/>
                    <a:gd name="G73" fmla="cos 54736 G72"/>
                    <a:gd name="T2" fmla="*/ 0 256 1"/>
                    <a:gd name="T3" fmla="*/ 0 256 1"/>
                    <a:gd name="G74" fmla="+- 0 T2 T3"/>
                    <a:gd name="G75" fmla="sin 54812 G74"/>
                    <a:gd name="G76" fmla="+- G73 G75 0"/>
                    <a:gd name="G77" fmla="+- G76 10800 0"/>
                    <a:gd name="G78" fmla="+- 1 0 0"/>
                    <a:gd name="G79" fmla="+- 1 0 0"/>
                    <a:gd name="G80" fmla="+- 1 0 0"/>
                    <a:gd name="G81" fmla="+- 1 0 0"/>
                    <a:gd name="G82" fmla="+- 1 0 0"/>
                    <a:gd name="G83" fmla="+- 1 0 0"/>
                    <a:gd name="G84" fmla="+- 1 0 0"/>
                    <a:gd name="G85" fmla="+- 0 0 0"/>
                    <a:gd name="G86" fmla="+- 1 0 0"/>
                    <a:gd name="G87" fmla="+- 1 0 0"/>
                    <a:gd name="G88" fmla="+- 1 0 0"/>
                    <a:gd name="G89" fmla="+- 1 0 0"/>
                    <a:gd name="G90" fmla="+- 1 0 0"/>
                    <a:gd name="G91" fmla="+- 1 0 0"/>
                    <a:gd name="G92" fmla="+- 1 0 0"/>
                    <a:gd name="G93" fmla="+- 1 0 0"/>
                    <a:gd name="T4" fmla="*/ 0 w 323"/>
                    <a:gd name="T5" fmla="*/ 0 h 379"/>
                    <a:gd name="T6" fmla="*/ 0 w 323"/>
                    <a:gd name="T7" fmla="*/ 0 h 379"/>
                    <a:gd name="T8" fmla="*/ 0 w 323"/>
                    <a:gd name="T9" fmla="*/ 0 h 379"/>
                    <a:gd name="T10" fmla="*/ 0 w 323"/>
                    <a:gd name="T11" fmla="*/ 0 h 379"/>
                    <a:gd name="T12" fmla="*/ 0 w 323"/>
                    <a:gd name="T13" fmla="*/ 0 h 379"/>
                    <a:gd name="T14" fmla="*/ 0 w 323"/>
                    <a:gd name="T15" fmla="*/ 0 h 379"/>
                    <a:gd name="T16" fmla="*/ 0 w 323"/>
                    <a:gd name="T17" fmla="*/ 0 h 379"/>
                    <a:gd name="T18" fmla="*/ 0 w 323"/>
                    <a:gd name="T19" fmla="*/ 0 h 379"/>
                    <a:gd name="T20" fmla="*/ 0 w 323"/>
                    <a:gd name="T21" fmla="*/ 0 h 379"/>
                    <a:gd name="T22" fmla="*/ 0 w 323"/>
                    <a:gd name="T23" fmla="*/ 0 h 379"/>
                    <a:gd name="T24" fmla="*/ 0 w 323"/>
                    <a:gd name="T25" fmla="*/ 0 h 379"/>
                    <a:gd name="T26" fmla="*/ 0 w 323"/>
                    <a:gd name="T27" fmla="*/ 0 h 379"/>
                    <a:gd name="T28" fmla="*/ 0 w 323"/>
                    <a:gd name="T29" fmla="*/ 0 h 379"/>
                    <a:gd name="T30" fmla="*/ 0 w 323"/>
                    <a:gd name="T31" fmla="*/ 0 h 379"/>
                    <a:gd name="T32" fmla="*/ 0 w 323"/>
                    <a:gd name="T33" fmla="*/ 0 h 379"/>
                    <a:gd name="T34" fmla="*/ 0 w 323"/>
                    <a:gd name="T35" fmla="*/ 0 h 379"/>
                    <a:gd name="T36" fmla="*/ 0 w 323"/>
                    <a:gd name="T37" fmla="*/ 0 h 379"/>
                    <a:gd name="T38" fmla="*/ 0 w 323"/>
                    <a:gd name="T39" fmla="*/ 0 h 379"/>
                    <a:gd name="T40" fmla="*/ 0 w 323"/>
                    <a:gd name="T41" fmla="*/ 0 h 379"/>
                    <a:gd name="T42" fmla="*/ 0 w 323"/>
                    <a:gd name="T43" fmla="*/ 0 h 379"/>
                    <a:gd name="T44" fmla="*/ 0 w 323"/>
                    <a:gd name="T45" fmla="*/ 0 h 379"/>
                    <a:gd name="T46" fmla="*/ 0 w 323"/>
                    <a:gd name="T47" fmla="*/ 0 h 379"/>
                    <a:gd name="T48" fmla="*/ 0 w 323"/>
                    <a:gd name="T49" fmla="*/ 0 h 379"/>
                    <a:gd name="T50" fmla="*/ 0 w 323"/>
                    <a:gd name="T51" fmla="*/ 0 h 379"/>
                    <a:gd name="T52" fmla="*/ 0 w 323"/>
                    <a:gd name="T53" fmla="*/ 0 h 379"/>
                    <a:gd name="T54" fmla="*/ 0 w 323"/>
                    <a:gd name="T55" fmla="*/ 0 h 379"/>
                    <a:gd name="T56" fmla="*/ 0 w 323"/>
                    <a:gd name="T57" fmla="*/ 0 h 379"/>
                    <a:gd name="T58" fmla="*/ 0 w 323"/>
                    <a:gd name="T59" fmla="*/ 0 h 379"/>
                    <a:gd name="T60" fmla="*/ 0 w 323"/>
                    <a:gd name="T61" fmla="*/ 0 h 379"/>
                    <a:gd name="T62" fmla="*/ 0 w 323"/>
                    <a:gd name="T63" fmla="*/ 0 h 379"/>
                    <a:gd name="T64" fmla="*/ 0 w 323"/>
                    <a:gd name="T65" fmla="*/ 0 h 379"/>
                    <a:gd name="T66" fmla="*/ 0 w 323"/>
                    <a:gd name="T67" fmla="*/ 0 h 379"/>
                    <a:gd name="T68" fmla="*/ 0 w 323"/>
                    <a:gd name="T69" fmla="*/ 0 h 379"/>
                    <a:gd name="T70" fmla="*/ 0 w 323"/>
                    <a:gd name="T71" fmla="*/ 0 h 379"/>
                    <a:gd name="T72" fmla="*/ 0 w 323"/>
                    <a:gd name="T73" fmla="*/ 0 h 379"/>
                    <a:gd name="T74" fmla="*/ 0 w 323"/>
                    <a:gd name="T75" fmla="*/ 0 h 379"/>
                    <a:gd name="T76" fmla="*/ 0 w 323"/>
                    <a:gd name="T77" fmla="*/ 0 h 379"/>
                    <a:gd name="T78" fmla="*/ 0 w 323"/>
                    <a:gd name="T79" fmla="*/ 0 h 379"/>
                    <a:gd name="T80" fmla="*/ 0 w 323"/>
                    <a:gd name="T81" fmla="*/ 0 h 379"/>
                    <a:gd name="T82" fmla="*/ 0 w 323"/>
                    <a:gd name="T83" fmla="*/ 0 h 379"/>
                    <a:gd name="T84" fmla="*/ 0 w 323"/>
                    <a:gd name="T85" fmla="*/ 0 h 379"/>
                    <a:gd name="T86" fmla="*/ 0 w 323"/>
                    <a:gd name="T87" fmla="*/ 0 h 379"/>
                    <a:gd name="T88" fmla="*/ 0 w 323"/>
                    <a:gd name="T89" fmla="*/ 0 h 379"/>
                    <a:gd name="T90" fmla="*/ 0 w 323"/>
                    <a:gd name="T91" fmla="*/ 0 h 379"/>
                    <a:gd name="T92" fmla="*/ 0 w 323"/>
                    <a:gd name="T93" fmla="*/ 0 h 379"/>
                    <a:gd name="T94" fmla="*/ 323 w 323"/>
                    <a:gd name="T95" fmla="*/ 379 h 379"/>
                  </a:gdLst>
                  <a:ahLst/>
                  <a:cxnLst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T92" t="T93" r="T94" b="T95"/>
                  <a:pathLst>
                    <a:path w="323" h="379">
                      <a:moveTo>
                        <a:pt x="126" y="50"/>
                      </a:moveTo>
                      <a:lnTo>
                        <a:pt x="101" y="70"/>
                      </a:lnTo>
                      <a:lnTo>
                        <a:pt x="76" y="92"/>
                      </a:lnTo>
                      <a:lnTo>
                        <a:pt x="54" y="115"/>
                      </a:lnTo>
                      <a:lnTo>
                        <a:pt x="34" y="140"/>
                      </a:lnTo>
                      <a:lnTo>
                        <a:pt x="18" y="167"/>
                      </a:lnTo>
                      <a:lnTo>
                        <a:pt x="6" y="196"/>
                      </a:lnTo>
                      <a:lnTo>
                        <a:pt x="0" y="227"/>
                      </a:lnTo>
                      <a:lnTo>
                        <a:pt x="1" y="259"/>
                      </a:lnTo>
                      <a:lnTo>
                        <a:pt x="4" y="267"/>
                      </a:lnTo>
                      <a:lnTo>
                        <a:pt x="7" y="277"/>
                      </a:lnTo>
                      <a:lnTo>
                        <a:pt x="11" y="283"/>
                      </a:lnTo>
                      <a:lnTo>
                        <a:pt x="15" y="291"/>
                      </a:lnTo>
                      <a:lnTo>
                        <a:pt x="21" y="298"/>
                      </a:lnTo>
                      <a:lnTo>
                        <a:pt x="27" y="305"/>
                      </a:lnTo>
                      <a:lnTo>
                        <a:pt x="34" y="311"/>
                      </a:lnTo>
                      <a:lnTo>
                        <a:pt x="41" y="316"/>
                      </a:lnTo>
                      <a:lnTo>
                        <a:pt x="57" y="325"/>
                      </a:lnTo>
                      <a:lnTo>
                        <a:pt x="72" y="333"/>
                      </a:lnTo>
                      <a:lnTo>
                        <a:pt x="87" y="340"/>
                      </a:lnTo>
                      <a:lnTo>
                        <a:pt x="103" y="345"/>
                      </a:lnTo>
                      <a:lnTo>
                        <a:pt x="120" y="351"/>
                      </a:lnTo>
                      <a:lnTo>
                        <a:pt x="136" y="356"/>
                      </a:lnTo>
                      <a:lnTo>
                        <a:pt x="153" y="360"/>
                      </a:lnTo>
                      <a:lnTo>
                        <a:pt x="169" y="364"/>
                      </a:lnTo>
                      <a:lnTo>
                        <a:pt x="187" y="367"/>
                      </a:lnTo>
                      <a:lnTo>
                        <a:pt x="204" y="370"/>
                      </a:lnTo>
                      <a:lnTo>
                        <a:pt x="221" y="372"/>
                      </a:lnTo>
                      <a:lnTo>
                        <a:pt x="238" y="374"/>
                      </a:lnTo>
                      <a:lnTo>
                        <a:pt x="256" y="375"/>
                      </a:lnTo>
                      <a:lnTo>
                        <a:pt x="273" y="376"/>
                      </a:lnTo>
                      <a:lnTo>
                        <a:pt x="290" y="378"/>
                      </a:lnTo>
                      <a:lnTo>
                        <a:pt x="307" y="379"/>
                      </a:lnTo>
                      <a:lnTo>
                        <a:pt x="312" y="379"/>
                      </a:lnTo>
                      <a:lnTo>
                        <a:pt x="317" y="375"/>
                      </a:lnTo>
                      <a:lnTo>
                        <a:pt x="320" y="372"/>
                      </a:lnTo>
                      <a:lnTo>
                        <a:pt x="323" y="366"/>
                      </a:lnTo>
                      <a:lnTo>
                        <a:pt x="323" y="360"/>
                      </a:lnTo>
                      <a:lnTo>
                        <a:pt x="320" y="356"/>
                      </a:lnTo>
                      <a:lnTo>
                        <a:pt x="316" y="352"/>
                      </a:lnTo>
                      <a:lnTo>
                        <a:pt x="311" y="351"/>
                      </a:lnTo>
                      <a:lnTo>
                        <a:pt x="295" y="351"/>
                      </a:lnTo>
                      <a:lnTo>
                        <a:pt x="279" y="351"/>
                      </a:lnTo>
                      <a:lnTo>
                        <a:pt x="263" y="350"/>
                      </a:lnTo>
                      <a:lnTo>
                        <a:pt x="248" y="349"/>
                      </a:lnTo>
                      <a:lnTo>
                        <a:pt x="231" y="348"/>
                      </a:lnTo>
                      <a:lnTo>
                        <a:pt x="215" y="345"/>
                      </a:lnTo>
                      <a:lnTo>
                        <a:pt x="200" y="343"/>
                      </a:lnTo>
                      <a:lnTo>
                        <a:pt x="183" y="341"/>
                      </a:lnTo>
                      <a:lnTo>
                        <a:pt x="168" y="337"/>
                      </a:lnTo>
                      <a:lnTo>
                        <a:pt x="151" y="334"/>
                      </a:lnTo>
                      <a:lnTo>
                        <a:pt x="136" y="329"/>
                      </a:lnTo>
                      <a:lnTo>
                        <a:pt x="121" y="325"/>
                      </a:lnTo>
                      <a:lnTo>
                        <a:pt x="106" y="320"/>
                      </a:lnTo>
                      <a:lnTo>
                        <a:pt x="92" y="313"/>
                      </a:lnTo>
                      <a:lnTo>
                        <a:pt x="76" y="306"/>
                      </a:lnTo>
                      <a:lnTo>
                        <a:pt x="62" y="300"/>
                      </a:lnTo>
                      <a:lnTo>
                        <a:pt x="51" y="291"/>
                      </a:lnTo>
                      <a:lnTo>
                        <a:pt x="41" y="280"/>
                      </a:lnTo>
                      <a:lnTo>
                        <a:pt x="35" y="269"/>
                      </a:lnTo>
                      <a:lnTo>
                        <a:pt x="31" y="255"/>
                      </a:lnTo>
                      <a:lnTo>
                        <a:pt x="31" y="239"/>
                      </a:lnTo>
                      <a:lnTo>
                        <a:pt x="33" y="218"/>
                      </a:lnTo>
                      <a:lnTo>
                        <a:pt x="38" y="197"/>
                      </a:lnTo>
                      <a:lnTo>
                        <a:pt x="42" y="182"/>
                      </a:lnTo>
                      <a:lnTo>
                        <a:pt x="51" y="165"/>
                      </a:lnTo>
                      <a:lnTo>
                        <a:pt x="60" y="150"/>
                      </a:lnTo>
                      <a:lnTo>
                        <a:pt x="68" y="136"/>
                      </a:lnTo>
                      <a:lnTo>
                        <a:pt x="79" y="124"/>
                      </a:lnTo>
                      <a:lnTo>
                        <a:pt x="89" y="111"/>
                      </a:lnTo>
                      <a:lnTo>
                        <a:pt x="101" y="100"/>
                      </a:lnTo>
                      <a:lnTo>
                        <a:pt x="114" y="88"/>
                      </a:lnTo>
                      <a:lnTo>
                        <a:pt x="129" y="76"/>
                      </a:lnTo>
                      <a:lnTo>
                        <a:pt x="144" y="64"/>
                      </a:lnTo>
                      <a:lnTo>
                        <a:pt x="162" y="53"/>
                      </a:lnTo>
                      <a:lnTo>
                        <a:pt x="181" y="41"/>
                      </a:lnTo>
                      <a:lnTo>
                        <a:pt x="201" y="31"/>
                      </a:lnTo>
                      <a:lnTo>
                        <a:pt x="219" y="22"/>
                      </a:lnTo>
                      <a:lnTo>
                        <a:pt x="237" y="14"/>
                      </a:lnTo>
                      <a:lnTo>
                        <a:pt x="253" y="7"/>
                      </a:lnTo>
                      <a:lnTo>
                        <a:pt x="268" y="1"/>
                      </a:lnTo>
                      <a:lnTo>
                        <a:pt x="255" y="0"/>
                      </a:lnTo>
                      <a:lnTo>
                        <a:pt x="238" y="1"/>
                      </a:lnTo>
                      <a:lnTo>
                        <a:pt x="221" y="5"/>
                      </a:lnTo>
                      <a:lnTo>
                        <a:pt x="201" y="11"/>
                      </a:lnTo>
                      <a:lnTo>
                        <a:pt x="181" y="19"/>
                      </a:lnTo>
                      <a:lnTo>
                        <a:pt x="161" y="28"/>
                      </a:lnTo>
                      <a:lnTo>
                        <a:pt x="142" y="39"/>
                      </a:lnTo>
                      <a:lnTo>
                        <a:pt x="126" y="5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360" cap="sq">
                  <a:solidFill>
                    <a:srgbClr val="80808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747" name="Freeform 195"/>
                <p:cNvSpPr>
                  <a:spLocks noChangeArrowheads="1"/>
                </p:cNvSpPr>
                <p:nvPr/>
              </p:nvSpPr>
              <p:spPr bwMode="auto">
                <a:xfrm>
                  <a:off x="765" y="2182"/>
                  <a:ext cx="53" cy="34"/>
                </a:xfrm>
                <a:custGeom>
                  <a:avLst/>
                  <a:gdLst>
                    <a:gd name="G0" fmla="+- 1 0 0"/>
                    <a:gd name="G1" fmla="+- 1 0 0"/>
                    <a:gd name="G2" fmla="+- 1 0 0"/>
                    <a:gd name="G3" fmla="+- 0 0 0"/>
                    <a:gd name="G4" fmla="+- 0 0 0"/>
                    <a:gd name="G5" fmla="+- 0 0 0"/>
                    <a:gd name="G6" fmla="+- 1 0 0"/>
                    <a:gd name="G7" fmla="+- 1 0 0"/>
                    <a:gd name="G8" fmla="+- 1 0 0"/>
                    <a:gd name="G9" fmla="+- 1 0 0"/>
                    <a:gd name="G10" fmla="+- 1 0 0"/>
                    <a:gd name="G11" fmla="+- 1 0 0"/>
                    <a:gd name="G12" fmla="+- 1 0 0"/>
                    <a:gd name="G13" fmla="+- 1 0 0"/>
                    <a:gd name="G14" fmla="+- 1 0 0"/>
                    <a:gd name="G15" fmla="+- 1 0 0"/>
                    <a:gd name="G16" fmla="+- 1 0 0"/>
                    <a:gd name="G17" fmla="+- 1 0 0"/>
                    <a:gd name="G18" fmla="+- 1 0 0"/>
                    <a:gd name="G19" fmla="+- 1 0 0"/>
                    <a:gd name="G20" fmla="+- 1 0 0"/>
                    <a:gd name="G21" fmla="+- 1 0 0"/>
                    <a:gd name="G22" fmla="+- 1 0 0"/>
                    <a:gd name="G23" fmla="+- 0 0 0"/>
                    <a:gd name="G24" fmla="+- 1 0 0"/>
                    <a:gd name="G25" fmla="+- 1 0 0"/>
                    <a:gd name="G26" fmla="+- 1 0 0"/>
                    <a:gd name="G27" fmla="+- 92 0 0"/>
                    <a:gd name="G28" fmla="+- 1 0 0"/>
                    <a:gd name="G29" fmla="+- 1 0 0"/>
                    <a:gd name="G30" fmla="+- 1 0 0"/>
                    <a:gd name="G31" fmla="+- 1 0 0"/>
                    <a:gd name="G32" fmla="+- 1 0 0"/>
                    <a:gd name="G33" fmla="+- 1 0 0"/>
                    <a:gd name="G34" fmla="+- 1 0 0"/>
                    <a:gd name="G35" fmla="+- 1 0 0"/>
                    <a:gd name="G36" fmla="+- 1 0 0"/>
                    <a:gd name="G37" fmla="+- 1 0 0"/>
                    <a:gd name="G38" fmla="+- 1 0 0"/>
                    <a:gd name="G39" fmla="+- 1 0 0"/>
                    <a:gd name="G40" fmla="+- 1 0 0"/>
                    <a:gd name="G41" fmla="+- 1 0 0"/>
                    <a:gd name="G42" fmla="*/ 1 35987 55552"/>
                    <a:gd name="G43" fmla="*/ G42 1 180"/>
                    <a:gd name="G44" fmla="cos 0 G43"/>
                    <a:gd name="G45" fmla="+- 0 0 0"/>
                    <a:gd name="G46" fmla="+- 6 0 0"/>
                    <a:gd name="G47" fmla="+- 0 0 0"/>
                    <a:gd name="G48" fmla="+- 1 0 0"/>
                    <a:gd name="G49" fmla="+- 1 0 0"/>
                    <a:gd name="G50" fmla="+- 1 0 0"/>
                    <a:gd name="G51" fmla="+- 1 0 0"/>
                    <a:gd name="G52" fmla="+- 1 0 0"/>
                    <a:gd name="G53" fmla="+- 1 0 0"/>
                    <a:gd name="G54" fmla="+- 1 0 0"/>
                    <a:gd name="T0" fmla="*/ 0 256 1"/>
                    <a:gd name="T1" fmla="*/ 0 256 1"/>
                    <a:gd name="G55" fmla="+- 0 T0 T1"/>
                    <a:gd name="G56" fmla="cos 54736 G55"/>
                    <a:gd name="T2" fmla="*/ 0 256 1"/>
                    <a:gd name="T3" fmla="*/ 0 256 1"/>
                    <a:gd name="G57" fmla="+- 0 T2 T3"/>
                    <a:gd name="G58" fmla="sin 54766 G57"/>
                    <a:gd name="G59" fmla="+- G56 G58 0"/>
                    <a:gd name="G60" fmla="+- G59 10800 0"/>
                    <a:gd name="G61" fmla="+- 1 0 0"/>
                    <a:gd name="G62" fmla="+- 1 0 0"/>
                    <a:gd name="G63" fmla="+- 1 0 0"/>
                    <a:gd name="G64" fmla="+- 1 0 0"/>
                    <a:gd name="G65" fmla="+- 1 0 0"/>
                    <a:gd name="G66" fmla="+- 1 0 0"/>
                    <a:gd name="G67" fmla="+- 1 0 0"/>
                    <a:gd name="T4" fmla="*/ 0 w 282"/>
                    <a:gd name="T5" fmla="*/ 0 h 253"/>
                    <a:gd name="T6" fmla="*/ 0 w 282"/>
                    <a:gd name="T7" fmla="*/ 0 h 253"/>
                    <a:gd name="T8" fmla="*/ 0 w 282"/>
                    <a:gd name="T9" fmla="*/ 0 h 253"/>
                    <a:gd name="T10" fmla="*/ 0 w 282"/>
                    <a:gd name="T11" fmla="*/ 0 h 253"/>
                    <a:gd name="T12" fmla="*/ 0 w 282"/>
                    <a:gd name="T13" fmla="*/ 0 h 253"/>
                    <a:gd name="T14" fmla="*/ 0 w 282"/>
                    <a:gd name="T15" fmla="*/ 0 h 253"/>
                    <a:gd name="T16" fmla="*/ 0 w 282"/>
                    <a:gd name="T17" fmla="*/ 0 h 253"/>
                    <a:gd name="T18" fmla="*/ 0 w 282"/>
                    <a:gd name="T19" fmla="*/ 0 h 253"/>
                    <a:gd name="T20" fmla="*/ 0 w 282"/>
                    <a:gd name="T21" fmla="*/ 0 h 253"/>
                    <a:gd name="T22" fmla="*/ 0 w 282"/>
                    <a:gd name="T23" fmla="*/ 0 h 253"/>
                    <a:gd name="T24" fmla="*/ 0 w 282"/>
                    <a:gd name="T25" fmla="*/ 0 h 253"/>
                    <a:gd name="T26" fmla="*/ 0 w 282"/>
                    <a:gd name="T27" fmla="*/ 0 h 253"/>
                    <a:gd name="T28" fmla="*/ 0 w 282"/>
                    <a:gd name="T29" fmla="*/ 0 h 253"/>
                    <a:gd name="T30" fmla="*/ 0 w 282"/>
                    <a:gd name="T31" fmla="*/ 0 h 253"/>
                    <a:gd name="T32" fmla="*/ 0 w 282"/>
                    <a:gd name="T33" fmla="*/ 0 h 253"/>
                    <a:gd name="T34" fmla="*/ 0 w 282"/>
                    <a:gd name="T35" fmla="*/ 0 h 253"/>
                    <a:gd name="T36" fmla="*/ 0 w 282"/>
                    <a:gd name="T37" fmla="*/ 0 h 253"/>
                    <a:gd name="T38" fmla="*/ 0 w 282"/>
                    <a:gd name="T39" fmla="*/ 0 h 253"/>
                    <a:gd name="T40" fmla="*/ 0 w 282"/>
                    <a:gd name="T41" fmla="*/ 0 h 253"/>
                    <a:gd name="T42" fmla="*/ 0 w 282"/>
                    <a:gd name="T43" fmla="*/ 0 h 253"/>
                    <a:gd name="T44" fmla="*/ 0 w 282"/>
                    <a:gd name="T45" fmla="*/ 0 h 253"/>
                    <a:gd name="T46" fmla="*/ 0 w 282"/>
                    <a:gd name="T47" fmla="*/ 0 h 253"/>
                    <a:gd name="T48" fmla="*/ 0 w 282"/>
                    <a:gd name="T49" fmla="*/ 0 h 253"/>
                    <a:gd name="T50" fmla="*/ 0 w 282"/>
                    <a:gd name="T51" fmla="*/ 0 h 253"/>
                    <a:gd name="T52" fmla="*/ 0 w 282"/>
                    <a:gd name="T53" fmla="*/ 0 h 253"/>
                    <a:gd name="T54" fmla="*/ 0 w 282"/>
                    <a:gd name="T55" fmla="*/ 0 h 253"/>
                    <a:gd name="T56" fmla="*/ 0 w 282"/>
                    <a:gd name="T57" fmla="*/ 0 h 253"/>
                    <a:gd name="T58" fmla="*/ 0 w 282"/>
                    <a:gd name="T59" fmla="*/ 0 h 253"/>
                    <a:gd name="T60" fmla="*/ 0 w 282"/>
                    <a:gd name="T61" fmla="*/ 0 h 253"/>
                    <a:gd name="T62" fmla="*/ 0 w 282"/>
                    <a:gd name="T63" fmla="*/ 0 h 253"/>
                    <a:gd name="T64" fmla="*/ 0 w 282"/>
                    <a:gd name="T65" fmla="*/ 0 h 253"/>
                    <a:gd name="T66" fmla="*/ 0 w 282"/>
                    <a:gd name="T67" fmla="*/ 0 h 253"/>
                    <a:gd name="T68" fmla="*/ 0 w 282"/>
                    <a:gd name="T69" fmla="*/ 0 h 253"/>
                    <a:gd name="T70" fmla="*/ 0 w 282"/>
                    <a:gd name="T71" fmla="*/ 0 h 253"/>
                    <a:gd name="T72" fmla="*/ 0 w 282"/>
                    <a:gd name="T73" fmla="*/ 0 h 253"/>
                    <a:gd name="T74" fmla="*/ 0 w 282"/>
                    <a:gd name="T75" fmla="*/ 0 h 253"/>
                    <a:gd name="T76" fmla="*/ 0 w 282"/>
                    <a:gd name="T77" fmla="*/ 0 h 253"/>
                    <a:gd name="T78" fmla="*/ 0 w 282"/>
                    <a:gd name="T79" fmla="*/ 0 h 253"/>
                    <a:gd name="T80" fmla="*/ 0 w 282"/>
                    <a:gd name="T81" fmla="*/ 0 h 253"/>
                    <a:gd name="T82" fmla="*/ 0 w 282"/>
                    <a:gd name="T83" fmla="*/ 0 h 253"/>
                    <a:gd name="T84" fmla="*/ 0 w 282"/>
                    <a:gd name="T85" fmla="*/ 0 h 253"/>
                    <a:gd name="T86" fmla="*/ 0 w 282"/>
                    <a:gd name="T87" fmla="*/ 0 h 253"/>
                    <a:gd name="T88" fmla="*/ 0 w 282"/>
                    <a:gd name="T89" fmla="*/ 0 h 253"/>
                    <a:gd name="T90" fmla="*/ 0 w 282"/>
                    <a:gd name="T91" fmla="*/ 0 h 253"/>
                    <a:gd name="T92" fmla="*/ 0 w 282"/>
                    <a:gd name="T93" fmla="*/ 0 h 253"/>
                    <a:gd name="T94" fmla="*/ 0 w 282"/>
                    <a:gd name="T95" fmla="*/ 0 h 253"/>
                    <a:gd name="T96" fmla="*/ 0 w 282"/>
                    <a:gd name="T97" fmla="*/ 0 h 253"/>
                    <a:gd name="T98" fmla="*/ 0 w 282"/>
                    <a:gd name="T99" fmla="*/ 0 h 253"/>
                    <a:gd name="T100" fmla="*/ 0 w 282"/>
                    <a:gd name="T101" fmla="*/ 0 h 253"/>
                    <a:gd name="T102" fmla="*/ 0 w 282"/>
                    <a:gd name="T103" fmla="*/ 0 h 253"/>
                    <a:gd name="T104" fmla="*/ 0 w 282"/>
                    <a:gd name="T105" fmla="*/ 0 h 253"/>
                    <a:gd name="T106" fmla="*/ 0 w 282"/>
                    <a:gd name="T107" fmla="*/ 0 h 253"/>
                    <a:gd name="T108" fmla="*/ 0 w 282"/>
                    <a:gd name="T109" fmla="*/ 0 h 253"/>
                    <a:gd name="T110" fmla="*/ 0 w 282"/>
                    <a:gd name="T111" fmla="*/ 0 h 253"/>
                    <a:gd name="T112" fmla="*/ 0 w 282"/>
                    <a:gd name="T113" fmla="*/ 0 h 253"/>
                    <a:gd name="T114" fmla="*/ 0 w 282"/>
                    <a:gd name="T115" fmla="*/ 0 h 253"/>
                    <a:gd name="T116" fmla="*/ 0 w 282"/>
                    <a:gd name="T117" fmla="*/ 0 h 253"/>
                    <a:gd name="T118" fmla="*/ 0 w 282"/>
                    <a:gd name="T119" fmla="*/ 0 h 253"/>
                    <a:gd name="T120" fmla="*/ 0 w 282"/>
                    <a:gd name="T121" fmla="*/ 0 h 253"/>
                    <a:gd name="T122" fmla="*/ 0 w 282"/>
                    <a:gd name="T123" fmla="*/ 0 h 253"/>
                    <a:gd name="T124" fmla="*/ 0 w 282"/>
                    <a:gd name="T125" fmla="*/ 0 h 253"/>
                    <a:gd name="T126" fmla="*/ 0 w 282"/>
                    <a:gd name="T127" fmla="*/ 0 h 253"/>
                    <a:gd name="T128" fmla="*/ 282 w 282"/>
                    <a:gd name="T129" fmla="*/ 253 h 253"/>
                  </a:gdLst>
                  <a:ahLst/>
                  <a:cxnLst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T126" t="T127" r="T128" b="T129"/>
                  <a:pathLst>
                    <a:path w="282" h="253">
                      <a:moveTo>
                        <a:pt x="235" y="78"/>
                      </a:moveTo>
                      <a:lnTo>
                        <a:pt x="248" y="92"/>
                      </a:lnTo>
                      <a:lnTo>
                        <a:pt x="255" y="108"/>
                      </a:lnTo>
                      <a:lnTo>
                        <a:pt x="259" y="125"/>
                      </a:lnTo>
                      <a:lnTo>
                        <a:pt x="259" y="144"/>
                      </a:lnTo>
                      <a:lnTo>
                        <a:pt x="257" y="159"/>
                      </a:lnTo>
                      <a:lnTo>
                        <a:pt x="252" y="171"/>
                      </a:lnTo>
                      <a:lnTo>
                        <a:pt x="244" y="184"/>
                      </a:lnTo>
                      <a:lnTo>
                        <a:pt x="236" y="194"/>
                      </a:lnTo>
                      <a:lnTo>
                        <a:pt x="225" y="206"/>
                      </a:lnTo>
                      <a:lnTo>
                        <a:pt x="215" y="215"/>
                      </a:lnTo>
                      <a:lnTo>
                        <a:pt x="204" y="225"/>
                      </a:lnTo>
                      <a:lnTo>
                        <a:pt x="194" y="236"/>
                      </a:lnTo>
                      <a:lnTo>
                        <a:pt x="191" y="239"/>
                      </a:lnTo>
                      <a:lnTo>
                        <a:pt x="190" y="242"/>
                      </a:lnTo>
                      <a:lnTo>
                        <a:pt x="191" y="246"/>
                      </a:lnTo>
                      <a:lnTo>
                        <a:pt x="194" y="249"/>
                      </a:lnTo>
                      <a:lnTo>
                        <a:pt x="197" y="252"/>
                      </a:lnTo>
                      <a:lnTo>
                        <a:pt x="201" y="253"/>
                      </a:lnTo>
                      <a:lnTo>
                        <a:pt x="205" y="252"/>
                      </a:lnTo>
                      <a:lnTo>
                        <a:pt x="209" y="249"/>
                      </a:lnTo>
                      <a:lnTo>
                        <a:pt x="232" y="234"/>
                      </a:lnTo>
                      <a:lnTo>
                        <a:pt x="251" y="215"/>
                      </a:lnTo>
                      <a:lnTo>
                        <a:pt x="267" y="192"/>
                      </a:lnTo>
                      <a:lnTo>
                        <a:pt x="278" y="168"/>
                      </a:lnTo>
                      <a:lnTo>
                        <a:pt x="282" y="141"/>
                      </a:lnTo>
                      <a:lnTo>
                        <a:pt x="279" y="116"/>
                      </a:lnTo>
                      <a:lnTo>
                        <a:pt x="270" y="92"/>
                      </a:lnTo>
                      <a:lnTo>
                        <a:pt x="251" y="70"/>
                      </a:lnTo>
                      <a:lnTo>
                        <a:pt x="237" y="59"/>
                      </a:lnTo>
                      <a:lnTo>
                        <a:pt x="221" y="48"/>
                      </a:lnTo>
                      <a:lnTo>
                        <a:pt x="202" y="39"/>
                      </a:lnTo>
                      <a:lnTo>
                        <a:pt x="183" y="31"/>
                      </a:lnTo>
                      <a:lnTo>
                        <a:pt x="163" y="24"/>
                      </a:lnTo>
                      <a:lnTo>
                        <a:pt x="142" y="18"/>
                      </a:lnTo>
                      <a:lnTo>
                        <a:pt x="122" y="13"/>
                      </a:lnTo>
                      <a:lnTo>
                        <a:pt x="101" y="8"/>
                      </a:lnTo>
                      <a:lnTo>
                        <a:pt x="82" y="5"/>
                      </a:lnTo>
                      <a:lnTo>
                        <a:pt x="63" y="2"/>
                      </a:lnTo>
                      <a:lnTo>
                        <a:pt x="47" y="0"/>
                      </a:lnTo>
                      <a:lnTo>
                        <a:pt x="32" y="0"/>
                      </a:lnTo>
                      <a:lnTo>
                        <a:pt x="19" y="0"/>
                      </a:lnTo>
                      <a:lnTo>
                        <a:pt x="10" y="1"/>
                      </a:lnTo>
                      <a:lnTo>
                        <a:pt x="4" y="4"/>
                      </a:lnTo>
                      <a:lnTo>
                        <a:pt x="0" y="6"/>
                      </a:lnTo>
                      <a:lnTo>
                        <a:pt x="12" y="8"/>
                      </a:lnTo>
                      <a:lnTo>
                        <a:pt x="25" y="9"/>
                      </a:lnTo>
                      <a:lnTo>
                        <a:pt x="38" y="12"/>
                      </a:lnTo>
                      <a:lnTo>
                        <a:pt x="52" y="14"/>
                      </a:lnTo>
                      <a:lnTo>
                        <a:pt x="67" y="16"/>
                      </a:lnTo>
                      <a:lnTo>
                        <a:pt x="82" y="18"/>
                      </a:lnTo>
                      <a:lnTo>
                        <a:pt x="97" y="22"/>
                      </a:lnTo>
                      <a:lnTo>
                        <a:pt x="114" y="25"/>
                      </a:lnTo>
                      <a:lnTo>
                        <a:pt x="129" y="30"/>
                      </a:lnTo>
                      <a:lnTo>
                        <a:pt x="146" y="35"/>
                      </a:lnTo>
                      <a:lnTo>
                        <a:pt x="162" y="40"/>
                      </a:lnTo>
                      <a:lnTo>
                        <a:pt x="177" y="46"/>
                      </a:lnTo>
                      <a:lnTo>
                        <a:pt x="192" y="53"/>
                      </a:lnTo>
                      <a:lnTo>
                        <a:pt x="208" y="60"/>
                      </a:lnTo>
                      <a:lnTo>
                        <a:pt x="222" y="69"/>
                      </a:lnTo>
                      <a:lnTo>
                        <a:pt x="235" y="7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360" cap="sq">
                  <a:solidFill>
                    <a:srgbClr val="80808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748" name="Freeform 196"/>
                <p:cNvSpPr>
                  <a:spLocks noChangeArrowheads="1"/>
                </p:cNvSpPr>
                <p:nvPr/>
              </p:nvSpPr>
              <p:spPr bwMode="auto">
                <a:xfrm>
                  <a:off x="656" y="2201"/>
                  <a:ext cx="21" cy="31"/>
                </a:xfrm>
                <a:custGeom>
                  <a:avLst/>
                  <a:gdLst>
                    <a:gd name="G0" fmla="+- 128 0 0"/>
                    <a:gd name="G1" fmla="+- 148 0 0"/>
                    <a:gd name="G2" fmla="+- 166 0 0"/>
                    <a:gd name="G3" fmla="+- 0 0 0"/>
                    <a:gd name="G4" fmla="+- 1 0 0"/>
                    <a:gd name="G5" fmla="+- 1 0 0"/>
                    <a:gd name="G6" fmla="+- 1 0 0"/>
                    <a:gd name="G7" fmla="+- 1 0 0"/>
                    <a:gd name="G8" fmla="+- 1 0 0"/>
                    <a:gd name="G9" fmla="+- 1 0 0"/>
                    <a:gd name="G10" fmla="+- 1 0 0"/>
                    <a:gd name="G11" fmla="+- 1 0 0"/>
                    <a:gd name="G12" fmla="+- 1 0 0"/>
                    <a:gd name="G13" fmla="+- 1 0 0"/>
                    <a:gd name="G14" fmla="+- 1 0 0"/>
                    <a:gd name="G15" fmla="+- 1 0 0"/>
                    <a:gd name="G16" fmla="+- 1 0 0"/>
                    <a:gd name="G17" fmla="+- 1 0 0"/>
                    <a:gd name="G18" fmla="+- 1 0 0"/>
                    <a:gd name="G19" fmla="+- 1 0 0"/>
                    <a:gd name="G20" fmla="+- 1 0 0"/>
                    <a:gd name="G21" fmla="+- 1 0 0"/>
                    <a:gd name="G22" fmla="+- 1 0 0"/>
                    <a:gd name="G23" fmla="+- 1 0 0"/>
                    <a:gd name="G24" fmla="+- 1 0 0"/>
                    <a:gd name="G25" fmla="+- 1 0 0"/>
                    <a:gd name="G26" fmla="+- 1 0 0"/>
                    <a:gd name="G27" fmla="+- 1 0 0"/>
                    <a:gd name="G28" fmla="+- 1 0 0"/>
                    <a:gd name="G29" fmla="+- 1 0 0"/>
                    <a:gd name="G30" fmla="+- 1 0 0"/>
                    <a:gd name="G31" fmla="+- 1 0 0"/>
                    <a:gd name="G32" fmla="+- 1 0 0"/>
                    <a:gd name="G33" fmla="+- 1 0 0"/>
                    <a:gd name="G34" fmla="+- 1 0 0"/>
                    <a:gd name="G35" fmla="+- 1 0 0"/>
                    <a:gd name="G36" fmla="+- 1 0 0"/>
                    <a:gd name="G37" fmla="+- 1 0 0"/>
                    <a:gd name="G38" fmla="+- 1 0 0"/>
                    <a:gd name="G39" fmla="+- 0 0 0"/>
                    <a:gd name="G40" fmla="+- 128 0 0"/>
                    <a:gd name="T0" fmla="*/ 0 w 115"/>
                    <a:gd name="T1" fmla="*/ 0 h 236"/>
                    <a:gd name="T2" fmla="*/ 0 w 115"/>
                    <a:gd name="T3" fmla="*/ 0 h 236"/>
                    <a:gd name="T4" fmla="*/ 0 w 115"/>
                    <a:gd name="T5" fmla="*/ 0 h 236"/>
                    <a:gd name="T6" fmla="*/ 0 w 115"/>
                    <a:gd name="T7" fmla="*/ 0 h 236"/>
                    <a:gd name="T8" fmla="*/ 0 w 115"/>
                    <a:gd name="T9" fmla="*/ 0 h 236"/>
                    <a:gd name="T10" fmla="*/ 0 w 115"/>
                    <a:gd name="T11" fmla="*/ 0 h 236"/>
                    <a:gd name="T12" fmla="*/ 0 w 115"/>
                    <a:gd name="T13" fmla="*/ 0 h 236"/>
                    <a:gd name="T14" fmla="*/ 0 w 115"/>
                    <a:gd name="T15" fmla="*/ 0 h 236"/>
                    <a:gd name="T16" fmla="*/ 0 w 115"/>
                    <a:gd name="T17" fmla="*/ 0 h 236"/>
                    <a:gd name="T18" fmla="*/ 0 w 115"/>
                    <a:gd name="T19" fmla="*/ 0 h 236"/>
                    <a:gd name="T20" fmla="*/ 0 w 115"/>
                    <a:gd name="T21" fmla="*/ 0 h 236"/>
                    <a:gd name="T22" fmla="*/ 0 w 115"/>
                    <a:gd name="T23" fmla="*/ 0 h 236"/>
                    <a:gd name="T24" fmla="*/ 0 w 115"/>
                    <a:gd name="T25" fmla="*/ 0 h 236"/>
                    <a:gd name="T26" fmla="*/ 0 w 115"/>
                    <a:gd name="T27" fmla="*/ 0 h 236"/>
                    <a:gd name="T28" fmla="*/ 0 w 115"/>
                    <a:gd name="T29" fmla="*/ 0 h 236"/>
                    <a:gd name="T30" fmla="*/ 0 w 115"/>
                    <a:gd name="T31" fmla="*/ 0 h 236"/>
                    <a:gd name="T32" fmla="*/ 0 w 115"/>
                    <a:gd name="T33" fmla="*/ 0 h 236"/>
                    <a:gd name="T34" fmla="*/ 0 w 115"/>
                    <a:gd name="T35" fmla="*/ 0 h 236"/>
                    <a:gd name="T36" fmla="*/ 0 w 115"/>
                    <a:gd name="T37" fmla="*/ 0 h 236"/>
                    <a:gd name="T38" fmla="*/ 0 w 115"/>
                    <a:gd name="T39" fmla="*/ 0 h 236"/>
                    <a:gd name="T40" fmla="*/ 0 w 115"/>
                    <a:gd name="T41" fmla="*/ 0 h 236"/>
                    <a:gd name="T42" fmla="*/ 0 w 115"/>
                    <a:gd name="T43" fmla="*/ 0 h 236"/>
                    <a:gd name="T44" fmla="*/ 0 w 115"/>
                    <a:gd name="T45" fmla="*/ 0 h 236"/>
                    <a:gd name="T46" fmla="*/ 0 w 115"/>
                    <a:gd name="T47" fmla="*/ 0 h 236"/>
                    <a:gd name="T48" fmla="*/ 0 w 115"/>
                    <a:gd name="T49" fmla="*/ 0 h 236"/>
                    <a:gd name="T50" fmla="*/ 0 w 115"/>
                    <a:gd name="T51" fmla="*/ 0 h 236"/>
                    <a:gd name="T52" fmla="*/ 0 w 115"/>
                    <a:gd name="T53" fmla="*/ 0 h 236"/>
                    <a:gd name="T54" fmla="*/ 0 w 115"/>
                    <a:gd name="T55" fmla="*/ 0 h 236"/>
                    <a:gd name="T56" fmla="*/ 0 w 115"/>
                    <a:gd name="T57" fmla="*/ 0 h 236"/>
                    <a:gd name="T58" fmla="*/ 0 w 115"/>
                    <a:gd name="T59" fmla="*/ 0 h 236"/>
                    <a:gd name="T60" fmla="*/ 0 w 115"/>
                    <a:gd name="T61" fmla="*/ 0 h 236"/>
                    <a:gd name="T62" fmla="*/ 0 w 115"/>
                    <a:gd name="T63" fmla="*/ 0 h 236"/>
                    <a:gd name="T64" fmla="*/ 0 w 115"/>
                    <a:gd name="T65" fmla="*/ 0 h 236"/>
                    <a:gd name="T66" fmla="*/ 0 w 115"/>
                    <a:gd name="T67" fmla="*/ 0 h 236"/>
                    <a:gd name="T68" fmla="*/ 0 w 115"/>
                    <a:gd name="T69" fmla="*/ 0 h 236"/>
                    <a:gd name="T70" fmla="*/ 0 w 115"/>
                    <a:gd name="T71" fmla="*/ 0 h 236"/>
                    <a:gd name="T72" fmla="*/ 0 w 115"/>
                    <a:gd name="T73" fmla="*/ 0 h 236"/>
                    <a:gd name="T74" fmla="*/ 0 w 115"/>
                    <a:gd name="T75" fmla="*/ 0 h 236"/>
                    <a:gd name="T76" fmla="*/ 0 w 115"/>
                    <a:gd name="T77" fmla="*/ 0 h 236"/>
                    <a:gd name="T78" fmla="*/ 0 w 115"/>
                    <a:gd name="T79" fmla="*/ 0 h 236"/>
                    <a:gd name="T80" fmla="*/ 0 w 115"/>
                    <a:gd name="T81" fmla="*/ 0 h 236"/>
                    <a:gd name="T82" fmla="*/ 0 w 115"/>
                    <a:gd name="T83" fmla="*/ 0 h 236"/>
                    <a:gd name="T84" fmla="*/ 115 w 115"/>
                    <a:gd name="T85" fmla="*/ 236 h 2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T82" t="T83" r="T84" b="T85"/>
                  <a:pathLst>
                    <a:path w="115" h="236">
                      <a:moveTo>
                        <a:pt x="0" y="128"/>
                      </a:moveTo>
                      <a:lnTo>
                        <a:pt x="0" y="148"/>
                      </a:lnTo>
                      <a:lnTo>
                        <a:pt x="5" y="166"/>
                      </a:lnTo>
                      <a:lnTo>
                        <a:pt x="13" y="184"/>
                      </a:lnTo>
                      <a:lnTo>
                        <a:pt x="24" y="198"/>
                      </a:lnTo>
                      <a:lnTo>
                        <a:pt x="39" y="211"/>
                      </a:lnTo>
                      <a:lnTo>
                        <a:pt x="55" y="223"/>
                      </a:lnTo>
                      <a:lnTo>
                        <a:pt x="74" y="231"/>
                      </a:lnTo>
                      <a:lnTo>
                        <a:pt x="92" y="235"/>
                      </a:lnTo>
                      <a:lnTo>
                        <a:pt x="98" y="236"/>
                      </a:lnTo>
                      <a:lnTo>
                        <a:pt x="104" y="234"/>
                      </a:lnTo>
                      <a:lnTo>
                        <a:pt x="109" y="231"/>
                      </a:lnTo>
                      <a:lnTo>
                        <a:pt x="111" y="226"/>
                      </a:lnTo>
                      <a:lnTo>
                        <a:pt x="111" y="220"/>
                      </a:lnTo>
                      <a:lnTo>
                        <a:pt x="110" y="215"/>
                      </a:lnTo>
                      <a:lnTo>
                        <a:pt x="107" y="210"/>
                      </a:lnTo>
                      <a:lnTo>
                        <a:pt x="101" y="208"/>
                      </a:lnTo>
                      <a:lnTo>
                        <a:pt x="82" y="201"/>
                      </a:lnTo>
                      <a:lnTo>
                        <a:pt x="64" y="192"/>
                      </a:lnTo>
                      <a:lnTo>
                        <a:pt x="50" y="179"/>
                      </a:lnTo>
                      <a:lnTo>
                        <a:pt x="40" y="165"/>
                      </a:lnTo>
                      <a:lnTo>
                        <a:pt x="33" y="148"/>
                      </a:lnTo>
                      <a:lnTo>
                        <a:pt x="29" y="130"/>
                      </a:lnTo>
                      <a:lnTo>
                        <a:pt x="29" y="110"/>
                      </a:lnTo>
                      <a:lnTo>
                        <a:pt x="35" y="89"/>
                      </a:lnTo>
                      <a:lnTo>
                        <a:pt x="43" y="74"/>
                      </a:lnTo>
                      <a:lnTo>
                        <a:pt x="56" y="60"/>
                      </a:lnTo>
                      <a:lnTo>
                        <a:pt x="70" y="46"/>
                      </a:lnTo>
                      <a:lnTo>
                        <a:pt x="85" y="33"/>
                      </a:lnTo>
                      <a:lnTo>
                        <a:pt x="98" y="23"/>
                      </a:lnTo>
                      <a:lnTo>
                        <a:pt x="109" y="12"/>
                      </a:lnTo>
                      <a:lnTo>
                        <a:pt x="115" y="6"/>
                      </a:lnTo>
                      <a:lnTo>
                        <a:pt x="115" y="0"/>
                      </a:lnTo>
                      <a:lnTo>
                        <a:pt x="102" y="4"/>
                      </a:lnTo>
                      <a:lnTo>
                        <a:pt x="85" y="12"/>
                      </a:lnTo>
                      <a:lnTo>
                        <a:pt x="68" y="26"/>
                      </a:lnTo>
                      <a:lnTo>
                        <a:pt x="49" y="42"/>
                      </a:lnTo>
                      <a:lnTo>
                        <a:pt x="32" y="61"/>
                      </a:lnTo>
                      <a:lnTo>
                        <a:pt x="17" y="82"/>
                      </a:lnTo>
                      <a:lnTo>
                        <a:pt x="6" y="105"/>
                      </a:lnTo>
                      <a:lnTo>
                        <a:pt x="0" y="12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360" cap="sq">
                  <a:solidFill>
                    <a:srgbClr val="80808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749" name="Freeform 197"/>
                <p:cNvSpPr>
                  <a:spLocks noChangeArrowheads="1"/>
                </p:cNvSpPr>
                <p:nvPr/>
              </p:nvSpPr>
              <p:spPr bwMode="auto">
                <a:xfrm>
                  <a:off x="810" y="2179"/>
                  <a:ext cx="47" cy="42"/>
                </a:xfrm>
                <a:custGeom>
                  <a:avLst/>
                  <a:gdLst>
                    <a:gd name="G0" fmla="+- 1 0 0"/>
                    <a:gd name="G1" fmla="+- 1 0 0"/>
                    <a:gd name="G2" fmla="+- 1 0 0"/>
                    <a:gd name="G3" fmla="+- 1 0 0"/>
                    <a:gd name="G4" fmla="+- 1 0 0"/>
                    <a:gd name="G5" fmla="+- 1 0 0"/>
                    <a:gd name="G6" fmla="+- 1 0 0"/>
                    <a:gd name="G7" fmla="+- 1 0 0"/>
                    <a:gd name="G8" fmla="+- 1 0 0"/>
                    <a:gd name="G9" fmla="+- 1 0 0"/>
                    <a:gd name="G10" fmla="+- 1 0 0"/>
                    <a:gd name="G11" fmla="+- 1 0 0"/>
                    <a:gd name="G12" fmla="+- 1 0 0"/>
                    <a:gd name="G13" fmla="+- 1 0 0"/>
                    <a:gd name="G14" fmla="+- 1 0 0"/>
                    <a:gd name="G15" fmla="+- 1 0 0"/>
                    <a:gd name="G16" fmla="+- 1 0 0"/>
                    <a:gd name="G17" fmla="+- 0 0 0"/>
                    <a:gd name="G18" fmla="+- 1 0 0"/>
                    <a:gd name="G19" fmla="+- 1 0 0"/>
                    <a:gd name="G20" fmla="+- 1 0 0"/>
                    <a:gd name="G21" fmla="+- 1 0 0"/>
                    <a:gd name="G22" fmla="+- 1 0 0"/>
                    <a:gd name="G23" fmla="+- 1 0 0"/>
                    <a:gd name="G24" fmla="+- 1 0 0"/>
                    <a:gd name="G25" fmla="+- 1 0 0"/>
                    <a:gd name="G26" fmla="+- 1 0 0"/>
                    <a:gd name="G27" fmla="+- 1 0 0"/>
                    <a:gd name="G28" fmla="+- 1 0 0"/>
                    <a:gd name="G29" fmla="+- 1 0 0"/>
                    <a:gd name="G30" fmla="+- 1 0 0"/>
                    <a:gd name="G31" fmla="+- 1 0 0"/>
                    <a:gd name="G32" fmla="+- 1 0 0"/>
                    <a:gd name="G33" fmla="+- 1 0 0"/>
                    <a:gd name="G34" fmla="+- 1 0 0"/>
                    <a:gd name="G35" fmla="+- 1 0 0"/>
                    <a:gd name="G36" fmla="+- 1 0 0"/>
                    <a:gd name="G37" fmla="+- 1 0 0"/>
                    <a:gd name="G38" fmla="+- 1 0 0"/>
                    <a:gd name="G39" fmla="+- 1 0 0"/>
                    <a:gd name="G40" fmla="+- 1 0 0"/>
                    <a:gd name="G41" fmla="+- 1 0 0"/>
                    <a:gd name="G42" fmla="+- 1 0 0"/>
                    <a:gd name="G43" fmla="+- 1 0 0"/>
                    <a:gd name="G44" fmla="+- 1 0 0"/>
                    <a:gd name="G45" fmla="+- 1 0 0"/>
                    <a:gd name="G46" fmla="+- 1 0 0"/>
                    <a:gd name="G47" fmla="+- 1 0 0"/>
                    <a:gd name="G48" fmla="+- 1 0 0"/>
                    <a:gd name="G49" fmla="+- 1 0 0"/>
                    <a:gd name="G50" fmla="+- 1 0 0"/>
                    <a:gd name="G51" fmla="+- 1 0 0"/>
                    <a:gd name="G52" fmla="+- 1 0 0"/>
                    <a:gd name="G53" fmla="+- 1 0 0"/>
                    <a:gd name="G54" fmla="+- 1 0 0"/>
                    <a:gd name="G55" fmla="+- 1 0 0"/>
                    <a:gd name="G56" fmla="+- 1 0 0"/>
                    <a:gd name="G57" fmla="+- 1 0 0"/>
                    <a:gd name="G58" fmla="+- 0 0 0"/>
                    <a:gd name="G59" fmla="+- 0 0 0"/>
                    <a:gd name="G60" fmla="+- 2 0 0"/>
                    <a:gd name="G61" fmla="+- 0 0 0"/>
                    <a:gd name="G62" fmla="+- 1 0 0"/>
                    <a:gd name="G63" fmla="+- 1 0 0"/>
                    <a:gd name="G64" fmla="+- 1 0 0"/>
                    <a:gd name="G65" fmla="+- 1 0 0"/>
                    <a:gd name="G66" fmla="+- 1 0 0"/>
                    <a:gd name="G67" fmla="+- 1 0 0"/>
                    <a:gd name="G68" fmla="+- 1 0 0"/>
                    <a:gd name="G69" fmla="+- 1 0 0"/>
                    <a:gd name="G70" fmla="+- 1 0 0"/>
                    <a:gd name="G71" fmla="+- 1 0 0"/>
                    <a:gd name="G72" fmla="+- 1 0 0"/>
                    <a:gd name="G73" fmla="+- 1 0 0"/>
                    <a:gd name="G74" fmla="+- 1 0 0"/>
                    <a:gd name="G75" fmla="+- 1 0 0"/>
                    <a:gd name="G76" fmla="+- 1 0 0"/>
                    <a:gd name="T0" fmla="*/ 0 w 245"/>
                    <a:gd name="T1" fmla="*/ 0 h 310"/>
                    <a:gd name="T2" fmla="*/ 0 w 245"/>
                    <a:gd name="T3" fmla="*/ 0 h 310"/>
                    <a:gd name="T4" fmla="*/ 0 w 245"/>
                    <a:gd name="T5" fmla="*/ 0 h 310"/>
                    <a:gd name="T6" fmla="*/ 0 w 245"/>
                    <a:gd name="T7" fmla="*/ 0 h 310"/>
                    <a:gd name="T8" fmla="*/ 0 w 245"/>
                    <a:gd name="T9" fmla="*/ 0 h 310"/>
                    <a:gd name="T10" fmla="*/ 0 w 245"/>
                    <a:gd name="T11" fmla="*/ 0 h 310"/>
                    <a:gd name="T12" fmla="*/ 0 w 245"/>
                    <a:gd name="T13" fmla="*/ 0 h 310"/>
                    <a:gd name="T14" fmla="*/ 0 w 245"/>
                    <a:gd name="T15" fmla="*/ 0 h 310"/>
                    <a:gd name="T16" fmla="*/ 0 w 245"/>
                    <a:gd name="T17" fmla="*/ 0 h 310"/>
                    <a:gd name="T18" fmla="*/ 0 w 245"/>
                    <a:gd name="T19" fmla="*/ 0 h 310"/>
                    <a:gd name="T20" fmla="*/ 0 w 245"/>
                    <a:gd name="T21" fmla="*/ 0 h 310"/>
                    <a:gd name="T22" fmla="*/ 0 w 245"/>
                    <a:gd name="T23" fmla="*/ 0 h 310"/>
                    <a:gd name="T24" fmla="*/ 0 w 245"/>
                    <a:gd name="T25" fmla="*/ 0 h 310"/>
                    <a:gd name="T26" fmla="*/ 0 w 245"/>
                    <a:gd name="T27" fmla="*/ 0 h 310"/>
                    <a:gd name="T28" fmla="*/ 0 w 245"/>
                    <a:gd name="T29" fmla="*/ 0 h 310"/>
                    <a:gd name="T30" fmla="*/ 0 w 245"/>
                    <a:gd name="T31" fmla="*/ 0 h 310"/>
                    <a:gd name="T32" fmla="*/ 0 w 245"/>
                    <a:gd name="T33" fmla="*/ 0 h 310"/>
                    <a:gd name="T34" fmla="*/ 0 w 245"/>
                    <a:gd name="T35" fmla="*/ 0 h 310"/>
                    <a:gd name="T36" fmla="*/ 0 w 245"/>
                    <a:gd name="T37" fmla="*/ 0 h 310"/>
                    <a:gd name="T38" fmla="*/ 0 w 245"/>
                    <a:gd name="T39" fmla="*/ 0 h 310"/>
                    <a:gd name="T40" fmla="*/ 0 w 245"/>
                    <a:gd name="T41" fmla="*/ 0 h 310"/>
                    <a:gd name="T42" fmla="*/ 0 w 245"/>
                    <a:gd name="T43" fmla="*/ 0 h 310"/>
                    <a:gd name="T44" fmla="*/ 0 w 245"/>
                    <a:gd name="T45" fmla="*/ 0 h 310"/>
                    <a:gd name="T46" fmla="*/ 0 w 245"/>
                    <a:gd name="T47" fmla="*/ 0 h 310"/>
                    <a:gd name="T48" fmla="*/ 0 w 245"/>
                    <a:gd name="T49" fmla="*/ 0 h 310"/>
                    <a:gd name="T50" fmla="*/ 0 w 245"/>
                    <a:gd name="T51" fmla="*/ 0 h 310"/>
                    <a:gd name="T52" fmla="*/ 0 w 245"/>
                    <a:gd name="T53" fmla="*/ 0 h 310"/>
                    <a:gd name="T54" fmla="*/ 0 w 245"/>
                    <a:gd name="T55" fmla="*/ 0 h 310"/>
                    <a:gd name="T56" fmla="*/ 0 w 245"/>
                    <a:gd name="T57" fmla="*/ 0 h 310"/>
                    <a:gd name="T58" fmla="*/ 0 w 245"/>
                    <a:gd name="T59" fmla="*/ 0 h 310"/>
                    <a:gd name="T60" fmla="*/ 0 w 245"/>
                    <a:gd name="T61" fmla="*/ 0 h 310"/>
                    <a:gd name="T62" fmla="*/ 0 w 245"/>
                    <a:gd name="T63" fmla="*/ 0 h 310"/>
                    <a:gd name="T64" fmla="*/ 0 w 245"/>
                    <a:gd name="T65" fmla="*/ 0 h 310"/>
                    <a:gd name="T66" fmla="*/ 0 w 245"/>
                    <a:gd name="T67" fmla="*/ 0 h 310"/>
                    <a:gd name="T68" fmla="*/ 0 w 245"/>
                    <a:gd name="T69" fmla="*/ 0 h 310"/>
                    <a:gd name="T70" fmla="*/ 0 w 245"/>
                    <a:gd name="T71" fmla="*/ 0 h 310"/>
                    <a:gd name="T72" fmla="*/ 0 w 245"/>
                    <a:gd name="T73" fmla="*/ 0 h 310"/>
                    <a:gd name="T74" fmla="*/ 0 w 245"/>
                    <a:gd name="T75" fmla="*/ 0 h 310"/>
                    <a:gd name="T76" fmla="*/ 0 w 245"/>
                    <a:gd name="T77" fmla="*/ 0 h 310"/>
                    <a:gd name="T78" fmla="*/ 245 w 245"/>
                    <a:gd name="T79" fmla="*/ 310 h 3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T76" t="T77" r="T78" b="T79"/>
                  <a:pathLst>
                    <a:path w="245" h="310">
                      <a:moveTo>
                        <a:pt x="200" y="116"/>
                      </a:moveTo>
                      <a:lnTo>
                        <a:pt x="208" y="124"/>
                      </a:lnTo>
                      <a:lnTo>
                        <a:pt x="214" y="133"/>
                      </a:lnTo>
                      <a:lnTo>
                        <a:pt x="220" y="144"/>
                      </a:lnTo>
                      <a:lnTo>
                        <a:pt x="223" y="154"/>
                      </a:lnTo>
                      <a:lnTo>
                        <a:pt x="226" y="164"/>
                      </a:lnTo>
                      <a:lnTo>
                        <a:pt x="224" y="176"/>
                      </a:lnTo>
                      <a:lnTo>
                        <a:pt x="222" y="187"/>
                      </a:lnTo>
                      <a:lnTo>
                        <a:pt x="216" y="198"/>
                      </a:lnTo>
                      <a:lnTo>
                        <a:pt x="208" y="209"/>
                      </a:lnTo>
                      <a:lnTo>
                        <a:pt x="199" y="219"/>
                      </a:lnTo>
                      <a:lnTo>
                        <a:pt x="188" y="229"/>
                      </a:lnTo>
                      <a:lnTo>
                        <a:pt x="177" y="238"/>
                      </a:lnTo>
                      <a:lnTo>
                        <a:pt x="166" y="246"/>
                      </a:lnTo>
                      <a:lnTo>
                        <a:pt x="154" y="255"/>
                      </a:lnTo>
                      <a:lnTo>
                        <a:pt x="142" y="264"/>
                      </a:lnTo>
                      <a:lnTo>
                        <a:pt x="132" y="275"/>
                      </a:lnTo>
                      <a:lnTo>
                        <a:pt x="128" y="278"/>
                      </a:lnTo>
                      <a:lnTo>
                        <a:pt x="126" y="283"/>
                      </a:lnTo>
                      <a:lnTo>
                        <a:pt x="124" y="287"/>
                      </a:lnTo>
                      <a:lnTo>
                        <a:pt x="121" y="292"/>
                      </a:lnTo>
                      <a:lnTo>
                        <a:pt x="120" y="296"/>
                      </a:lnTo>
                      <a:lnTo>
                        <a:pt x="120" y="301"/>
                      </a:lnTo>
                      <a:lnTo>
                        <a:pt x="122" y="306"/>
                      </a:lnTo>
                      <a:lnTo>
                        <a:pt x="126" y="309"/>
                      </a:lnTo>
                      <a:lnTo>
                        <a:pt x="131" y="310"/>
                      </a:lnTo>
                      <a:lnTo>
                        <a:pt x="135" y="310"/>
                      </a:lnTo>
                      <a:lnTo>
                        <a:pt x="139" y="309"/>
                      </a:lnTo>
                      <a:lnTo>
                        <a:pt x="142" y="306"/>
                      </a:lnTo>
                      <a:lnTo>
                        <a:pt x="154" y="292"/>
                      </a:lnTo>
                      <a:lnTo>
                        <a:pt x="167" y="280"/>
                      </a:lnTo>
                      <a:lnTo>
                        <a:pt x="180" y="269"/>
                      </a:lnTo>
                      <a:lnTo>
                        <a:pt x="194" y="257"/>
                      </a:lnTo>
                      <a:lnTo>
                        <a:pt x="207" y="246"/>
                      </a:lnTo>
                      <a:lnTo>
                        <a:pt x="220" y="233"/>
                      </a:lnTo>
                      <a:lnTo>
                        <a:pt x="230" y="219"/>
                      </a:lnTo>
                      <a:lnTo>
                        <a:pt x="238" y="204"/>
                      </a:lnTo>
                      <a:lnTo>
                        <a:pt x="244" y="186"/>
                      </a:lnTo>
                      <a:lnTo>
                        <a:pt x="245" y="169"/>
                      </a:lnTo>
                      <a:lnTo>
                        <a:pt x="243" y="152"/>
                      </a:lnTo>
                      <a:lnTo>
                        <a:pt x="237" y="134"/>
                      </a:lnTo>
                      <a:lnTo>
                        <a:pt x="228" y="119"/>
                      </a:lnTo>
                      <a:lnTo>
                        <a:pt x="217" y="105"/>
                      </a:lnTo>
                      <a:lnTo>
                        <a:pt x="203" y="93"/>
                      </a:lnTo>
                      <a:lnTo>
                        <a:pt x="188" y="83"/>
                      </a:lnTo>
                      <a:lnTo>
                        <a:pt x="176" y="76"/>
                      </a:lnTo>
                      <a:lnTo>
                        <a:pt x="163" y="69"/>
                      </a:lnTo>
                      <a:lnTo>
                        <a:pt x="151" y="61"/>
                      </a:lnTo>
                      <a:lnTo>
                        <a:pt x="136" y="54"/>
                      </a:lnTo>
                      <a:lnTo>
                        <a:pt x="122" y="46"/>
                      </a:lnTo>
                      <a:lnTo>
                        <a:pt x="107" y="39"/>
                      </a:lnTo>
                      <a:lnTo>
                        <a:pt x="93" y="31"/>
                      </a:lnTo>
                      <a:lnTo>
                        <a:pt x="79" y="24"/>
                      </a:lnTo>
                      <a:lnTo>
                        <a:pt x="66" y="18"/>
                      </a:lnTo>
                      <a:lnTo>
                        <a:pt x="53" y="13"/>
                      </a:lnTo>
                      <a:lnTo>
                        <a:pt x="40" y="8"/>
                      </a:lnTo>
                      <a:lnTo>
                        <a:pt x="30" y="5"/>
                      </a:lnTo>
                      <a:lnTo>
                        <a:pt x="20" y="1"/>
                      </a:lnTo>
                      <a:lnTo>
                        <a:pt x="1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lnTo>
                        <a:pt x="11" y="8"/>
                      </a:lnTo>
                      <a:lnTo>
                        <a:pt x="23" y="14"/>
                      </a:lnTo>
                      <a:lnTo>
                        <a:pt x="36" y="20"/>
                      </a:lnTo>
                      <a:lnTo>
                        <a:pt x="47" y="25"/>
                      </a:lnTo>
                      <a:lnTo>
                        <a:pt x="60" y="31"/>
                      </a:lnTo>
                      <a:lnTo>
                        <a:pt x="73" y="37"/>
                      </a:lnTo>
                      <a:lnTo>
                        <a:pt x="86" y="44"/>
                      </a:lnTo>
                      <a:lnTo>
                        <a:pt x="99" y="51"/>
                      </a:lnTo>
                      <a:lnTo>
                        <a:pt x="113" y="57"/>
                      </a:lnTo>
                      <a:lnTo>
                        <a:pt x="126" y="64"/>
                      </a:lnTo>
                      <a:lnTo>
                        <a:pt x="139" y="71"/>
                      </a:lnTo>
                      <a:lnTo>
                        <a:pt x="152" y="79"/>
                      </a:lnTo>
                      <a:lnTo>
                        <a:pt x="165" y="88"/>
                      </a:lnTo>
                      <a:lnTo>
                        <a:pt x="176" y="96"/>
                      </a:lnTo>
                      <a:lnTo>
                        <a:pt x="188" y="106"/>
                      </a:lnTo>
                      <a:lnTo>
                        <a:pt x="200" y="1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360" cap="sq">
                  <a:solidFill>
                    <a:srgbClr val="80808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pic>
            <p:nvPicPr>
              <p:cNvPr id="23750" name="Picture 198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617" y="2195"/>
                <a:ext cx="234" cy="206"/>
              </a:xfrm>
              <a:prstGeom prst="rect">
                <a:avLst/>
              </a:prstGeom>
              <a:noFill/>
              <a:ln w="9525" cap="flat">
                <a:noFill/>
                <a:round/>
                <a:headEnd/>
                <a:tailEnd/>
              </a:ln>
              <a:effectLst/>
            </p:spPr>
          </p:pic>
        </p:grpSp>
        <p:sp>
          <p:nvSpPr>
            <p:cNvPr id="23751" name="Line 199"/>
            <p:cNvSpPr>
              <a:spLocks noChangeShapeType="1"/>
            </p:cNvSpPr>
            <p:nvPr/>
          </p:nvSpPr>
          <p:spPr bwMode="auto">
            <a:xfrm>
              <a:off x="2073" y="3419"/>
              <a:ext cx="53" cy="1"/>
            </a:xfrm>
            <a:prstGeom prst="line">
              <a:avLst/>
            </a:prstGeom>
            <a:noFill/>
            <a:ln w="12600" cap="sq">
              <a:solidFill>
                <a:srgbClr val="80808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23752" name="Group 200"/>
            <p:cNvGrpSpPr>
              <a:grpSpLocks/>
            </p:cNvGrpSpPr>
            <p:nvPr/>
          </p:nvGrpSpPr>
          <p:grpSpPr bwMode="auto">
            <a:xfrm>
              <a:off x="703" y="2822"/>
              <a:ext cx="260" cy="234"/>
              <a:chOff x="703" y="2822"/>
              <a:chExt cx="260" cy="234"/>
            </a:xfrm>
          </p:grpSpPr>
          <p:pic>
            <p:nvPicPr>
              <p:cNvPr id="23753" name="Picture 201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703" y="2822"/>
                <a:ext cx="260" cy="234"/>
              </a:xfrm>
              <a:prstGeom prst="rect">
                <a:avLst/>
              </a:prstGeom>
              <a:noFill/>
              <a:ln w="9525" cap="flat">
                <a:noFill/>
                <a:round/>
                <a:headEnd/>
                <a:tailEnd/>
              </a:ln>
              <a:effectLst/>
            </p:spPr>
          </p:pic>
          <p:sp>
            <p:nvSpPr>
              <p:cNvPr id="23754" name="Freeform 202"/>
              <p:cNvSpPr>
                <a:spLocks noChangeArrowheads="1"/>
              </p:cNvSpPr>
              <p:nvPr/>
            </p:nvSpPr>
            <p:spPr bwMode="auto">
              <a:xfrm flipH="1">
                <a:off x="814" y="2844"/>
                <a:ext cx="122" cy="107"/>
              </a:xfrm>
              <a:custGeom>
                <a:avLst/>
                <a:gdLst>
                  <a:gd name="G0" fmla="+- 1 0 0"/>
                  <a:gd name="G1" fmla="+- 1 0 0"/>
                  <a:gd name="G2" fmla="+- 1 0 0"/>
                  <a:gd name="G3" fmla="+- 1 0 0"/>
                  <a:gd name="G4" fmla="+- 1 0 0"/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w 356"/>
                  <a:gd name="T11" fmla="*/ 0 h 368"/>
                  <a:gd name="T12" fmla="*/ 356 w 356"/>
                  <a:gd name="T13" fmla="*/ 368 h 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T10" t="T11" r="T12" b="T13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0099"/>
                  </a:gs>
                  <a:gs pos="100000">
                    <a:srgbClr val="FFFFFF"/>
                  </a:gs>
                </a:gsLst>
                <a:lin ang="2700000" scaled="1"/>
              </a:gra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3755" name="Group 203"/>
            <p:cNvGrpSpPr>
              <a:grpSpLocks/>
            </p:cNvGrpSpPr>
            <p:nvPr/>
          </p:nvGrpSpPr>
          <p:grpSpPr bwMode="auto">
            <a:xfrm>
              <a:off x="503" y="3087"/>
              <a:ext cx="303" cy="255"/>
              <a:chOff x="503" y="3087"/>
              <a:chExt cx="303" cy="255"/>
            </a:xfrm>
          </p:grpSpPr>
          <p:pic>
            <p:nvPicPr>
              <p:cNvPr id="23756" name="Picture 204"/>
              <p:cNvPicPr>
                <a:picLocks noChangeAspect="1"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503" y="3087"/>
                <a:ext cx="303" cy="255"/>
              </a:xfrm>
              <a:prstGeom prst="rect">
                <a:avLst/>
              </a:prstGeom>
              <a:noFill/>
              <a:ln w="9525" cap="flat">
                <a:noFill/>
                <a:round/>
                <a:headEnd/>
                <a:tailEnd/>
              </a:ln>
              <a:effectLst/>
            </p:spPr>
          </p:pic>
          <p:sp>
            <p:nvSpPr>
              <p:cNvPr id="23757" name="Freeform 205"/>
              <p:cNvSpPr>
                <a:spLocks noChangeArrowheads="1"/>
              </p:cNvSpPr>
              <p:nvPr/>
            </p:nvSpPr>
            <p:spPr bwMode="auto">
              <a:xfrm flipH="1">
                <a:off x="633" y="3112"/>
                <a:ext cx="142" cy="116"/>
              </a:xfrm>
              <a:custGeom>
                <a:avLst/>
                <a:gdLst>
                  <a:gd name="G0" fmla="+- 1 0 0"/>
                  <a:gd name="G1" fmla="+- 1 0 0"/>
                  <a:gd name="G2" fmla="+- 1 0 0"/>
                  <a:gd name="G3" fmla="+- 1 0 0"/>
                  <a:gd name="G4" fmla="+- 1 0 0"/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w 356"/>
                  <a:gd name="T11" fmla="*/ 0 h 368"/>
                  <a:gd name="T12" fmla="*/ 356 w 356"/>
                  <a:gd name="T13" fmla="*/ 368 h 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T10" t="T11" r="T12" b="T13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0099"/>
                  </a:gs>
                  <a:gs pos="100000">
                    <a:srgbClr val="FFFFFF"/>
                  </a:gs>
                </a:gsLst>
                <a:lin ang="2700000" scaled="1"/>
              </a:gra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3758" name="Group 206"/>
            <p:cNvGrpSpPr>
              <a:grpSpLocks/>
            </p:cNvGrpSpPr>
            <p:nvPr/>
          </p:nvGrpSpPr>
          <p:grpSpPr bwMode="auto">
            <a:xfrm>
              <a:off x="804" y="3277"/>
              <a:ext cx="268" cy="219"/>
              <a:chOff x="804" y="3277"/>
              <a:chExt cx="268" cy="219"/>
            </a:xfrm>
          </p:grpSpPr>
          <p:pic>
            <p:nvPicPr>
              <p:cNvPr id="23759" name="Picture 207"/>
              <p:cNvPicPr>
                <a:picLocks noChangeAspect="1" noChangeArrowheads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>
                <a:off x="804" y="3277"/>
                <a:ext cx="268" cy="219"/>
              </a:xfrm>
              <a:prstGeom prst="rect">
                <a:avLst/>
              </a:prstGeom>
              <a:noFill/>
              <a:ln w="9525" cap="flat">
                <a:noFill/>
                <a:round/>
                <a:headEnd/>
                <a:tailEnd/>
              </a:ln>
              <a:effectLst/>
            </p:spPr>
          </p:pic>
          <p:sp>
            <p:nvSpPr>
              <p:cNvPr id="23760" name="Freeform 208"/>
              <p:cNvSpPr>
                <a:spLocks noChangeArrowheads="1"/>
              </p:cNvSpPr>
              <p:nvPr/>
            </p:nvSpPr>
            <p:spPr bwMode="auto">
              <a:xfrm flipH="1">
                <a:off x="918" y="3298"/>
                <a:ext cx="126" cy="100"/>
              </a:xfrm>
              <a:custGeom>
                <a:avLst/>
                <a:gdLst>
                  <a:gd name="G0" fmla="+- 1 0 0"/>
                  <a:gd name="G1" fmla="+- 1 0 0"/>
                  <a:gd name="G2" fmla="+- 1 0 0"/>
                  <a:gd name="G3" fmla="+- 1 0 0"/>
                  <a:gd name="G4" fmla="+- 1 0 0"/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w 356"/>
                  <a:gd name="T11" fmla="*/ 0 h 368"/>
                  <a:gd name="T12" fmla="*/ 356 w 356"/>
                  <a:gd name="T13" fmla="*/ 368 h 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T10" t="T11" r="T12" b="T13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0099"/>
                  </a:gs>
                  <a:gs pos="100000">
                    <a:srgbClr val="FFFFFF"/>
                  </a:gs>
                </a:gsLst>
                <a:lin ang="2700000" scaled="1"/>
              </a:gra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3761" name="Group 209"/>
            <p:cNvGrpSpPr>
              <a:grpSpLocks/>
            </p:cNvGrpSpPr>
            <p:nvPr/>
          </p:nvGrpSpPr>
          <p:grpSpPr bwMode="auto">
            <a:xfrm>
              <a:off x="1191" y="3266"/>
              <a:ext cx="268" cy="220"/>
              <a:chOff x="1191" y="3266"/>
              <a:chExt cx="268" cy="220"/>
            </a:xfrm>
          </p:grpSpPr>
          <p:pic>
            <p:nvPicPr>
              <p:cNvPr id="23762" name="Picture 210"/>
              <p:cNvPicPr>
                <a:picLocks noChangeAspect="1" noChangeArrowheads="1"/>
              </p:cNvPicPr>
              <p:nvPr/>
            </p:nvPicPr>
            <p:blipFill>
              <a:blip r:embed="rId10"/>
              <a:srcRect/>
              <a:stretch>
                <a:fillRect/>
              </a:stretch>
            </p:blipFill>
            <p:spPr bwMode="auto">
              <a:xfrm>
                <a:off x="1191" y="3266"/>
                <a:ext cx="268" cy="220"/>
              </a:xfrm>
              <a:prstGeom prst="rect">
                <a:avLst/>
              </a:prstGeom>
              <a:noFill/>
              <a:ln w="9525" cap="flat">
                <a:noFill/>
                <a:round/>
                <a:headEnd/>
                <a:tailEnd/>
              </a:ln>
              <a:effectLst/>
            </p:spPr>
          </p:pic>
          <p:sp>
            <p:nvSpPr>
              <p:cNvPr id="23763" name="Freeform 211"/>
              <p:cNvSpPr>
                <a:spLocks noChangeArrowheads="1"/>
              </p:cNvSpPr>
              <p:nvPr/>
            </p:nvSpPr>
            <p:spPr bwMode="auto">
              <a:xfrm>
                <a:off x="1218" y="3287"/>
                <a:ext cx="126" cy="100"/>
              </a:xfrm>
              <a:custGeom>
                <a:avLst/>
                <a:gdLst>
                  <a:gd name="G0" fmla="+- 1 0 0"/>
                  <a:gd name="G1" fmla="+- 1 0 0"/>
                  <a:gd name="G2" fmla="+- 1 0 0"/>
                  <a:gd name="G3" fmla="+- 1 0 0"/>
                  <a:gd name="G4" fmla="+- 1 0 0"/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w 356"/>
                  <a:gd name="T11" fmla="*/ 0 h 368"/>
                  <a:gd name="T12" fmla="*/ 356 w 356"/>
                  <a:gd name="T13" fmla="*/ 368 h 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T10" t="T11" r="T12" b="T13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0099"/>
                  </a:gs>
                  <a:gs pos="100000">
                    <a:srgbClr val="FFFFFF"/>
                  </a:gs>
                </a:gsLst>
                <a:lin ang="2700000" scaled="1"/>
              </a:gra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pic>
          <p:nvPicPr>
            <p:cNvPr id="23764" name="Picture 212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1060" y="1050"/>
              <a:ext cx="534" cy="105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</p:pic>
        <p:grpSp>
          <p:nvGrpSpPr>
            <p:cNvPr id="23765" name="Group 213"/>
            <p:cNvGrpSpPr>
              <a:grpSpLocks/>
            </p:cNvGrpSpPr>
            <p:nvPr/>
          </p:nvGrpSpPr>
          <p:grpSpPr bwMode="auto">
            <a:xfrm>
              <a:off x="601" y="940"/>
              <a:ext cx="261" cy="242"/>
              <a:chOff x="601" y="940"/>
              <a:chExt cx="261" cy="242"/>
            </a:xfrm>
          </p:grpSpPr>
          <p:pic>
            <p:nvPicPr>
              <p:cNvPr id="23766" name="Picture 214"/>
              <p:cNvPicPr>
                <a:picLocks noChangeAspect="1" noChangeArrowheads="1"/>
              </p:cNvPicPr>
              <p:nvPr/>
            </p:nvPicPr>
            <p:blipFill>
              <a:blip r:embed="rId12"/>
              <a:srcRect/>
              <a:stretch>
                <a:fillRect/>
              </a:stretch>
            </p:blipFill>
            <p:spPr bwMode="auto">
              <a:xfrm>
                <a:off x="701" y="976"/>
                <a:ext cx="85" cy="206"/>
              </a:xfrm>
              <a:prstGeom prst="rect">
                <a:avLst/>
              </a:prstGeom>
              <a:noFill/>
              <a:ln w="9525" cap="flat">
                <a:noFill/>
                <a:round/>
                <a:headEnd/>
                <a:tailEnd/>
              </a:ln>
              <a:effectLst/>
            </p:spPr>
          </p:pic>
          <p:pic>
            <p:nvPicPr>
              <p:cNvPr id="23767" name="Picture 215"/>
              <p:cNvPicPr>
                <a:picLocks noChangeAspect="1" noChangeArrowheads="1"/>
              </p:cNvPicPr>
              <p:nvPr/>
            </p:nvPicPr>
            <p:blipFill>
              <a:blip r:embed="rId13"/>
              <a:srcRect/>
              <a:stretch>
                <a:fillRect/>
              </a:stretch>
            </p:blipFill>
            <p:spPr bwMode="auto">
              <a:xfrm>
                <a:off x="601" y="940"/>
                <a:ext cx="261" cy="55"/>
              </a:xfrm>
              <a:prstGeom prst="rect">
                <a:avLst/>
              </a:prstGeom>
              <a:noFill/>
              <a:ln w="9525" cap="flat">
                <a:noFill/>
                <a:round/>
                <a:headEnd/>
                <a:tailEnd/>
              </a:ln>
              <a:effectLst/>
            </p:spPr>
          </p:pic>
        </p:grpSp>
        <p:grpSp>
          <p:nvGrpSpPr>
            <p:cNvPr id="23768" name="Group 216"/>
            <p:cNvGrpSpPr>
              <a:grpSpLocks/>
            </p:cNvGrpSpPr>
            <p:nvPr/>
          </p:nvGrpSpPr>
          <p:grpSpPr bwMode="auto">
            <a:xfrm>
              <a:off x="2256" y="3117"/>
              <a:ext cx="142" cy="302"/>
              <a:chOff x="2256" y="3117"/>
              <a:chExt cx="142" cy="302"/>
            </a:xfrm>
          </p:grpSpPr>
          <p:sp>
            <p:nvSpPr>
              <p:cNvPr id="23769" name="Freeform 217"/>
              <p:cNvSpPr>
                <a:spLocks noChangeArrowheads="1"/>
              </p:cNvSpPr>
              <p:nvPr/>
            </p:nvSpPr>
            <p:spPr bwMode="auto">
              <a:xfrm>
                <a:off x="2369" y="3117"/>
                <a:ext cx="27" cy="288"/>
              </a:xfrm>
              <a:custGeom>
                <a:avLst/>
                <a:gdLst>
                  <a:gd name="G0" fmla="+- 1 0 0"/>
                  <a:gd name="G1" fmla="+- 1 0 0"/>
                  <a:gd name="G2" fmla="+- 1 0 0"/>
                  <a:gd name="G3" fmla="+- 2742 0 0"/>
                  <a:gd name="G4" fmla="+- 1 0 0"/>
                  <a:gd name="T0" fmla="*/ 4 w 354"/>
                  <a:gd name="T1" fmla="*/ 0 h 2742"/>
                  <a:gd name="T2" fmla="*/ 19 w 354"/>
                  <a:gd name="T3" fmla="*/ 32 h 2742"/>
                  <a:gd name="T4" fmla="*/ 19 w 354"/>
                  <a:gd name="T5" fmla="*/ 246 h 2742"/>
                  <a:gd name="T6" fmla="*/ 0 w 354"/>
                  <a:gd name="T7" fmla="*/ 258 h 2742"/>
                  <a:gd name="T8" fmla="*/ 4 w 354"/>
                  <a:gd name="T9" fmla="*/ 0 h 2742"/>
                  <a:gd name="T10" fmla="*/ 0 w 354"/>
                  <a:gd name="T11" fmla="*/ 0 h 2742"/>
                  <a:gd name="T12" fmla="*/ 354 w 354"/>
                  <a:gd name="T13" fmla="*/ 2742 h 27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T10" t="T11" r="T12" b="T13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70" name="Rectangle 218"/>
              <p:cNvSpPr>
                <a:spLocks noChangeArrowheads="1"/>
              </p:cNvSpPr>
              <p:nvPr/>
            </p:nvSpPr>
            <p:spPr bwMode="auto">
              <a:xfrm>
                <a:off x="2263" y="3117"/>
                <a:ext cx="104" cy="288"/>
              </a:xfrm>
              <a:prstGeom prst="rect">
                <a:avLst/>
              </a:prstGeom>
              <a:gradFill rotWithShape="0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71" name="Freeform 219"/>
              <p:cNvSpPr>
                <a:spLocks noChangeArrowheads="1"/>
              </p:cNvSpPr>
              <p:nvPr/>
            </p:nvSpPr>
            <p:spPr bwMode="auto">
              <a:xfrm>
                <a:off x="2374" y="3135"/>
                <a:ext cx="16" cy="267"/>
              </a:xfrm>
              <a:custGeom>
                <a:avLst/>
                <a:gdLst>
                  <a:gd name="G0" fmla="+- 0 0 0"/>
                  <a:gd name="G1" fmla="+- 0 0 0"/>
                  <a:gd name="G2" fmla="+- 1 0 0"/>
                  <a:gd name="G3" fmla="+- 1 0 0"/>
                  <a:gd name="G4" fmla="+- 1229 0 0"/>
                  <a:gd name="G5" fmla="+- 1 0 0"/>
                  <a:gd name="G6" fmla="+- 2501 0 0"/>
                  <a:gd name="G7" fmla="+- 0 0 0"/>
                  <a:gd name="T0" fmla="*/ 2 w 211"/>
                  <a:gd name="T1" fmla="*/ 0 h 2537"/>
                  <a:gd name="T2" fmla="*/ 11 w 211"/>
                  <a:gd name="T3" fmla="*/ 21 h 2537"/>
                  <a:gd name="T4" fmla="*/ 2 w 211"/>
                  <a:gd name="T5" fmla="*/ 235 h 2537"/>
                  <a:gd name="T6" fmla="*/ 2 w 211"/>
                  <a:gd name="T7" fmla="*/ 0 h 2537"/>
                  <a:gd name="T8" fmla="*/ 0 w 211"/>
                  <a:gd name="T9" fmla="*/ 0 h 2537"/>
                  <a:gd name="T10" fmla="*/ 211 w 211"/>
                  <a:gd name="T11" fmla="*/ 2537 h 25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72" name="Freeform 220"/>
              <p:cNvSpPr>
                <a:spLocks noChangeArrowheads="1"/>
              </p:cNvSpPr>
              <p:nvPr/>
            </p:nvSpPr>
            <p:spPr bwMode="auto">
              <a:xfrm>
                <a:off x="2371" y="3270"/>
                <a:ext cx="25" cy="23"/>
              </a:xfrm>
              <a:custGeom>
                <a:avLst/>
                <a:gdLst>
                  <a:gd name="G0" fmla="+- 0 0 0"/>
                  <a:gd name="G1" fmla="+- 1 0 0"/>
                  <a:gd name="G2" fmla="+- 1 0 0"/>
                  <a:gd name="G3" fmla="+- 1 0 0"/>
                  <a:gd name="G4" fmla="+- 1 0 0"/>
                  <a:gd name="G5" fmla="+- 1 0 0"/>
                  <a:gd name="G6" fmla="+- 1 0 0"/>
                  <a:gd name="G7" fmla="+- 1 0 0"/>
                  <a:gd name="G8" fmla="+- 1 0 0"/>
                  <a:gd name="G9" fmla="+- 100 0 0"/>
                  <a:gd name="G10" fmla="+- 48 0 0"/>
                  <a:gd name="G11" fmla="+- 0 0 0"/>
                  <a:gd name="G12" fmla="+- 0 0 0"/>
                  <a:gd name="T0" fmla="*/ 2 w 328"/>
                  <a:gd name="T1" fmla="*/ 0 h 226"/>
                  <a:gd name="T2" fmla="*/ 18 w 328"/>
                  <a:gd name="T3" fmla="*/ 13 h 226"/>
                  <a:gd name="T4" fmla="*/ 18 w 328"/>
                  <a:gd name="T5" fmla="*/ 23 h 226"/>
                  <a:gd name="T6" fmla="*/ 0 w 328"/>
                  <a:gd name="T7" fmla="*/ 9 h 226"/>
                  <a:gd name="T8" fmla="*/ 2 w 328"/>
                  <a:gd name="T9" fmla="*/ 0 h 226"/>
                  <a:gd name="T10" fmla="*/ 0 w 328"/>
                  <a:gd name="T11" fmla="*/ 0 h 226"/>
                  <a:gd name="T12" fmla="*/ 328 w 328"/>
                  <a:gd name="T13" fmla="*/ 226 h 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T10" t="T11" r="T12" b="T13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73" name="Rectangle 221"/>
              <p:cNvSpPr>
                <a:spLocks noChangeArrowheads="1"/>
              </p:cNvSpPr>
              <p:nvPr/>
            </p:nvSpPr>
            <p:spPr bwMode="auto">
              <a:xfrm>
                <a:off x="2263" y="3150"/>
                <a:ext cx="59" cy="5"/>
              </a:xfrm>
              <a:prstGeom prst="rect">
                <a:avLst/>
              </a:prstGeom>
              <a:solidFill>
                <a:srgbClr val="000000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3774" name="Group 222"/>
              <p:cNvGrpSpPr>
                <a:grpSpLocks/>
              </p:cNvGrpSpPr>
              <p:nvPr/>
            </p:nvGrpSpPr>
            <p:grpSpPr bwMode="auto">
              <a:xfrm>
                <a:off x="2317" y="3147"/>
                <a:ext cx="57" cy="17"/>
                <a:chOff x="2317" y="3147"/>
                <a:chExt cx="57" cy="17"/>
              </a:xfrm>
            </p:grpSpPr>
            <p:sp>
              <p:nvSpPr>
                <p:cNvPr id="23775" name="AutoShape 223"/>
                <p:cNvSpPr>
                  <a:spLocks noChangeArrowheads="1"/>
                </p:cNvSpPr>
                <p:nvPr/>
              </p:nvSpPr>
              <p:spPr bwMode="auto">
                <a:xfrm>
                  <a:off x="2317" y="3147"/>
                  <a:ext cx="57" cy="17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00"/>
                </a:solidFill>
                <a:ln w="9525" cap="flat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776" name="AutoShape 224"/>
                <p:cNvSpPr>
                  <a:spLocks noChangeArrowheads="1"/>
                </p:cNvSpPr>
                <p:nvPr/>
              </p:nvSpPr>
              <p:spPr bwMode="auto">
                <a:xfrm>
                  <a:off x="2318" y="3149"/>
                  <a:ext cx="55" cy="14"/>
                </a:xfrm>
                <a:prstGeom prst="roundRect">
                  <a:avLst>
                    <a:gd name="adj" fmla="val 50000"/>
                  </a:avLst>
                </a:prstGeom>
                <a:gradFill rotWithShape="0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 cap="flat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3777" name="Rectangle 225"/>
              <p:cNvSpPr>
                <a:spLocks noChangeArrowheads="1"/>
              </p:cNvSpPr>
              <p:nvPr/>
            </p:nvSpPr>
            <p:spPr bwMode="auto">
              <a:xfrm>
                <a:off x="2264" y="3192"/>
                <a:ext cx="59" cy="5"/>
              </a:xfrm>
              <a:prstGeom prst="rect">
                <a:avLst/>
              </a:prstGeom>
              <a:solidFill>
                <a:srgbClr val="000000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3778" name="Group 226"/>
              <p:cNvGrpSpPr>
                <a:grpSpLocks/>
              </p:cNvGrpSpPr>
              <p:nvPr/>
            </p:nvGrpSpPr>
            <p:grpSpPr bwMode="auto">
              <a:xfrm>
                <a:off x="2317" y="3188"/>
                <a:ext cx="57" cy="16"/>
                <a:chOff x="2317" y="3188"/>
                <a:chExt cx="57" cy="16"/>
              </a:xfrm>
            </p:grpSpPr>
            <p:sp>
              <p:nvSpPr>
                <p:cNvPr id="23779" name="AutoShape 227"/>
                <p:cNvSpPr>
                  <a:spLocks noChangeArrowheads="1"/>
                </p:cNvSpPr>
                <p:nvPr/>
              </p:nvSpPr>
              <p:spPr bwMode="auto">
                <a:xfrm>
                  <a:off x="2317" y="3188"/>
                  <a:ext cx="57" cy="16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00"/>
                </a:solidFill>
                <a:ln w="9525" cap="flat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780" name="AutoShape 228"/>
                <p:cNvSpPr>
                  <a:spLocks noChangeArrowheads="1"/>
                </p:cNvSpPr>
                <p:nvPr/>
              </p:nvSpPr>
              <p:spPr bwMode="auto">
                <a:xfrm>
                  <a:off x="2318" y="3190"/>
                  <a:ext cx="55" cy="12"/>
                </a:xfrm>
                <a:prstGeom prst="roundRect">
                  <a:avLst>
                    <a:gd name="adj" fmla="val 50000"/>
                  </a:avLst>
                </a:prstGeom>
                <a:gradFill rotWithShape="0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 cap="flat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3781" name="Rectangle 229"/>
              <p:cNvSpPr>
                <a:spLocks noChangeArrowheads="1"/>
              </p:cNvSpPr>
              <p:nvPr/>
            </p:nvSpPr>
            <p:spPr bwMode="auto">
              <a:xfrm>
                <a:off x="2264" y="3234"/>
                <a:ext cx="59" cy="5"/>
              </a:xfrm>
              <a:prstGeom prst="rect">
                <a:avLst/>
              </a:prstGeom>
              <a:solidFill>
                <a:srgbClr val="000000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82" name="Rectangle 230"/>
              <p:cNvSpPr>
                <a:spLocks noChangeArrowheads="1"/>
              </p:cNvSpPr>
              <p:nvPr/>
            </p:nvSpPr>
            <p:spPr bwMode="auto">
              <a:xfrm>
                <a:off x="2265" y="3272"/>
                <a:ext cx="59" cy="5"/>
              </a:xfrm>
              <a:prstGeom prst="rect">
                <a:avLst/>
              </a:prstGeom>
              <a:solidFill>
                <a:srgbClr val="000000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3783" name="Group 231"/>
              <p:cNvGrpSpPr>
                <a:grpSpLocks/>
              </p:cNvGrpSpPr>
              <p:nvPr/>
            </p:nvGrpSpPr>
            <p:grpSpPr bwMode="auto">
              <a:xfrm>
                <a:off x="2316" y="3268"/>
                <a:ext cx="57" cy="18"/>
                <a:chOff x="2316" y="3268"/>
                <a:chExt cx="57" cy="18"/>
              </a:xfrm>
            </p:grpSpPr>
            <p:sp>
              <p:nvSpPr>
                <p:cNvPr id="23784" name="AutoShape 232"/>
                <p:cNvSpPr>
                  <a:spLocks noChangeArrowheads="1"/>
                </p:cNvSpPr>
                <p:nvPr/>
              </p:nvSpPr>
              <p:spPr bwMode="auto">
                <a:xfrm>
                  <a:off x="2316" y="3268"/>
                  <a:ext cx="57" cy="18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00"/>
                </a:solidFill>
                <a:ln w="9525" cap="flat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785" name="AutoShape 233"/>
                <p:cNvSpPr>
                  <a:spLocks noChangeArrowheads="1"/>
                </p:cNvSpPr>
                <p:nvPr/>
              </p:nvSpPr>
              <p:spPr bwMode="auto">
                <a:xfrm>
                  <a:off x="2316" y="3268"/>
                  <a:ext cx="55" cy="16"/>
                </a:xfrm>
                <a:prstGeom prst="roundRect">
                  <a:avLst>
                    <a:gd name="adj" fmla="val 50000"/>
                  </a:avLst>
                </a:prstGeom>
                <a:gradFill rotWithShape="0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 cap="flat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3786" name="Freeform 234"/>
              <p:cNvSpPr>
                <a:spLocks noChangeArrowheads="1"/>
              </p:cNvSpPr>
              <p:nvPr/>
            </p:nvSpPr>
            <p:spPr bwMode="auto">
              <a:xfrm>
                <a:off x="2371" y="3234"/>
                <a:ext cx="25" cy="23"/>
              </a:xfrm>
              <a:custGeom>
                <a:avLst/>
                <a:gdLst>
                  <a:gd name="G0" fmla="+- 0 0 0"/>
                  <a:gd name="G1" fmla="+- 1 0 0"/>
                  <a:gd name="G2" fmla="+- 1 0 0"/>
                  <a:gd name="G3" fmla="+- 1 0 0"/>
                  <a:gd name="G4" fmla="+- 1 0 0"/>
                  <a:gd name="G5" fmla="+- 1 0 0"/>
                  <a:gd name="G6" fmla="+- 1 0 0"/>
                  <a:gd name="G7" fmla="+- 1 0 0"/>
                  <a:gd name="G8" fmla="+- 1 0 0"/>
                  <a:gd name="G9" fmla="+- 100 0 0"/>
                  <a:gd name="G10" fmla="+- 48 0 0"/>
                  <a:gd name="G11" fmla="+- 0 0 0"/>
                  <a:gd name="G12" fmla="+- 0 0 0"/>
                  <a:gd name="T0" fmla="*/ 2 w 328"/>
                  <a:gd name="T1" fmla="*/ 0 h 226"/>
                  <a:gd name="T2" fmla="*/ 18 w 328"/>
                  <a:gd name="T3" fmla="*/ 12 h 226"/>
                  <a:gd name="T4" fmla="*/ 18 w 328"/>
                  <a:gd name="T5" fmla="*/ 21 h 226"/>
                  <a:gd name="T6" fmla="*/ 0 w 328"/>
                  <a:gd name="T7" fmla="*/ 8 h 226"/>
                  <a:gd name="T8" fmla="*/ 2 w 328"/>
                  <a:gd name="T9" fmla="*/ 0 h 226"/>
                  <a:gd name="T10" fmla="*/ 0 w 328"/>
                  <a:gd name="T11" fmla="*/ 0 h 226"/>
                  <a:gd name="T12" fmla="*/ 328 w 328"/>
                  <a:gd name="T13" fmla="*/ 226 h 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T10" t="T11" r="T12" b="T13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3787" name="Group 235"/>
              <p:cNvGrpSpPr>
                <a:grpSpLocks/>
              </p:cNvGrpSpPr>
              <p:nvPr/>
            </p:nvGrpSpPr>
            <p:grpSpPr bwMode="auto">
              <a:xfrm>
                <a:off x="2316" y="3231"/>
                <a:ext cx="57" cy="16"/>
                <a:chOff x="2316" y="3231"/>
                <a:chExt cx="57" cy="16"/>
              </a:xfrm>
            </p:grpSpPr>
            <p:sp>
              <p:nvSpPr>
                <p:cNvPr id="23788" name="AutoShape 236"/>
                <p:cNvSpPr>
                  <a:spLocks noChangeArrowheads="1"/>
                </p:cNvSpPr>
                <p:nvPr/>
              </p:nvSpPr>
              <p:spPr bwMode="auto">
                <a:xfrm>
                  <a:off x="2316" y="3231"/>
                  <a:ext cx="57" cy="16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00"/>
                </a:solidFill>
                <a:ln w="9525" cap="flat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789" name="AutoShape 237"/>
                <p:cNvSpPr>
                  <a:spLocks noChangeArrowheads="1"/>
                </p:cNvSpPr>
                <p:nvPr/>
              </p:nvSpPr>
              <p:spPr bwMode="auto">
                <a:xfrm>
                  <a:off x="2317" y="3233"/>
                  <a:ext cx="56" cy="12"/>
                </a:xfrm>
                <a:prstGeom prst="roundRect">
                  <a:avLst>
                    <a:gd name="adj" fmla="val 50000"/>
                  </a:avLst>
                </a:prstGeom>
                <a:gradFill rotWithShape="0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 cap="flat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3790" name="Rectangle 238"/>
              <p:cNvSpPr>
                <a:spLocks noChangeArrowheads="1"/>
              </p:cNvSpPr>
              <p:nvPr/>
            </p:nvSpPr>
            <p:spPr bwMode="auto">
              <a:xfrm>
                <a:off x="2367" y="3117"/>
                <a:ext cx="6" cy="288"/>
              </a:xfrm>
              <a:prstGeom prst="rect">
                <a:avLst/>
              </a:prstGeom>
              <a:gradFill rotWithShape="0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91" name="Freeform 239"/>
              <p:cNvSpPr>
                <a:spLocks noChangeArrowheads="1"/>
              </p:cNvSpPr>
              <p:nvPr/>
            </p:nvSpPr>
            <p:spPr bwMode="auto">
              <a:xfrm>
                <a:off x="2373" y="3190"/>
                <a:ext cx="23" cy="26"/>
              </a:xfrm>
              <a:custGeom>
                <a:avLst/>
                <a:gdLst>
                  <a:gd name="G0" fmla="+- 0 0 0"/>
                  <a:gd name="G1" fmla="+- 1 0 0"/>
                  <a:gd name="G2" fmla="+- 1 0 0"/>
                  <a:gd name="G3" fmla="+- 1 0 0"/>
                  <a:gd name="G4" fmla="+- 1 0 0"/>
                  <a:gd name="G5" fmla="+- 1 0 0"/>
                  <a:gd name="G6" fmla="+- 1 0 0"/>
                  <a:gd name="G7" fmla="+- 1 0 0"/>
                  <a:gd name="G8" fmla="+- 1 0 0"/>
                  <a:gd name="G9" fmla="+- 100 0 0"/>
                  <a:gd name="G10" fmla="+- 48 0 0"/>
                  <a:gd name="G11" fmla="+- 0 0 0"/>
                  <a:gd name="G12" fmla="+- 0 0 0"/>
                  <a:gd name="T0" fmla="*/ 2 w 296"/>
                  <a:gd name="T1" fmla="*/ 0 h 256"/>
                  <a:gd name="T2" fmla="*/ 17 w 296"/>
                  <a:gd name="T3" fmla="*/ 12 h 256"/>
                  <a:gd name="T4" fmla="*/ 17 w 296"/>
                  <a:gd name="T5" fmla="*/ 23 h 256"/>
                  <a:gd name="T6" fmla="*/ 0 w 296"/>
                  <a:gd name="T7" fmla="*/ 8 h 256"/>
                  <a:gd name="T8" fmla="*/ 2 w 296"/>
                  <a:gd name="T9" fmla="*/ 0 h 256"/>
                  <a:gd name="T10" fmla="*/ 0 w 296"/>
                  <a:gd name="T11" fmla="*/ 0 h 256"/>
                  <a:gd name="T12" fmla="*/ 296 w 296"/>
                  <a:gd name="T13" fmla="*/ 256 h 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T10" t="T11" r="T12" b="T13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92" name="Freeform 240"/>
              <p:cNvSpPr>
                <a:spLocks noChangeArrowheads="1"/>
              </p:cNvSpPr>
              <p:nvPr/>
            </p:nvSpPr>
            <p:spPr bwMode="auto">
              <a:xfrm>
                <a:off x="2374" y="3149"/>
                <a:ext cx="23" cy="29"/>
              </a:xfrm>
              <a:custGeom>
                <a:avLst/>
                <a:gdLst>
                  <a:gd name="G0" fmla="+- 1 0 0"/>
                  <a:gd name="G1" fmla="+- 1 0 0"/>
                  <a:gd name="G2" fmla="+- 1 0 0"/>
                  <a:gd name="G3" fmla="+- 1 0 0"/>
                  <a:gd name="G4" fmla="+- 1 0 0"/>
                  <a:gd name="G5" fmla="+- 1 0 0"/>
                  <a:gd name="G6" fmla="+- 1 0 0"/>
                  <a:gd name="G7" fmla="+- 1 0 0"/>
                  <a:gd name="G8" fmla="+- 1 0 0"/>
                  <a:gd name="G9" fmla="*/ 1 35987 45568"/>
                  <a:gd name="G10" fmla="*/ 1 35987 55552"/>
                  <a:gd name="G11" fmla="*/ G10 1 180"/>
                  <a:gd name="G12" fmla="*/ G9 1 G11"/>
                  <a:gd name="G13" fmla="*/ 1 35987 45568"/>
                  <a:gd name="G14" fmla="*/ 1 35987 55552"/>
                  <a:gd name="G15" fmla="*/ G14 1 180"/>
                  <a:gd name="G16" fmla="*/ G13 1 G15"/>
                  <a:gd name="G17" fmla="+- 17 0 0"/>
                  <a:gd name="G18" fmla="+- 1 0 0"/>
                  <a:gd name="T0" fmla="*/ 0 w 304"/>
                  <a:gd name="T1" fmla="*/ 0 h 288"/>
                  <a:gd name="T2" fmla="*/ 18 w 304"/>
                  <a:gd name="T3" fmla="*/ 16 h 288"/>
                  <a:gd name="T4" fmla="*/ 16 w 304"/>
                  <a:gd name="T5" fmla="*/ 28 h 288"/>
                  <a:gd name="T6" fmla="*/ 2 w 304"/>
                  <a:gd name="T7" fmla="*/ 12 h 288"/>
                  <a:gd name="T8" fmla="*/ 0 w 304"/>
                  <a:gd name="T9" fmla="*/ 0 h 288"/>
                  <a:gd name="T10" fmla="*/ 0 w 304"/>
                  <a:gd name="T11" fmla="*/ 0 h 288"/>
                  <a:gd name="T12" fmla="*/ 304 w 304"/>
                  <a:gd name="T13" fmla="*/ 288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T10" t="T11" r="T12" b="T13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93" name="Oval 241"/>
              <p:cNvSpPr>
                <a:spLocks noChangeArrowheads="1"/>
              </p:cNvSpPr>
              <p:nvPr/>
            </p:nvSpPr>
            <p:spPr bwMode="auto">
              <a:xfrm>
                <a:off x="2394" y="3393"/>
                <a:ext cx="4" cy="11"/>
              </a:xfrm>
              <a:prstGeom prst="ellipse">
                <a:avLst/>
              </a:prstGeom>
              <a:solidFill>
                <a:srgbClr val="333333"/>
              </a:soli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94" name="Freeform 242"/>
              <p:cNvSpPr>
                <a:spLocks noChangeArrowheads="1"/>
              </p:cNvSpPr>
              <p:nvPr/>
            </p:nvSpPr>
            <p:spPr bwMode="auto">
              <a:xfrm>
                <a:off x="2372" y="3393"/>
                <a:ext cx="23" cy="24"/>
              </a:xfrm>
              <a:custGeom>
                <a:avLst/>
                <a:gdLst>
                  <a:gd name="G0" fmla="+- 106 0 0"/>
                  <a:gd name="G1" fmla="+- 120 0 0"/>
                  <a:gd name="G2" fmla="+- 1 0 0"/>
                  <a:gd name="G3" fmla="+- 1 0 0"/>
                  <a:gd name="G4" fmla="+- 106 0 0"/>
                  <a:gd name="T0" fmla="*/ 0 w 306"/>
                  <a:gd name="T1" fmla="*/ 11 h 240"/>
                  <a:gd name="T2" fmla="*/ 2 w 306"/>
                  <a:gd name="T3" fmla="*/ 23 h 240"/>
                  <a:gd name="T4" fmla="*/ 18 w 306"/>
                  <a:gd name="T5" fmla="*/ 11 h 240"/>
                  <a:gd name="T6" fmla="*/ 17 w 306"/>
                  <a:gd name="T7" fmla="*/ 0 h 240"/>
                  <a:gd name="T8" fmla="*/ 0 w 306"/>
                  <a:gd name="T9" fmla="*/ 11 h 240"/>
                  <a:gd name="T10" fmla="*/ 0 w 306"/>
                  <a:gd name="T11" fmla="*/ 0 h 240"/>
                  <a:gd name="T12" fmla="*/ 306 w 306"/>
                  <a:gd name="T13" fmla="*/ 24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T10" t="T11" r="T12" b="T13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95" name="AutoShape 243"/>
              <p:cNvSpPr>
                <a:spLocks noChangeArrowheads="1"/>
              </p:cNvSpPr>
              <p:nvPr/>
            </p:nvSpPr>
            <p:spPr bwMode="auto">
              <a:xfrm>
                <a:off x="2256" y="3401"/>
                <a:ext cx="119" cy="18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96" name="AutoShape 244"/>
              <p:cNvSpPr>
                <a:spLocks noChangeArrowheads="1"/>
              </p:cNvSpPr>
              <p:nvPr/>
            </p:nvSpPr>
            <p:spPr bwMode="auto">
              <a:xfrm>
                <a:off x="2263" y="3406"/>
                <a:ext cx="106" cy="9"/>
              </a:xfrm>
              <a:prstGeom prst="roundRect">
                <a:avLst>
                  <a:gd name="adj" fmla="val 50000"/>
                </a:avLst>
              </a:prstGeom>
              <a:gradFill rotWithShape="0">
                <a:gsLst>
                  <a:gs pos="0">
                    <a:srgbClr val="000000"/>
                  </a:gs>
                  <a:gs pos="100000">
                    <a:srgbClr val="808080"/>
                  </a:gs>
                </a:gsLst>
                <a:lin ang="0" scaled="1"/>
              </a:gra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97" name="Oval 245"/>
              <p:cNvSpPr>
                <a:spLocks noChangeArrowheads="1"/>
              </p:cNvSpPr>
              <p:nvPr/>
            </p:nvSpPr>
            <p:spPr bwMode="auto">
              <a:xfrm>
                <a:off x="2273" y="3364"/>
                <a:ext cx="15" cy="17"/>
              </a:xfrm>
              <a:prstGeom prst="ellipse">
                <a:avLst/>
              </a:prstGeom>
              <a:solidFill>
                <a:srgbClr val="33CC33"/>
              </a:soli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98" name="Oval 246"/>
              <p:cNvSpPr>
                <a:spLocks noChangeArrowheads="1"/>
              </p:cNvSpPr>
              <p:nvPr/>
            </p:nvSpPr>
            <p:spPr bwMode="auto">
              <a:xfrm>
                <a:off x="2291" y="3364"/>
                <a:ext cx="15" cy="17"/>
              </a:xfrm>
              <a:prstGeom prst="ellipse">
                <a:avLst/>
              </a:prstGeom>
              <a:solidFill>
                <a:srgbClr val="FF0000"/>
              </a:soli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99" name="Oval 247"/>
              <p:cNvSpPr>
                <a:spLocks noChangeArrowheads="1"/>
              </p:cNvSpPr>
              <p:nvPr/>
            </p:nvSpPr>
            <p:spPr bwMode="auto">
              <a:xfrm>
                <a:off x="2308" y="3364"/>
                <a:ext cx="15" cy="17"/>
              </a:xfrm>
              <a:prstGeom prst="ellipse">
                <a:avLst/>
              </a:prstGeom>
              <a:solidFill>
                <a:srgbClr val="33CC33"/>
              </a:soli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800" name="Rectangle 248"/>
              <p:cNvSpPr>
                <a:spLocks noChangeArrowheads="1"/>
              </p:cNvSpPr>
              <p:nvPr/>
            </p:nvSpPr>
            <p:spPr bwMode="auto">
              <a:xfrm>
                <a:off x="2349" y="3295"/>
                <a:ext cx="7" cy="95"/>
              </a:xfrm>
              <a:prstGeom prst="rect">
                <a:avLst/>
              </a:prstGeom>
              <a:solidFill>
                <a:srgbClr val="292929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3801" name="Group 249"/>
            <p:cNvGrpSpPr>
              <a:grpSpLocks/>
            </p:cNvGrpSpPr>
            <p:nvPr/>
          </p:nvGrpSpPr>
          <p:grpSpPr bwMode="auto">
            <a:xfrm>
              <a:off x="2057" y="3307"/>
              <a:ext cx="142" cy="302"/>
              <a:chOff x="2057" y="3307"/>
              <a:chExt cx="142" cy="302"/>
            </a:xfrm>
          </p:grpSpPr>
          <p:sp>
            <p:nvSpPr>
              <p:cNvPr id="23802" name="Freeform 250"/>
              <p:cNvSpPr>
                <a:spLocks noChangeArrowheads="1"/>
              </p:cNvSpPr>
              <p:nvPr/>
            </p:nvSpPr>
            <p:spPr bwMode="auto">
              <a:xfrm>
                <a:off x="2170" y="3307"/>
                <a:ext cx="27" cy="288"/>
              </a:xfrm>
              <a:custGeom>
                <a:avLst/>
                <a:gdLst>
                  <a:gd name="G0" fmla="+- 1 0 0"/>
                  <a:gd name="G1" fmla="+- 1 0 0"/>
                  <a:gd name="G2" fmla="+- 1 0 0"/>
                  <a:gd name="G3" fmla="+- 2742 0 0"/>
                  <a:gd name="G4" fmla="+- 1 0 0"/>
                  <a:gd name="T0" fmla="*/ 4 w 354"/>
                  <a:gd name="T1" fmla="*/ 0 h 2742"/>
                  <a:gd name="T2" fmla="*/ 19 w 354"/>
                  <a:gd name="T3" fmla="*/ 32 h 2742"/>
                  <a:gd name="T4" fmla="*/ 19 w 354"/>
                  <a:gd name="T5" fmla="*/ 246 h 2742"/>
                  <a:gd name="T6" fmla="*/ 0 w 354"/>
                  <a:gd name="T7" fmla="*/ 258 h 2742"/>
                  <a:gd name="T8" fmla="*/ 4 w 354"/>
                  <a:gd name="T9" fmla="*/ 0 h 2742"/>
                  <a:gd name="T10" fmla="*/ 0 w 354"/>
                  <a:gd name="T11" fmla="*/ 0 h 2742"/>
                  <a:gd name="T12" fmla="*/ 354 w 354"/>
                  <a:gd name="T13" fmla="*/ 2742 h 27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T10" t="T11" r="T12" b="T13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803" name="Rectangle 251"/>
              <p:cNvSpPr>
                <a:spLocks noChangeArrowheads="1"/>
              </p:cNvSpPr>
              <p:nvPr/>
            </p:nvSpPr>
            <p:spPr bwMode="auto">
              <a:xfrm>
                <a:off x="2064" y="3307"/>
                <a:ext cx="104" cy="288"/>
              </a:xfrm>
              <a:prstGeom prst="rect">
                <a:avLst/>
              </a:prstGeom>
              <a:gradFill rotWithShape="0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804" name="Freeform 252"/>
              <p:cNvSpPr>
                <a:spLocks noChangeArrowheads="1"/>
              </p:cNvSpPr>
              <p:nvPr/>
            </p:nvSpPr>
            <p:spPr bwMode="auto">
              <a:xfrm>
                <a:off x="2175" y="3325"/>
                <a:ext cx="16" cy="267"/>
              </a:xfrm>
              <a:custGeom>
                <a:avLst/>
                <a:gdLst>
                  <a:gd name="G0" fmla="+- 0 0 0"/>
                  <a:gd name="G1" fmla="+- 0 0 0"/>
                  <a:gd name="G2" fmla="+- 1 0 0"/>
                  <a:gd name="G3" fmla="+- 1 0 0"/>
                  <a:gd name="G4" fmla="+- 1229 0 0"/>
                  <a:gd name="G5" fmla="+- 1 0 0"/>
                  <a:gd name="G6" fmla="+- 2501 0 0"/>
                  <a:gd name="G7" fmla="+- 0 0 0"/>
                  <a:gd name="T0" fmla="*/ 2 w 211"/>
                  <a:gd name="T1" fmla="*/ 0 h 2537"/>
                  <a:gd name="T2" fmla="*/ 11 w 211"/>
                  <a:gd name="T3" fmla="*/ 21 h 2537"/>
                  <a:gd name="T4" fmla="*/ 2 w 211"/>
                  <a:gd name="T5" fmla="*/ 235 h 2537"/>
                  <a:gd name="T6" fmla="*/ 2 w 211"/>
                  <a:gd name="T7" fmla="*/ 0 h 2537"/>
                  <a:gd name="T8" fmla="*/ 0 w 211"/>
                  <a:gd name="T9" fmla="*/ 0 h 2537"/>
                  <a:gd name="T10" fmla="*/ 211 w 211"/>
                  <a:gd name="T11" fmla="*/ 2537 h 25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805" name="Freeform 253"/>
              <p:cNvSpPr>
                <a:spLocks noChangeArrowheads="1"/>
              </p:cNvSpPr>
              <p:nvPr/>
            </p:nvSpPr>
            <p:spPr bwMode="auto">
              <a:xfrm>
                <a:off x="2172" y="3460"/>
                <a:ext cx="25" cy="23"/>
              </a:xfrm>
              <a:custGeom>
                <a:avLst/>
                <a:gdLst>
                  <a:gd name="G0" fmla="+- 0 0 0"/>
                  <a:gd name="G1" fmla="+- 1 0 0"/>
                  <a:gd name="G2" fmla="+- 1 0 0"/>
                  <a:gd name="G3" fmla="+- 1 0 0"/>
                  <a:gd name="G4" fmla="+- 1 0 0"/>
                  <a:gd name="G5" fmla="+- 1 0 0"/>
                  <a:gd name="G6" fmla="+- 1 0 0"/>
                  <a:gd name="G7" fmla="+- 1 0 0"/>
                  <a:gd name="G8" fmla="+- 1 0 0"/>
                  <a:gd name="G9" fmla="+- 100 0 0"/>
                  <a:gd name="G10" fmla="+- 48 0 0"/>
                  <a:gd name="G11" fmla="+- 0 0 0"/>
                  <a:gd name="G12" fmla="+- 0 0 0"/>
                  <a:gd name="T0" fmla="*/ 2 w 328"/>
                  <a:gd name="T1" fmla="*/ 0 h 226"/>
                  <a:gd name="T2" fmla="*/ 18 w 328"/>
                  <a:gd name="T3" fmla="*/ 13 h 226"/>
                  <a:gd name="T4" fmla="*/ 18 w 328"/>
                  <a:gd name="T5" fmla="*/ 23 h 226"/>
                  <a:gd name="T6" fmla="*/ 0 w 328"/>
                  <a:gd name="T7" fmla="*/ 9 h 226"/>
                  <a:gd name="T8" fmla="*/ 2 w 328"/>
                  <a:gd name="T9" fmla="*/ 0 h 226"/>
                  <a:gd name="T10" fmla="*/ 0 w 328"/>
                  <a:gd name="T11" fmla="*/ 0 h 226"/>
                  <a:gd name="T12" fmla="*/ 328 w 328"/>
                  <a:gd name="T13" fmla="*/ 226 h 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T10" t="T11" r="T12" b="T13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806" name="Rectangle 254"/>
              <p:cNvSpPr>
                <a:spLocks noChangeArrowheads="1"/>
              </p:cNvSpPr>
              <p:nvPr/>
            </p:nvSpPr>
            <p:spPr bwMode="auto">
              <a:xfrm>
                <a:off x="2064" y="3340"/>
                <a:ext cx="59" cy="5"/>
              </a:xfrm>
              <a:prstGeom prst="rect">
                <a:avLst/>
              </a:prstGeom>
              <a:solidFill>
                <a:srgbClr val="000000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3807" name="Group 255"/>
              <p:cNvGrpSpPr>
                <a:grpSpLocks/>
              </p:cNvGrpSpPr>
              <p:nvPr/>
            </p:nvGrpSpPr>
            <p:grpSpPr bwMode="auto">
              <a:xfrm>
                <a:off x="2118" y="3337"/>
                <a:ext cx="57" cy="17"/>
                <a:chOff x="2118" y="3337"/>
                <a:chExt cx="57" cy="17"/>
              </a:xfrm>
            </p:grpSpPr>
            <p:sp>
              <p:nvSpPr>
                <p:cNvPr id="23808" name="AutoShape 256"/>
                <p:cNvSpPr>
                  <a:spLocks noChangeArrowheads="1"/>
                </p:cNvSpPr>
                <p:nvPr/>
              </p:nvSpPr>
              <p:spPr bwMode="auto">
                <a:xfrm>
                  <a:off x="2118" y="3337"/>
                  <a:ext cx="57" cy="17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00"/>
                </a:solidFill>
                <a:ln w="9525" cap="flat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809" name="AutoShape 257"/>
                <p:cNvSpPr>
                  <a:spLocks noChangeArrowheads="1"/>
                </p:cNvSpPr>
                <p:nvPr/>
              </p:nvSpPr>
              <p:spPr bwMode="auto">
                <a:xfrm>
                  <a:off x="2119" y="3339"/>
                  <a:ext cx="55" cy="14"/>
                </a:xfrm>
                <a:prstGeom prst="roundRect">
                  <a:avLst>
                    <a:gd name="adj" fmla="val 50000"/>
                  </a:avLst>
                </a:prstGeom>
                <a:gradFill rotWithShape="0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 cap="flat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3810" name="Rectangle 258"/>
              <p:cNvSpPr>
                <a:spLocks noChangeArrowheads="1"/>
              </p:cNvSpPr>
              <p:nvPr/>
            </p:nvSpPr>
            <p:spPr bwMode="auto">
              <a:xfrm>
                <a:off x="2065" y="3382"/>
                <a:ext cx="59" cy="5"/>
              </a:xfrm>
              <a:prstGeom prst="rect">
                <a:avLst/>
              </a:prstGeom>
              <a:solidFill>
                <a:srgbClr val="000000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3811" name="Group 259"/>
              <p:cNvGrpSpPr>
                <a:grpSpLocks/>
              </p:cNvGrpSpPr>
              <p:nvPr/>
            </p:nvGrpSpPr>
            <p:grpSpPr bwMode="auto">
              <a:xfrm>
                <a:off x="2118" y="3378"/>
                <a:ext cx="57" cy="16"/>
                <a:chOff x="2118" y="3378"/>
                <a:chExt cx="57" cy="16"/>
              </a:xfrm>
            </p:grpSpPr>
            <p:sp>
              <p:nvSpPr>
                <p:cNvPr id="23812" name="AutoShape 260"/>
                <p:cNvSpPr>
                  <a:spLocks noChangeArrowheads="1"/>
                </p:cNvSpPr>
                <p:nvPr/>
              </p:nvSpPr>
              <p:spPr bwMode="auto">
                <a:xfrm>
                  <a:off x="2118" y="3378"/>
                  <a:ext cx="57" cy="16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00"/>
                </a:solidFill>
                <a:ln w="9525" cap="flat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813" name="AutoShape 261"/>
                <p:cNvSpPr>
                  <a:spLocks noChangeArrowheads="1"/>
                </p:cNvSpPr>
                <p:nvPr/>
              </p:nvSpPr>
              <p:spPr bwMode="auto">
                <a:xfrm>
                  <a:off x="2119" y="3380"/>
                  <a:ext cx="55" cy="12"/>
                </a:xfrm>
                <a:prstGeom prst="roundRect">
                  <a:avLst>
                    <a:gd name="adj" fmla="val 50000"/>
                  </a:avLst>
                </a:prstGeom>
                <a:gradFill rotWithShape="0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 cap="flat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3814" name="Rectangle 262"/>
              <p:cNvSpPr>
                <a:spLocks noChangeArrowheads="1"/>
              </p:cNvSpPr>
              <p:nvPr/>
            </p:nvSpPr>
            <p:spPr bwMode="auto">
              <a:xfrm>
                <a:off x="2065" y="3424"/>
                <a:ext cx="59" cy="5"/>
              </a:xfrm>
              <a:prstGeom prst="rect">
                <a:avLst/>
              </a:prstGeom>
              <a:solidFill>
                <a:srgbClr val="000000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815" name="Rectangle 263"/>
              <p:cNvSpPr>
                <a:spLocks noChangeArrowheads="1"/>
              </p:cNvSpPr>
              <p:nvPr/>
            </p:nvSpPr>
            <p:spPr bwMode="auto">
              <a:xfrm>
                <a:off x="2066" y="3462"/>
                <a:ext cx="59" cy="5"/>
              </a:xfrm>
              <a:prstGeom prst="rect">
                <a:avLst/>
              </a:prstGeom>
              <a:solidFill>
                <a:srgbClr val="000000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3816" name="Group 264"/>
              <p:cNvGrpSpPr>
                <a:grpSpLocks/>
              </p:cNvGrpSpPr>
              <p:nvPr/>
            </p:nvGrpSpPr>
            <p:grpSpPr bwMode="auto">
              <a:xfrm>
                <a:off x="2116" y="3458"/>
                <a:ext cx="58" cy="18"/>
                <a:chOff x="2116" y="3458"/>
                <a:chExt cx="58" cy="18"/>
              </a:xfrm>
            </p:grpSpPr>
            <p:sp>
              <p:nvSpPr>
                <p:cNvPr id="23817" name="AutoShape 265"/>
                <p:cNvSpPr>
                  <a:spLocks noChangeArrowheads="1"/>
                </p:cNvSpPr>
                <p:nvPr/>
              </p:nvSpPr>
              <p:spPr bwMode="auto">
                <a:xfrm>
                  <a:off x="2116" y="3458"/>
                  <a:ext cx="58" cy="18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00"/>
                </a:solidFill>
                <a:ln w="9525" cap="flat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818" name="AutoShape 266"/>
                <p:cNvSpPr>
                  <a:spLocks noChangeArrowheads="1"/>
                </p:cNvSpPr>
                <p:nvPr/>
              </p:nvSpPr>
              <p:spPr bwMode="auto">
                <a:xfrm>
                  <a:off x="2117" y="3458"/>
                  <a:ext cx="55" cy="16"/>
                </a:xfrm>
                <a:prstGeom prst="roundRect">
                  <a:avLst>
                    <a:gd name="adj" fmla="val 50000"/>
                  </a:avLst>
                </a:prstGeom>
                <a:gradFill rotWithShape="0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 cap="flat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3819" name="Freeform 267"/>
              <p:cNvSpPr>
                <a:spLocks noChangeArrowheads="1"/>
              </p:cNvSpPr>
              <p:nvPr/>
            </p:nvSpPr>
            <p:spPr bwMode="auto">
              <a:xfrm>
                <a:off x="2172" y="3424"/>
                <a:ext cx="25" cy="23"/>
              </a:xfrm>
              <a:custGeom>
                <a:avLst/>
                <a:gdLst>
                  <a:gd name="G0" fmla="+- 0 0 0"/>
                  <a:gd name="G1" fmla="+- 1 0 0"/>
                  <a:gd name="G2" fmla="+- 1 0 0"/>
                  <a:gd name="G3" fmla="+- 1 0 0"/>
                  <a:gd name="G4" fmla="+- 1 0 0"/>
                  <a:gd name="G5" fmla="+- 1 0 0"/>
                  <a:gd name="G6" fmla="+- 1 0 0"/>
                  <a:gd name="G7" fmla="+- 1 0 0"/>
                  <a:gd name="G8" fmla="+- 1 0 0"/>
                  <a:gd name="G9" fmla="+- 100 0 0"/>
                  <a:gd name="G10" fmla="+- 48 0 0"/>
                  <a:gd name="G11" fmla="+- 0 0 0"/>
                  <a:gd name="G12" fmla="+- 0 0 0"/>
                  <a:gd name="T0" fmla="*/ 2 w 328"/>
                  <a:gd name="T1" fmla="*/ 0 h 226"/>
                  <a:gd name="T2" fmla="*/ 18 w 328"/>
                  <a:gd name="T3" fmla="*/ 12 h 226"/>
                  <a:gd name="T4" fmla="*/ 18 w 328"/>
                  <a:gd name="T5" fmla="*/ 21 h 226"/>
                  <a:gd name="T6" fmla="*/ 0 w 328"/>
                  <a:gd name="T7" fmla="*/ 8 h 226"/>
                  <a:gd name="T8" fmla="*/ 2 w 328"/>
                  <a:gd name="T9" fmla="*/ 0 h 226"/>
                  <a:gd name="T10" fmla="*/ 0 w 328"/>
                  <a:gd name="T11" fmla="*/ 0 h 226"/>
                  <a:gd name="T12" fmla="*/ 328 w 328"/>
                  <a:gd name="T13" fmla="*/ 226 h 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T10" t="T11" r="T12" b="T13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3820" name="Group 268"/>
              <p:cNvGrpSpPr>
                <a:grpSpLocks/>
              </p:cNvGrpSpPr>
              <p:nvPr/>
            </p:nvGrpSpPr>
            <p:grpSpPr bwMode="auto">
              <a:xfrm>
                <a:off x="2117" y="3421"/>
                <a:ext cx="58" cy="16"/>
                <a:chOff x="2117" y="3421"/>
                <a:chExt cx="58" cy="16"/>
              </a:xfrm>
            </p:grpSpPr>
            <p:sp>
              <p:nvSpPr>
                <p:cNvPr id="23821" name="AutoShape 269"/>
                <p:cNvSpPr>
                  <a:spLocks noChangeArrowheads="1"/>
                </p:cNvSpPr>
                <p:nvPr/>
              </p:nvSpPr>
              <p:spPr bwMode="auto">
                <a:xfrm>
                  <a:off x="2117" y="3421"/>
                  <a:ext cx="58" cy="16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00"/>
                </a:solidFill>
                <a:ln w="9525" cap="flat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822" name="AutoShape 270"/>
                <p:cNvSpPr>
                  <a:spLocks noChangeArrowheads="1"/>
                </p:cNvSpPr>
                <p:nvPr/>
              </p:nvSpPr>
              <p:spPr bwMode="auto">
                <a:xfrm>
                  <a:off x="2118" y="3423"/>
                  <a:ext cx="57" cy="12"/>
                </a:xfrm>
                <a:prstGeom prst="roundRect">
                  <a:avLst>
                    <a:gd name="adj" fmla="val 50000"/>
                  </a:avLst>
                </a:prstGeom>
                <a:gradFill rotWithShape="0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 cap="flat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3823" name="Rectangle 271"/>
              <p:cNvSpPr>
                <a:spLocks noChangeArrowheads="1"/>
              </p:cNvSpPr>
              <p:nvPr/>
            </p:nvSpPr>
            <p:spPr bwMode="auto">
              <a:xfrm>
                <a:off x="2168" y="3307"/>
                <a:ext cx="6" cy="288"/>
              </a:xfrm>
              <a:prstGeom prst="rect">
                <a:avLst/>
              </a:prstGeom>
              <a:gradFill rotWithShape="0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824" name="Freeform 272"/>
              <p:cNvSpPr>
                <a:spLocks noChangeArrowheads="1"/>
              </p:cNvSpPr>
              <p:nvPr/>
            </p:nvSpPr>
            <p:spPr bwMode="auto">
              <a:xfrm>
                <a:off x="2175" y="3380"/>
                <a:ext cx="23" cy="26"/>
              </a:xfrm>
              <a:custGeom>
                <a:avLst/>
                <a:gdLst>
                  <a:gd name="G0" fmla="+- 0 0 0"/>
                  <a:gd name="G1" fmla="+- 1 0 0"/>
                  <a:gd name="G2" fmla="+- 1 0 0"/>
                  <a:gd name="G3" fmla="+- 1 0 0"/>
                  <a:gd name="G4" fmla="+- 1 0 0"/>
                  <a:gd name="G5" fmla="+- 1 0 0"/>
                  <a:gd name="G6" fmla="+- 1 0 0"/>
                  <a:gd name="G7" fmla="+- 1 0 0"/>
                  <a:gd name="G8" fmla="+- 1 0 0"/>
                  <a:gd name="G9" fmla="+- 100 0 0"/>
                  <a:gd name="G10" fmla="+- 48 0 0"/>
                  <a:gd name="G11" fmla="+- 0 0 0"/>
                  <a:gd name="G12" fmla="+- 0 0 0"/>
                  <a:gd name="T0" fmla="*/ 2 w 296"/>
                  <a:gd name="T1" fmla="*/ 0 h 256"/>
                  <a:gd name="T2" fmla="*/ 17 w 296"/>
                  <a:gd name="T3" fmla="*/ 12 h 256"/>
                  <a:gd name="T4" fmla="*/ 17 w 296"/>
                  <a:gd name="T5" fmla="*/ 23 h 256"/>
                  <a:gd name="T6" fmla="*/ 0 w 296"/>
                  <a:gd name="T7" fmla="*/ 8 h 256"/>
                  <a:gd name="T8" fmla="*/ 2 w 296"/>
                  <a:gd name="T9" fmla="*/ 0 h 256"/>
                  <a:gd name="T10" fmla="*/ 0 w 296"/>
                  <a:gd name="T11" fmla="*/ 0 h 256"/>
                  <a:gd name="T12" fmla="*/ 296 w 296"/>
                  <a:gd name="T13" fmla="*/ 256 h 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T10" t="T11" r="T12" b="T13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825" name="Freeform 273"/>
              <p:cNvSpPr>
                <a:spLocks noChangeArrowheads="1"/>
              </p:cNvSpPr>
              <p:nvPr/>
            </p:nvSpPr>
            <p:spPr bwMode="auto">
              <a:xfrm>
                <a:off x="2175" y="3339"/>
                <a:ext cx="23" cy="29"/>
              </a:xfrm>
              <a:custGeom>
                <a:avLst/>
                <a:gdLst>
                  <a:gd name="G0" fmla="+- 1 0 0"/>
                  <a:gd name="G1" fmla="+- 1 0 0"/>
                  <a:gd name="G2" fmla="+- 1 0 0"/>
                  <a:gd name="G3" fmla="+- 1 0 0"/>
                  <a:gd name="G4" fmla="+- 1 0 0"/>
                  <a:gd name="G5" fmla="+- 1 0 0"/>
                  <a:gd name="G6" fmla="+- 1 0 0"/>
                  <a:gd name="G7" fmla="+- 1 0 0"/>
                  <a:gd name="G8" fmla="+- 1 0 0"/>
                  <a:gd name="G9" fmla="*/ 1 35987 45568"/>
                  <a:gd name="G10" fmla="*/ 1 35987 55552"/>
                  <a:gd name="G11" fmla="*/ G10 1 180"/>
                  <a:gd name="G12" fmla="*/ G9 1 G11"/>
                  <a:gd name="G13" fmla="*/ 1 35987 45568"/>
                  <a:gd name="G14" fmla="*/ 1 35987 55552"/>
                  <a:gd name="G15" fmla="*/ G14 1 180"/>
                  <a:gd name="G16" fmla="*/ G13 1 G15"/>
                  <a:gd name="G17" fmla="+- 17 0 0"/>
                  <a:gd name="G18" fmla="+- 1 0 0"/>
                  <a:gd name="T0" fmla="*/ 0 w 304"/>
                  <a:gd name="T1" fmla="*/ 0 h 288"/>
                  <a:gd name="T2" fmla="*/ 18 w 304"/>
                  <a:gd name="T3" fmla="*/ 16 h 288"/>
                  <a:gd name="T4" fmla="*/ 16 w 304"/>
                  <a:gd name="T5" fmla="*/ 28 h 288"/>
                  <a:gd name="T6" fmla="*/ 2 w 304"/>
                  <a:gd name="T7" fmla="*/ 12 h 288"/>
                  <a:gd name="T8" fmla="*/ 0 w 304"/>
                  <a:gd name="T9" fmla="*/ 0 h 288"/>
                  <a:gd name="T10" fmla="*/ 0 w 304"/>
                  <a:gd name="T11" fmla="*/ 0 h 288"/>
                  <a:gd name="T12" fmla="*/ 304 w 304"/>
                  <a:gd name="T13" fmla="*/ 288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T10" t="T11" r="T12" b="T13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826" name="Oval 274"/>
              <p:cNvSpPr>
                <a:spLocks noChangeArrowheads="1"/>
              </p:cNvSpPr>
              <p:nvPr/>
            </p:nvSpPr>
            <p:spPr bwMode="auto">
              <a:xfrm>
                <a:off x="2195" y="3583"/>
                <a:ext cx="4" cy="11"/>
              </a:xfrm>
              <a:prstGeom prst="ellipse">
                <a:avLst/>
              </a:prstGeom>
              <a:solidFill>
                <a:srgbClr val="333333"/>
              </a:soli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827" name="Freeform 275"/>
              <p:cNvSpPr>
                <a:spLocks noChangeArrowheads="1"/>
              </p:cNvSpPr>
              <p:nvPr/>
            </p:nvSpPr>
            <p:spPr bwMode="auto">
              <a:xfrm>
                <a:off x="2174" y="3583"/>
                <a:ext cx="23" cy="24"/>
              </a:xfrm>
              <a:custGeom>
                <a:avLst/>
                <a:gdLst>
                  <a:gd name="G0" fmla="+- 106 0 0"/>
                  <a:gd name="G1" fmla="+- 120 0 0"/>
                  <a:gd name="G2" fmla="+- 1 0 0"/>
                  <a:gd name="G3" fmla="+- 1 0 0"/>
                  <a:gd name="G4" fmla="+- 106 0 0"/>
                  <a:gd name="T0" fmla="*/ 0 w 306"/>
                  <a:gd name="T1" fmla="*/ 11 h 240"/>
                  <a:gd name="T2" fmla="*/ 2 w 306"/>
                  <a:gd name="T3" fmla="*/ 23 h 240"/>
                  <a:gd name="T4" fmla="*/ 18 w 306"/>
                  <a:gd name="T5" fmla="*/ 11 h 240"/>
                  <a:gd name="T6" fmla="*/ 17 w 306"/>
                  <a:gd name="T7" fmla="*/ 0 h 240"/>
                  <a:gd name="T8" fmla="*/ 0 w 306"/>
                  <a:gd name="T9" fmla="*/ 11 h 240"/>
                  <a:gd name="T10" fmla="*/ 0 w 306"/>
                  <a:gd name="T11" fmla="*/ 0 h 240"/>
                  <a:gd name="T12" fmla="*/ 306 w 306"/>
                  <a:gd name="T13" fmla="*/ 24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T10" t="T11" r="T12" b="T13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828" name="AutoShape 276"/>
              <p:cNvSpPr>
                <a:spLocks noChangeArrowheads="1"/>
              </p:cNvSpPr>
              <p:nvPr/>
            </p:nvSpPr>
            <p:spPr bwMode="auto">
              <a:xfrm>
                <a:off x="2057" y="3591"/>
                <a:ext cx="119" cy="18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829" name="AutoShape 277"/>
              <p:cNvSpPr>
                <a:spLocks noChangeArrowheads="1"/>
              </p:cNvSpPr>
              <p:nvPr/>
            </p:nvSpPr>
            <p:spPr bwMode="auto">
              <a:xfrm>
                <a:off x="2064" y="3596"/>
                <a:ext cx="106" cy="9"/>
              </a:xfrm>
              <a:prstGeom prst="roundRect">
                <a:avLst>
                  <a:gd name="adj" fmla="val 50000"/>
                </a:avLst>
              </a:prstGeom>
              <a:gradFill rotWithShape="0">
                <a:gsLst>
                  <a:gs pos="0">
                    <a:srgbClr val="000000"/>
                  </a:gs>
                  <a:gs pos="100000">
                    <a:srgbClr val="808080"/>
                  </a:gs>
                </a:gsLst>
                <a:lin ang="0" scaled="1"/>
              </a:gra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830" name="Oval 278"/>
              <p:cNvSpPr>
                <a:spLocks noChangeArrowheads="1"/>
              </p:cNvSpPr>
              <p:nvPr/>
            </p:nvSpPr>
            <p:spPr bwMode="auto">
              <a:xfrm>
                <a:off x="2074" y="3554"/>
                <a:ext cx="15" cy="17"/>
              </a:xfrm>
              <a:prstGeom prst="ellipse">
                <a:avLst/>
              </a:prstGeom>
              <a:solidFill>
                <a:srgbClr val="33CC33"/>
              </a:soli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831" name="Oval 279"/>
              <p:cNvSpPr>
                <a:spLocks noChangeArrowheads="1"/>
              </p:cNvSpPr>
              <p:nvPr/>
            </p:nvSpPr>
            <p:spPr bwMode="auto">
              <a:xfrm>
                <a:off x="2092" y="3554"/>
                <a:ext cx="15" cy="17"/>
              </a:xfrm>
              <a:prstGeom prst="ellipse">
                <a:avLst/>
              </a:prstGeom>
              <a:solidFill>
                <a:srgbClr val="FF0000"/>
              </a:soli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832" name="Oval 280"/>
              <p:cNvSpPr>
                <a:spLocks noChangeArrowheads="1"/>
              </p:cNvSpPr>
              <p:nvPr/>
            </p:nvSpPr>
            <p:spPr bwMode="auto">
              <a:xfrm>
                <a:off x="2109" y="3554"/>
                <a:ext cx="15" cy="17"/>
              </a:xfrm>
              <a:prstGeom prst="ellipse">
                <a:avLst/>
              </a:prstGeom>
              <a:solidFill>
                <a:srgbClr val="33CC33"/>
              </a:soli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833" name="Rectangle 281"/>
              <p:cNvSpPr>
                <a:spLocks noChangeArrowheads="1"/>
              </p:cNvSpPr>
              <p:nvPr/>
            </p:nvSpPr>
            <p:spPr bwMode="auto">
              <a:xfrm>
                <a:off x="2150" y="3485"/>
                <a:ext cx="7" cy="95"/>
              </a:xfrm>
              <a:prstGeom prst="rect">
                <a:avLst/>
              </a:prstGeom>
              <a:solidFill>
                <a:srgbClr val="292929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3834" name="Group 282"/>
            <p:cNvGrpSpPr>
              <a:grpSpLocks/>
            </p:cNvGrpSpPr>
            <p:nvPr/>
          </p:nvGrpSpPr>
          <p:grpSpPr bwMode="auto">
            <a:xfrm>
              <a:off x="405" y="1253"/>
              <a:ext cx="336" cy="260"/>
              <a:chOff x="405" y="1253"/>
              <a:chExt cx="336" cy="260"/>
            </a:xfrm>
          </p:grpSpPr>
          <p:pic>
            <p:nvPicPr>
              <p:cNvPr id="23835" name="Picture 283"/>
              <p:cNvPicPr>
                <a:picLocks noChangeAspect="1" noChangeArrowheads="1"/>
              </p:cNvPicPr>
              <p:nvPr/>
            </p:nvPicPr>
            <p:blipFill>
              <a:blip r:embed="rId14"/>
              <a:srcRect/>
              <a:stretch>
                <a:fillRect/>
              </a:stretch>
            </p:blipFill>
            <p:spPr bwMode="auto">
              <a:xfrm>
                <a:off x="405" y="1253"/>
                <a:ext cx="333" cy="140"/>
              </a:xfrm>
              <a:prstGeom prst="rect">
                <a:avLst/>
              </a:prstGeom>
              <a:noFill/>
              <a:ln w="9525" cap="flat">
                <a:noFill/>
                <a:round/>
                <a:headEnd/>
                <a:tailEnd/>
              </a:ln>
              <a:effectLst/>
            </p:spPr>
          </p:pic>
          <p:pic>
            <p:nvPicPr>
              <p:cNvPr id="23836" name="Picture 284"/>
              <p:cNvPicPr>
                <a:picLocks noChangeAspect="1" noChangeArrowheads="1"/>
              </p:cNvPicPr>
              <p:nvPr/>
            </p:nvPicPr>
            <p:blipFill>
              <a:blip r:embed="rId15"/>
              <a:srcRect/>
              <a:stretch>
                <a:fillRect/>
              </a:stretch>
            </p:blipFill>
            <p:spPr bwMode="auto">
              <a:xfrm rot="120000">
                <a:off x="421" y="1409"/>
                <a:ext cx="275" cy="99"/>
              </a:xfrm>
              <a:prstGeom prst="rect">
                <a:avLst/>
              </a:prstGeom>
              <a:noFill/>
              <a:ln w="9525" cap="flat">
                <a:noFill/>
                <a:round/>
                <a:headEnd/>
                <a:tailEnd/>
              </a:ln>
              <a:effectLst/>
            </p:spPr>
          </p:pic>
          <p:sp>
            <p:nvSpPr>
              <p:cNvPr id="23837" name="Freeform 285"/>
              <p:cNvSpPr>
                <a:spLocks noChangeArrowheads="1"/>
              </p:cNvSpPr>
              <p:nvPr/>
            </p:nvSpPr>
            <p:spPr bwMode="auto">
              <a:xfrm>
                <a:off x="512" y="1312"/>
                <a:ext cx="221" cy="130"/>
              </a:xfrm>
              <a:custGeom>
                <a:avLst/>
                <a:gdLst>
                  <a:gd name="G0" fmla="+- 1 0 0"/>
                  <a:gd name="G1" fmla="+- 1734 0 0"/>
                  <a:gd name="G2" fmla="+- 1 0 0"/>
                  <a:gd name="G3" fmla="+- 1 0 0"/>
                  <a:gd name="G4" fmla="+- 1 0 0"/>
                  <a:gd name="T0" fmla="*/ 1 w 2982"/>
                  <a:gd name="T1" fmla="*/ 0 h 2442"/>
                  <a:gd name="T2" fmla="*/ 0 w 2982"/>
                  <a:gd name="T3" fmla="*/ 1 h 2442"/>
                  <a:gd name="T4" fmla="*/ 4 w 2982"/>
                  <a:gd name="T5" fmla="*/ 1 h 2442"/>
                  <a:gd name="T6" fmla="*/ 4 w 2982"/>
                  <a:gd name="T7" fmla="*/ 1 h 2442"/>
                  <a:gd name="T8" fmla="*/ 1 w 2982"/>
                  <a:gd name="T9" fmla="*/ 0 h 2442"/>
                  <a:gd name="T10" fmla="*/ 0 w 2982"/>
                  <a:gd name="T11" fmla="*/ 0 h 2442"/>
                  <a:gd name="T12" fmla="*/ 2982 w 2982"/>
                  <a:gd name="T13" fmla="*/ 2442 h 24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T10" t="T11" r="T12" b="T13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360" cap="sq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23838" name="Picture 286"/>
              <p:cNvPicPr>
                <a:picLocks noChangeAspect="1" noChangeArrowheads="1"/>
              </p:cNvPicPr>
              <p:nvPr/>
            </p:nvPicPr>
            <p:blipFill>
              <a:blip r:embed="rId16"/>
              <a:srcRect/>
              <a:stretch>
                <a:fillRect/>
              </a:stretch>
            </p:blipFill>
            <p:spPr bwMode="auto">
              <a:xfrm>
                <a:off x="523" y="1315"/>
                <a:ext cx="201" cy="118"/>
              </a:xfrm>
              <a:prstGeom prst="rect">
                <a:avLst/>
              </a:prstGeom>
              <a:noFill/>
              <a:ln w="9525" cap="flat">
                <a:noFill/>
                <a:round/>
                <a:headEnd/>
                <a:tailEnd/>
              </a:ln>
              <a:effectLst/>
            </p:spPr>
          </p:pic>
          <p:sp>
            <p:nvSpPr>
              <p:cNvPr id="23839" name="Freeform 287"/>
              <p:cNvSpPr>
                <a:spLocks noChangeArrowheads="1"/>
              </p:cNvSpPr>
              <p:nvPr/>
            </p:nvSpPr>
            <p:spPr bwMode="auto">
              <a:xfrm>
                <a:off x="553" y="1308"/>
                <a:ext cx="187" cy="23"/>
              </a:xfrm>
              <a:custGeom>
                <a:avLst/>
                <a:gdLst>
                  <a:gd name="G0" fmla="+- 1 0 0"/>
                  <a:gd name="G1" fmla="+- 1 0 0"/>
                  <a:gd name="G2" fmla="+- 1 0 0"/>
                  <a:gd name="G3" fmla="+- 86 0 0"/>
                  <a:gd name="G4" fmla="+- 1 0 0"/>
                  <a:gd name="T0" fmla="*/ 1 w 2528"/>
                  <a:gd name="T1" fmla="*/ 0 h 455"/>
                  <a:gd name="T2" fmla="*/ 4 w 2528"/>
                  <a:gd name="T3" fmla="*/ 1 h 455"/>
                  <a:gd name="T4" fmla="*/ 4 w 2528"/>
                  <a:gd name="T5" fmla="*/ 1 h 455"/>
                  <a:gd name="T6" fmla="*/ 0 w 2528"/>
                  <a:gd name="T7" fmla="*/ 1 h 455"/>
                  <a:gd name="T8" fmla="*/ 1 w 2528"/>
                  <a:gd name="T9" fmla="*/ 0 h 455"/>
                  <a:gd name="T10" fmla="*/ 0 w 2528"/>
                  <a:gd name="T11" fmla="*/ 0 h 455"/>
                  <a:gd name="T12" fmla="*/ 2528 w 2528"/>
                  <a:gd name="T13" fmla="*/ 455 h 4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T10" t="T11" r="T12" b="T13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840" name="Freeform 288"/>
              <p:cNvSpPr>
                <a:spLocks noChangeArrowheads="1"/>
              </p:cNvSpPr>
              <p:nvPr/>
            </p:nvSpPr>
            <p:spPr bwMode="auto">
              <a:xfrm>
                <a:off x="510" y="1308"/>
                <a:ext cx="51" cy="101"/>
              </a:xfrm>
              <a:custGeom>
                <a:avLst/>
                <a:gdLst>
                  <a:gd name="G0" fmla="+- 1 0 0"/>
                  <a:gd name="G1" fmla="+- 1869 0 0"/>
                  <a:gd name="G2" fmla="+- 1 0 0"/>
                  <a:gd name="G3" fmla="+- 1 0 0"/>
                  <a:gd name="G4" fmla="+- 1 0 0"/>
                  <a:gd name="T0" fmla="*/ 1 w 702"/>
                  <a:gd name="T1" fmla="*/ 0 h 1893"/>
                  <a:gd name="T2" fmla="*/ 0 w 702"/>
                  <a:gd name="T3" fmla="*/ 1 h 1893"/>
                  <a:gd name="T4" fmla="*/ 1 w 702"/>
                  <a:gd name="T5" fmla="*/ 1 h 1893"/>
                  <a:gd name="T6" fmla="*/ 1 w 702"/>
                  <a:gd name="T7" fmla="*/ 1 h 1893"/>
                  <a:gd name="T8" fmla="*/ 1 w 702"/>
                  <a:gd name="T9" fmla="*/ 0 h 1893"/>
                  <a:gd name="T10" fmla="*/ 0 w 702"/>
                  <a:gd name="T11" fmla="*/ 0 h 1893"/>
                  <a:gd name="T12" fmla="*/ 702 w 702"/>
                  <a:gd name="T13" fmla="*/ 1893 h 18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T10" t="T11" r="T12" b="T13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841" name="Freeform 289"/>
              <p:cNvSpPr>
                <a:spLocks noChangeArrowheads="1"/>
              </p:cNvSpPr>
              <p:nvPr/>
            </p:nvSpPr>
            <p:spPr bwMode="auto">
              <a:xfrm>
                <a:off x="683" y="1326"/>
                <a:ext cx="55" cy="116"/>
              </a:xfrm>
              <a:custGeom>
                <a:avLst/>
                <a:gdLst>
                  <a:gd name="G0" fmla="+- 1 0 0"/>
                  <a:gd name="G1" fmla="+- 1 0 0"/>
                  <a:gd name="G2" fmla="+- 2148 0 0"/>
                  <a:gd name="G3" fmla="+- 1 0 0"/>
                  <a:gd name="G4" fmla="+- 1 0 0"/>
                  <a:gd name="T0" fmla="*/ 1 w 756"/>
                  <a:gd name="T1" fmla="*/ 0 h 2184"/>
                  <a:gd name="T2" fmla="*/ 1 w 756"/>
                  <a:gd name="T3" fmla="*/ 1 h 2184"/>
                  <a:gd name="T4" fmla="*/ 0 w 756"/>
                  <a:gd name="T5" fmla="*/ 1 h 2184"/>
                  <a:gd name="T6" fmla="*/ 1 w 756"/>
                  <a:gd name="T7" fmla="*/ 1 h 2184"/>
                  <a:gd name="T8" fmla="*/ 1 w 756"/>
                  <a:gd name="T9" fmla="*/ 0 h 2184"/>
                  <a:gd name="T10" fmla="*/ 0 w 756"/>
                  <a:gd name="T11" fmla="*/ 0 h 2184"/>
                  <a:gd name="T12" fmla="*/ 756 w 756"/>
                  <a:gd name="T13" fmla="*/ 2184 h 2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T10" t="T11" r="T12" b="T13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DDDDDD"/>
                  </a:gs>
                  <a:gs pos="100000">
                    <a:srgbClr val="FFFFFF"/>
                  </a:gs>
                </a:gsLst>
                <a:lin ang="5400000" scaled="1"/>
              </a:gra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842" name="Freeform 290"/>
              <p:cNvSpPr>
                <a:spLocks noChangeArrowheads="1"/>
              </p:cNvSpPr>
              <p:nvPr/>
            </p:nvSpPr>
            <p:spPr bwMode="auto">
              <a:xfrm>
                <a:off x="510" y="1404"/>
                <a:ext cx="205" cy="38"/>
              </a:xfrm>
              <a:custGeom>
                <a:avLst/>
                <a:gdLst>
                  <a:gd name="G0" fmla="+- 1 0 0"/>
                  <a:gd name="G1" fmla="+- 99 0 0"/>
                  <a:gd name="G2" fmla="+- 1 0 0"/>
                  <a:gd name="G3" fmla="+- 1 0 0"/>
                  <a:gd name="G4" fmla="+- 1 0 0"/>
                  <a:gd name="G5" fmla="+- 1 0 0"/>
                  <a:gd name="G6" fmla="+- 1 0 0"/>
                  <a:gd name="T0" fmla="*/ 1 w 2773"/>
                  <a:gd name="T1" fmla="*/ 0 h 738"/>
                  <a:gd name="T2" fmla="*/ 0 w 2773"/>
                  <a:gd name="T3" fmla="*/ 1 h 738"/>
                  <a:gd name="T4" fmla="*/ 4 w 2773"/>
                  <a:gd name="T5" fmla="*/ 1 h 738"/>
                  <a:gd name="T6" fmla="*/ 4 w 2773"/>
                  <a:gd name="T7" fmla="*/ 1 h 738"/>
                  <a:gd name="T8" fmla="*/ 1 w 2773"/>
                  <a:gd name="T9" fmla="*/ 0 h 738"/>
                  <a:gd name="T10" fmla="*/ 0 w 2773"/>
                  <a:gd name="T11" fmla="*/ 0 h 738"/>
                  <a:gd name="T12" fmla="*/ 2773 w 2773"/>
                  <a:gd name="T13" fmla="*/ 738 h 7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T10" t="T11" r="T12" b="T13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00CC"/>
                  </a:gs>
                  <a:gs pos="100000">
                    <a:srgbClr val="FFFFFF"/>
                  </a:gs>
                </a:gsLst>
                <a:lin ang="0" scaled="1"/>
              </a:gra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843" name="Freeform 291"/>
              <p:cNvSpPr>
                <a:spLocks noChangeArrowheads="1"/>
              </p:cNvSpPr>
              <p:nvPr/>
            </p:nvSpPr>
            <p:spPr bwMode="auto">
              <a:xfrm>
                <a:off x="689" y="1327"/>
                <a:ext cx="52" cy="117"/>
              </a:xfrm>
              <a:custGeom>
                <a:avLst/>
                <a:gdLst>
                  <a:gd name="G0" fmla="+- 1 0 0"/>
                  <a:gd name="G1" fmla="+- 1 0 0"/>
                  <a:gd name="G2" fmla="+- 1 0 0"/>
                  <a:gd name="G3" fmla="+- 1647 0 0"/>
                  <a:gd name="G4" fmla="+- 1 0 0"/>
                  <a:gd name="T0" fmla="*/ 3 w 637"/>
                  <a:gd name="T1" fmla="*/ 0 h 1659"/>
                  <a:gd name="T2" fmla="*/ 3 w 637"/>
                  <a:gd name="T3" fmla="*/ 0 h 1659"/>
                  <a:gd name="T4" fmla="*/ 1 w 637"/>
                  <a:gd name="T5" fmla="*/ 21 h 1659"/>
                  <a:gd name="T6" fmla="*/ 0 w 637"/>
                  <a:gd name="T7" fmla="*/ 21 h 1659"/>
                  <a:gd name="T8" fmla="*/ 3 w 637"/>
                  <a:gd name="T9" fmla="*/ 0 h 1659"/>
                  <a:gd name="T10" fmla="*/ 0 w 637"/>
                  <a:gd name="T11" fmla="*/ 0 h 1659"/>
                  <a:gd name="T12" fmla="*/ 637 w 637"/>
                  <a:gd name="T13" fmla="*/ 1659 h 16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T10" t="T11" r="T12" b="T13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844" name="Freeform 292"/>
              <p:cNvSpPr>
                <a:spLocks noChangeArrowheads="1"/>
              </p:cNvSpPr>
              <p:nvPr/>
            </p:nvSpPr>
            <p:spPr bwMode="auto">
              <a:xfrm>
                <a:off x="510" y="1410"/>
                <a:ext cx="182" cy="38"/>
              </a:xfrm>
              <a:custGeom>
                <a:avLst/>
                <a:gdLst>
                  <a:gd name="G0" fmla="+- 1 0 0"/>
                  <a:gd name="T0" fmla="*/ 57 256 1"/>
                  <a:gd name="T1" fmla="*/ 0 256 1"/>
                  <a:gd name="G1" fmla="+- 0 T0 T1"/>
                  <a:gd name="G2" fmla="sin 0 G1"/>
                  <a:gd name="G3" fmla="+- 1 0 0"/>
                  <a:gd name="G4" fmla="+- 1 0 0"/>
                  <a:gd name="G5" fmla="+- 1 0 0"/>
                  <a:gd name="T2" fmla="*/ 0 w 2216"/>
                  <a:gd name="T3" fmla="*/ 0 h 550"/>
                  <a:gd name="T4" fmla="*/ 1 w 2216"/>
                  <a:gd name="T5" fmla="*/ 1 h 550"/>
                  <a:gd name="T6" fmla="*/ 13 w 2216"/>
                  <a:gd name="T7" fmla="*/ 7 h 550"/>
                  <a:gd name="T8" fmla="*/ 13 w 2216"/>
                  <a:gd name="T9" fmla="*/ 6 h 550"/>
                  <a:gd name="T10" fmla="*/ 0 w 2216"/>
                  <a:gd name="T11" fmla="*/ 0 h 550"/>
                  <a:gd name="T12" fmla="*/ 0 w 2216"/>
                  <a:gd name="T13" fmla="*/ 0 h 550"/>
                  <a:gd name="T14" fmla="*/ 2216 w 2216"/>
                  <a:gd name="T15" fmla="*/ 550 h 550"/>
                </a:gdLst>
                <a:ahLst/>
                <a:cxnLst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3845" name="Group 293"/>
              <p:cNvGrpSpPr>
                <a:grpSpLocks/>
              </p:cNvGrpSpPr>
              <p:nvPr/>
            </p:nvGrpSpPr>
            <p:grpSpPr bwMode="auto">
              <a:xfrm>
                <a:off x="507" y="1451"/>
                <a:ext cx="61" cy="22"/>
                <a:chOff x="507" y="1451"/>
                <a:chExt cx="61" cy="22"/>
              </a:xfrm>
            </p:grpSpPr>
            <p:sp>
              <p:nvSpPr>
                <p:cNvPr id="23846" name="Freeform 294"/>
                <p:cNvSpPr>
                  <a:spLocks noChangeArrowheads="1"/>
                </p:cNvSpPr>
                <p:nvPr/>
              </p:nvSpPr>
              <p:spPr bwMode="auto">
                <a:xfrm>
                  <a:off x="507" y="1451"/>
                  <a:ext cx="61" cy="22"/>
                </a:xfrm>
                <a:custGeom>
                  <a:avLst/>
                  <a:gdLst>
                    <a:gd name="G0" fmla="+- 1 0 0"/>
                    <a:gd name="G1" fmla="+- 1 0 0"/>
                    <a:gd name="G2" fmla="+- 1 0 0"/>
                    <a:gd name="G3" fmla="+- 183 0 0"/>
                    <a:gd name="G4" fmla="+- 1 0 0"/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w 752"/>
                    <a:gd name="T11" fmla="*/ 0 h 327"/>
                    <a:gd name="T12" fmla="*/ 752 w 752"/>
                    <a:gd name="T13" fmla="*/ 327 h 3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T10" t="T11" r="T12" b="T13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 w="9525" cap="flat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847" name="Freeform 295"/>
                <p:cNvSpPr>
                  <a:spLocks noChangeArrowheads="1"/>
                </p:cNvSpPr>
                <p:nvPr/>
              </p:nvSpPr>
              <p:spPr bwMode="auto">
                <a:xfrm>
                  <a:off x="508" y="1452"/>
                  <a:ext cx="59" cy="21"/>
                </a:xfrm>
                <a:custGeom>
                  <a:avLst/>
                  <a:gdLst>
                    <a:gd name="G0" fmla="+- 1 0 0"/>
                    <a:gd name="G1" fmla="+- 1 0 0"/>
                    <a:gd name="G2" fmla="+- 1 0 0"/>
                    <a:gd name="G3" fmla="+- 173 0 0"/>
                    <a:gd name="G4" fmla="+- 1 0 0"/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w 726"/>
                    <a:gd name="T11" fmla="*/ 0 h 311"/>
                    <a:gd name="T12" fmla="*/ 726 w 726"/>
                    <a:gd name="T13" fmla="*/ 311 h 3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T10" t="T11" r="T12" b="T13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 w="9525" cap="flat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848" name="Freeform 296"/>
                <p:cNvSpPr>
                  <a:spLocks noChangeArrowheads="1"/>
                </p:cNvSpPr>
                <p:nvPr/>
              </p:nvSpPr>
              <p:spPr bwMode="auto">
                <a:xfrm>
                  <a:off x="512" y="1460"/>
                  <a:ext cx="20" cy="6"/>
                </a:xfrm>
                <a:custGeom>
                  <a:avLst/>
                  <a:gdLst>
                    <a:gd name="G0" fmla="+- 44 0 0"/>
                    <a:gd name="G1" fmla="+- 1 0 0"/>
                    <a:gd name="G2" fmla="+- 25 0 0"/>
                    <a:gd name="G3" fmla="+- 1 0 0"/>
                    <a:gd name="G4" fmla="+- 44 0 0"/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w 258"/>
                    <a:gd name="T11" fmla="*/ 0 h 100"/>
                    <a:gd name="T12" fmla="*/ 258 w 258"/>
                    <a:gd name="T13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T10" t="T11" r="T12" b="T13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00CC99"/>
                </a:solidFill>
                <a:ln w="9525" cap="flat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849" name="Freeform 297"/>
                <p:cNvSpPr>
                  <a:spLocks noChangeArrowheads="1"/>
                </p:cNvSpPr>
                <p:nvPr/>
              </p:nvSpPr>
              <p:spPr bwMode="auto">
                <a:xfrm>
                  <a:off x="512" y="1464"/>
                  <a:ext cx="15" cy="3"/>
                </a:xfrm>
                <a:custGeom>
                  <a:avLst/>
                  <a:gdLst>
                    <a:gd name="G0" fmla="+- 0 0 0"/>
                    <a:gd name="G1" fmla="+- 1 0 0"/>
                    <a:gd name="G2" fmla="+- 1 0 0"/>
                    <a:gd name="G3" fmla="+- 9 0 0"/>
                    <a:gd name="G4" fmla="+- 0 0 0"/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w 194"/>
                    <a:gd name="T11" fmla="*/ 0 h 63"/>
                    <a:gd name="T12" fmla="*/ 194 w 194"/>
                    <a:gd name="T13" fmla="*/ 63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T10" t="T11" r="T12" b="T13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 w="9525" cap="flat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850" name="Freeform 298"/>
                <p:cNvSpPr>
                  <a:spLocks noChangeArrowheads="1"/>
                </p:cNvSpPr>
                <p:nvPr/>
              </p:nvSpPr>
              <p:spPr bwMode="auto">
                <a:xfrm>
                  <a:off x="530" y="1465"/>
                  <a:ext cx="20" cy="6"/>
                </a:xfrm>
                <a:custGeom>
                  <a:avLst/>
                  <a:gdLst>
                    <a:gd name="G0" fmla="+- 46 0 0"/>
                    <a:gd name="G1" fmla="+- 1 0 0"/>
                    <a:gd name="G2" fmla="+- 26 0 0"/>
                    <a:gd name="G3" fmla="+- 1 0 0"/>
                    <a:gd name="G4" fmla="+- 46 0 0"/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w 258"/>
                    <a:gd name="T11" fmla="*/ 0 h 102"/>
                    <a:gd name="T12" fmla="*/ 258 w 258"/>
                    <a:gd name="T13" fmla="*/ 102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T10" t="T11" r="T12" b="T13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rgbClr val="00CC99"/>
                </a:solidFill>
                <a:ln w="9525" cap="flat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851" name="Freeform 299"/>
                <p:cNvSpPr>
                  <a:spLocks noChangeArrowheads="1"/>
                </p:cNvSpPr>
                <p:nvPr/>
              </p:nvSpPr>
              <p:spPr bwMode="auto">
                <a:xfrm>
                  <a:off x="529" y="1468"/>
                  <a:ext cx="15" cy="3"/>
                </a:xfrm>
                <a:custGeom>
                  <a:avLst/>
                  <a:gdLst>
                    <a:gd name="G0" fmla="+- 0 0 0"/>
                    <a:gd name="G1" fmla="+- 1 0 0"/>
                    <a:gd name="G2" fmla="+- 1 0 0"/>
                    <a:gd name="G3" fmla="+- 9 0 0"/>
                    <a:gd name="G4" fmla="+- 0 0 0"/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w 194"/>
                    <a:gd name="T11" fmla="*/ 0 h 63"/>
                    <a:gd name="T12" fmla="*/ 194 w 194"/>
                    <a:gd name="T13" fmla="*/ 63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T10" t="T11" r="T12" b="T13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 w="9525" cap="flat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3852" name="Freeform 300"/>
              <p:cNvSpPr>
                <a:spLocks noChangeArrowheads="1"/>
              </p:cNvSpPr>
              <p:nvPr/>
            </p:nvSpPr>
            <p:spPr bwMode="auto">
              <a:xfrm>
                <a:off x="613" y="1455"/>
                <a:ext cx="74" cy="50"/>
              </a:xfrm>
              <a:custGeom>
                <a:avLst/>
                <a:gdLst>
                  <a:gd name="G0" fmla="+- 0 0 0"/>
                  <a:gd name="G1" fmla="+- 1 0 0"/>
                  <a:gd name="G2" fmla="+- 1 0 0"/>
                  <a:gd name="G3" fmla="+- 792 0 0"/>
                  <a:gd name="G4" fmla="+- 0 0 0"/>
                  <a:gd name="T0" fmla="*/ 1 w 990"/>
                  <a:gd name="T1" fmla="*/ 3 h 792"/>
                  <a:gd name="T2" fmla="*/ 2 w 990"/>
                  <a:gd name="T3" fmla="*/ 0 h 792"/>
                  <a:gd name="T4" fmla="*/ 2 w 990"/>
                  <a:gd name="T5" fmla="*/ 1 h 792"/>
                  <a:gd name="T6" fmla="*/ 0 w 990"/>
                  <a:gd name="T7" fmla="*/ 3 h 792"/>
                  <a:gd name="T8" fmla="*/ 1 w 990"/>
                  <a:gd name="T9" fmla="*/ 3 h 792"/>
                  <a:gd name="T10" fmla="*/ 0 w 990"/>
                  <a:gd name="T11" fmla="*/ 0 h 792"/>
                  <a:gd name="T12" fmla="*/ 990 w 990"/>
                  <a:gd name="T13" fmla="*/ 792 h 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T10" t="T11" r="T12" b="T13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853" name="Freeform 301"/>
              <p:cNvSpPr>
                <a:spLocks noChangeArrowheads="1"/>
              </p:cNvSpPr>
              <p:nvPr/>
            </p:nvSpPr>
            <p:spPr bwMode="auto">
              <a:xfrm>
                <a:off x="421" y="1459"/>
                <a:ext cx="192" cy="45"/>
              </a:xfrm>
              <a:custGeom>
                <a:avLst/>
                <a:gdLst>
                  <a:gd name="G0" fmla="+- 0 0 0"/>
                  <a:gd name="G1" fmla="+- 0 0 0"/>
                  <a:gd name="G2" fmla="+- 1 0 0"/>
                  <a:gd name="G3" fmla="+- 1 0 0"/>
                  <a:gd name="G4" fmla="+- 1 0 0"/>
                  <a:gd name="G5" fmla="+- 1 0 0"/>
                  <a:gd name="G6" fmla="+- 24 0 0"/>
                  <a:gd name="G7" fmla="+- 0 0 0"/>
                  <a:gd name="T0" fmla="*/ 1 w 2532"/>
                  <a:gd name="T1" fmla="*/ 0 h 723"/>
                  <a:gd name="T2" fmla="*/ 1 w 2532"/>
                  <a:gd name="T3" fmla="*/ 0 h 723"/>
                  <a:gd name="T4" fmla="*/ 6 w 2532"/>
                  <a:gd name="T5" fmla="*/ 3 h 723"/>
                  <a:gd name="T6" fmla="*/ 6 w 2532"/>
                  <a:gd name="T7" fmla="*/ 3 h 723"/>
                  <a:gd name="T8" fmla="*/ 0 w 2532"/>
                  <a:gd name="T9" fmla="*/ 1 h 723"/>
                  <a:gd name="T10" fmla="*/ 1 w 2532"/>
                  <a:gd name="T11" fmla="*/ 0 h 723"/>
                  <a:gd name="T12" fmla="*/ 0 w 2532"/>
                  <a:gd name="T13" fmla="*/ 0 h 723"/>
                  <a:gd name="T14" fmla="*/ 2532 w 2532"/>
                  <a:gd name="T15" fmla="*/ 723 h 7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854" name="Freeform 302"/>
              <p:cNvSpPr>
                <a:spLocks noChangeArrowheads="1"/>
              </p:cNvSpPr>
              <p:nvPr/>
            </p:nvSpPr>
            <p:spPr bwMode="auto">
              <a:xfrm>
                <a:off x="421" y="1450"/>
                <a:ext cx="1" cy="8"/>
              </a:xfrm>
              <a:custGeom>
                <a:avLst/>
                <a:gdLst>
                  <a:gd name="G0" fmla="+- 1 0 0"/>
                  <a:gd name="G1" fmla="+- 1 0 0"/>
                  <a:gd name="G2" fmla="+- 144 0 0"/>
                  <a:gd name="G3" fmla="+- 0 0 0"/>
                  <a:gd name="G4" fmla="+- 1 0 0"/>
                  <a:gd name="T0" fmla="*/ 1 w 26"/>
                  <a:gd name="T1" fmla="*/ 1 h 147"/>
                  <a:gd name="T2" fmla="*/ 1 w 26"/>
                  <a:gd name="T3" fmla="*/ 1 h 147"/>
                  <a:gd name="T4" fmla="*/ 0 w 26"/>
                  <a:gd name="T5" fmla="*/ 1 h 147"/>
                  <a:gd name="T6" fmla="*/ 1 w 26"/>
                  <a:gd name="T7" fmla="*/ 0 h 147"/>
                  <a:gd name="T8" fmla="*/ 1 w 26"/>
                  <a:gd name="T9" fmla="*/ 1 h 147"/>
                  <a:gd name="T10" fmla="*/ 0 w 26"/>
                  <a:gd name="T11" fmla="*/ 0 h 147"/>
                  <a:gd name="T12" fmla="*/ 26 w 26"/>
                  <a:gd name="T13" fmla="*/ 147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T10" t="T11" r="T12" b="T13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855" name="Freeform 303"/>
              <p:cNvSpPr>
                <a:spLocks noChangeArrowheads="1"/>
              </p:cNvSpPr>
              <p:nvPr/>
            </p:nvSpPr>
            <p:spPr bwMode="auto">
              <a:xfrm>
                <a:off x="421" y="1412"/>
                <a:ext cx="89" cy="38"/>
              </a:xfrm>
              <a:custGeom>
                <a:avLst/>
                <a:gdLst>
                  <a:gd name="G0" fmla="+- 1 0 0"/>
                  <a:gd name="G1" fmla="+- 597 0 0"/>
                  <a:gd name="G2" fmla="+- 1 0 0"/>
                  <a:gd name="G3" fmla="+- 1 0 0"/>
                  <a:gd name="G4" fmla="+- 1 0 0"/>
                  <a:gd name="T0" fmla="*/ 2 w 1176"/>
                  <a:gd name="T1" fmla="*/ 0 h 606"/>
                  <a:gd name="T2" fmla="*/ 0 w 1176"/>
                  <a:gd name="T3" fmla="*/ 2 h 606"/>
                  <a:gd name="T4" fmla="*/ 1 w 1176"/>
                  <a:gd name="T5" fmla="*/ 2 h 606"/>
                  <a:gd name="T6" fmla="*/ 2 w 1176"/>
                  <a:gd name="T7" fmla="*/ 1 h 606"/>
                  <a:gd name="T8" fmla="*/ 2 w 1176"/>
                  <a:gd name="T9" fmla="*/ 0 h 606"/>
                  <a:gd name="T10" fmla="*/ 0 w 1176"/>
                  <a:gd name="T11" fmla="*/ 0 h 606"/>
                  <a:gd name="T12" fmla="*/ 1176 w 1176"/>
                  <a:gd name="T13" fmla="*/ 606 h 6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T10" t="T11" r="T12" b="T13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856" name="Freeform 304"/>
              <p:cNvSpPr>
                <a:spLocks noChangeArrowheads="1"/>
              </p:cNvSpPr>
              <p:nvPr/>
            </p:nvSpPr>
            <p:spPr bwMode="auto">
              <a:xfrm>
                <a:off x="427" y="1452"/>
                <a:ext cx="182" cy="44"/>
              </a:xfrm>
              <a:custGeom>
                <a:avLst/>
                <a:gdLst>
                  <a:gd name="G0" fmla="+- 0 0 0"/>
                  <a:gd name="G1" fmla="+- 0 0 0"/>
                  <a:gd name="G2" fmla="+- 1 0 0"/>
                  <a:gd name="G3" fmla="+- 1 0 0"/>
                  <a:gd name="G4" fmla="+- 1 0 0"/>
                  <a:gd name="G5" fmla="+- 1 0 0"/>
                  <a:gd name="G6" fmla="+- 24 0 0"/>
                  <a:gd name="G7" fmla="+- 0 0 0"/>
                  <a:gd name="T0" fmla="*/ 1 w 2532"/>
                  <a:gd name="T1" fmla="*/ 0 h 723"/>
                  <a:gd name="T2" fmla="*/ 1 w 2532"/>
                  <a:gd name="T3" fmla="*/ 0 h 723"/>
                  <a:gd name="T4" fmla="*/ 2 w 2532"/>
                  <a:gd name="T5" fmla="*/ 1 h 723"/>
                  <a:gd name="T6" fmla="*/ 2 w 2532"/>
                  <a:gd name="T7" fmla="*/ 1 h 723"/>
                  <a:gd name="T8" fmla="*/ 0 w 2532"/>
                  <a:gd name="T9" fmla="*/ 1 h 723"/>
                  <a:gd name="T10" fmla="*/ 1 w 2532"/>
                  <a:gd name="T11" fmla="*/ 0 h 723"/>
                  <a:gd name="T12" fmla="*/ 0 w 2532"/>
                  <a:gd name="T13" fmla="*/ 0 h 723"/>
                  <a:gd name="T14" fmla="*/ 2532 w 2532"/>
                  <a:gd name="T15" fmla="*/ 723 h 7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857" name="Freeform 305"/>
              <p:cNvSpPr>
                <a:spLocks noChangeArrowheads="1"/>
              </p:cNvSpPr>
              <p:nvPr/>
            </p:nvSpPr>
            <p:spPr bwMode="auto">
              <a:xfrm flipV="1">
                <a:off x="610" y="1449"/>
                <a:ext cx="74" cy="45"/>
              </a:xfrm>
              <a:custGeom>
                <a:avLst/>
                <a:gdLst>
                  <a:gd name="G0" fmla="+- 0 0 0"/>
                  <a:gd name="G1" fmla="+- 0 0 0"/>
                  <a:gd name="G2" fmla="+- 1 0 0"/>
                  <a:gd name="G3" fmla="+- 1 0 0"/>
                  <a:gd name="G4" fmla="+- 1 0 0"/>
                  <a:gd name="G5" fmla="+- 1 0 0"/>
                  <a:gd name="G6" fmla="+- 24 0 0"/>
                  <a:gd name="G7" fmla="+- 0 0 0"/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3 h 723"/>
                  <a:gd name="T6" fmla="*/ 0 w 2532"/>
                  <a:gd name="T7" fmla="*/ 3 h 723"/>
                  <a:gd name="T8" fmla="*/ 0 w 2532"/>
                  <a:gd name="T9" fmla="*/ 1 h 723"/>
                  <a:gd name="T10" fmla="*/ 0 w 2532"/>
                  <a:gd name="T11" fmla="*/ 0 h 723"/>
                  <a:gd name="T12" fmla="*/ 0 w 2532"/>
                  <a:gd name="T13" fmla="*/ 0 h 723"/>
                  <a:gd name="T14" fmla="*/ 2532 w 2532"/>
                  <a:gd name="T15" fmla="*/ 723 h 7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3858" name="Group 306"/>
            <p:cNvGrpSpPr>
              <a:grpSpLocks/>
            </p:cNvGrpSpPr>
            <p:nvPr/>
          </p:nvGrpSpPr>
          <p:grpSpPr bwMode="auto">
            <a:xfrm>
              <a:off x="1394" y="3422"/>
              <a:ext cx="298" cy="260"/>
              <a:chOff x="1394" y="3422"/>
              <a:chExt cx="298" cy="260"/>
            </a:xfrm>
          </p:grpSpPr>
          <p:pic>
            <p:nvPicPr>
              <p:cNvPr id="23859" name="Picture 307"/>
              <p:cNvPicPr>
                <a:picLocks noChangeAspect="1" noChangeArrowheads="1"/>
              </p:cNvPicPr>
              <p:nvPr/>
            </p:nvPicPr>
            <p:blipFill>
              <a:blip r:embed="rId17"/>
              <a:srcRect/>
              <a:stretch>
                <a:fillRect/>
              </a:stretch>
            </p:blipFill>
            <p:spPr bwMode="auto">
              <a:xfrm>
                <a:off x="1394" y="3422"/>
                <a:ext cx="296" cy="140"/>
              </a:xfrm>
              <a:prstGeom prst="rect">
                <a:avLst/>
              </a:prstGeom>
              <a:noFill/>
              <a:ln w="9525" cap="flat">
                <a:noFill/>
                <a:round/>
                <a:headEnd/>
                <a:tailEnd/>
              </a:ln>
              <a:effectLst/>
            </p:spPr>
          </p:pic>
          <p:pic>
            <p:nvPicPr>
              <p:cNvPr id="23860" name="Picture 308"/>
              <p:cNvPicPr>
                <a:picLocks noChangeAspect="1" noChangeArrowheads="1"/>
              </p:cNvPicPr>
              <p:nvPr/>
            </p:nvPicPr>
            <p:blipFill>
              <a:blip r:embed="rId18" cstate="print"/>
              <a:srcRect/>
              <a:stretch>
                <a:fillRect/>
              </a:stretch>
            </p:blipFill>
            <p:spPr bwMode="auto">
              <a:xfrm rot="120000">
                <a:off x="1409" y="3578"/>
                <a:ext cx="243" cy="99"/>
              </a:xfrm>
              <a:prstGeom prst="rect">
                <a:avLst/>
              </a:prstGeom>
              <a:noFill/>
              <a:ln w="9525" cap="flat">
                <a:noFill/>
                <a:round/>
                <a:headEnd/>
                <a:tailEnd/>
              </a:ln>
              <a:effectLst/>
            </p:spPr>
          </p:pic>
          <p:sp>
            <p:nvSpPr>
              <p:cNvPr id="23861" name="Freeform 309"/>
              <p:cNvSpPr>
                <a:spLocks noChangeArrowheads="1"/>
              </p:cNvSpPr>
              <p:nvPr/>
            </p:nvSpPr>
            <p:spPr bwMode="auto">
              <a:xfrm>
                <a:off x="1489" y="3481"/>
                <a:ext cx="196" cy="130"/>
              </a:xfrm>
              <a:custGeom>
                <a:avLst/>
                <a:gdLst>
                  <a:gd name="G0" fmla="+- 1 0 0"/>
                  <a:gd name="G1" fmla="+- 1734 0 0"/>
                  <a:gd name="G2" fmla="+- 1 0 0"/>
                  <a:gd name="G3" fmla="+- 1 0 0"/>
                  <a:gd name="G4" fmla="+- 1 0 0"/>
                  <a:gd name="T0" fmla="*/ 1 w 2982"/>
                  <a:gd name="T1" fmla="*/ 0 h 2442"/>
                  <a:gd name="T2" fmla="*/ 0 w 2982"/>
                  <a:gd name="T3" fmla="*/ 1 h 2442"/>
                  <a:gd name="T4" fmla="*/ 4 w 2982"/>
                  <a:gd name="T5" fmla="*/ 1 h 2442"/>
                  <a:gd name="T6" fmla="*/ 4 w 2982"/>
                  <a:gd name="T7" fmla="*/ 1 h 2442"/>
                  <a:gd name="T8" fmla="*/ 1 w 2982"/>
                  <a:gd name="T9" fmla="*/ 0 h 2442"/>
                  <a:gd name="T10" fmla="*/ 0 w 2982"/>
                  <a:gd name="T11" fmla="*/ 0 h 2442"/>
                  <a:gd name="T12" fmla="*/ 2982 w 2982"/>
                  <a:gd name="T13" fmla="*/ 2442 h 24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T10" t="T11" r="T12" b="T13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360" cap="sq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23862" name="Picture 310"/>
              <p:cNvPicPr>
                <a:picLocks noChangeAspect="1" noChangeArrowheads="1"/>
              </p:cNvPicPr>
              <p:nvPr/>
            </p:nvPicPr>
            <p:blipFill>
              <a:blip r:embed="rId19"/>
              <a:srcRect/>
              <a:stretch>
                <a:fillRect/>
              </a:stretch>
            </p:blipFill>
            <p:spPr bwMode="auto">
              <a:xfrm>
                <a:off x="1499" y="3484"/>
                <a:ext cx="178" cy="118"/>
              </a:xfrm>
              <a:prstGeom prst="rect">
                <a:avLst/>
              </a:prstGeom>
              <a:noFill/>
              <a:ln w="9525" cap="flat">
                <a:noFill/>
                <a:round/>
                <a:headEnd/>
                <a:tailEnd/>
              </a:ln>
              <a:effectLst/>
            </p:spPr>
          </p:pic>
          <p:sp>
            <p:nvSpPr>
              <p:cNvPr id="23863" name="Freeform 311"/>
              <p:cNvSpPr>
                <a:spLocks noChangeArrowheads="1"/>
              </p:cNvSpPr>
              <p:nvPr/>
            </p:nvSpPr>
            <p:spPr bwMode="auto">
              <a:xfrm>
                <a:off x="1525" y="3477"/>
                <a:ext cx="166" cy="23"/>
              </a:xfrm>
              <a:custGeom>
                <a:avLst/>
                <a:gdLst>
                  <a:gd name="G0" fmla="+- 1 0 0"/>
                  <a:gd name="G1" fmla="+- 1 0 0"/>
                  <a:gd name="G2" fmla="+- 1 0 0"/>
                  <a:gd name="G3" fmla="+- 86 0 0"/>
                  <a:gd name="G4" fmla="+- 1 0 0"/>
                  <a:gd name="T0" fmla="*/ 1 w 2528"/>
                  <a:gd name="T1" fmla="*/ 0 h 455"/>
                  <a:gd name="T2" fmla="*/ 4 w 2528"/>
                  <a:gd name="T3" fmla="*/ 1 h 455"/>
                  <a:gd name="T4" fmla="*/ 4 w 2528"/>
                  <a:gd name="T5" fmla="*/ 1 h 455"/>
                  <a:gd name="T6" fmla="*/ 0 w 2528"/>
                  <a:gd name="T7" fmla="*/ 1 h 455"/>
                  <a:gd name="T8" fmla="*/ 1 w 2528"/>
                  <a:gd name="T9" fmla="*/ 0 h 455"/>
                  <a:gd name="T10" fmla="*/ 0 w 2528"/>
                  <a:gd name="T11" fmla="*/ 0 h 455"/>
                  <a:gd name="T12" fmla="*/ 2528 w 2528"/>
                  <a:gd name="T13" fmla="*/ 455 h 4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T10" t="T11" r="T12" b="T13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864" name="Freeform 312"/>
              <p:cNvSpPr>
                <a:spLocks noChangeArrowheads="1"/>
              </p:cNvSpPr>
              <p:nvPr/>
            </p:nvSpPr>
            <p:spPr bwMode="auto">
              <a:xfrm>
                <a:off x="1487" y="3477"/>
                <a:ext cx="45" cy="101"/>
              </a:xfrm>
              <a:custGeom>
                <a:avLst/>
                <a:gdLst>
                  <a:gd name="G0" fmla="+- 1 0 0"/>
                  <a:gd name="G1" fmla="+- 1869 0 0"/>
                  <a:gd name="G2" fmla="+- 1 0 0"/>
                  <a:gd name="G3" fmla="+- 1 0 0"/>
                  <a:gd name="G4" fmla="+- 1 0 0"/>
                  <a:gd name="T0" fmla="*/ 1 w 702"/>
                  <a:gd name="T1" fmla="*/ 0 h 1893"/>
                  <a:gd name="T2" fmla="*/ 0 w 702"/>
                  <a:gd name="T3" fmla="*/ 1 h 1893"/>
                  <a:gd name="T4" fmla="*/ 1 w 702"/>
                  <a:gd name="T5" fmla="*/ 1 h 1893"/>
                  <a:gd name="T6" fmla="*/ 1 w 702"/>
                  <a:gd name="T7" fmla="*/ 1 h 1893"/>
                  <a:gd name="T8" fmla="*/ 1 w 702"/>
                  <a:gd name="T9" fmla="*/ 0 h 1893"/>
                  <a:gd name="T10" fmla="*/ 0 w 702"/>
                  <a:gd name="T11" fmla="*/ 0 h 1893"/>
                  <a:gd name="T12" fmla="*/ 702 w 702"/>
                  <a:gd name="T13" fmla="*/ 1893 h 18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T10" t="T11" r="T12" b="T13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865" name="Freeform 313"/>
              <p:cNvSpPr>
                <a:spLocks noChangeArrowheads="1"/>
              </p:cNvSpPr>
              <p:nvPr/>
            </p:nvSpPr>
            <p:spPr bwMode="auto">
              <a:xfrm>
                <a:off x="1641" y="3495"/>
                <a:ext cx="49" cy="116"/>
              </a:xfrm>
              <a:custGeom>
                <a:avLst/>
                <a:gdLst>
                  <a:gd name="G0" fmla="+- 1 0 0"/>
                  <a:gd name="G1" fmla="+- 1 0 0"/>
                  <a:gd name="G2" fmla="+- 2148 0 0"/>
                  <a:gd name="G3" fmla="+- 1 0 0"/>
                  <a:gd name="G4" fmla="+- 1 0 0"/>
                  <a:gd name="T0" fmla="*/ 1 w 756"/>
                  <a:gd name="T1" fmla="*/ 0 h 2184"/>
                  <a:gd name="T2" fmla="*/ 1 w 756"/>
                  <a:gd name="T3" fmla="*/ 1 h 2184"/>
                  <a:gd name="T4" fmla="*/ 0 w 756"/>
                  <a:gd name="T5" fmla="*/ 1 h 2184"/>
                  <a:gd name="T6" fmla="*/ 1 w 756"/>
                  <a:gd name="T7" fmla="*/ 1 h 2184"/>
                  <a:gd name="T8" fmla="*/ 1 w 756"/>
                  <a:gd name="T9" fmla="*/ 0 h 2184"/>
                  <a:gd name="T10" fmla="*/ 0 w 756"/>
                  <a:gd name="T11" fmla="*/ 0 h 2184"/>
                  <a:gd name="T12" fmla="*/ 756 w 756"/>
                  <a:gd name="T13" fmla="*/ 2184 h 2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T10" t="T11" r="T12" b="T13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DDDDDD"/>
                  </a:gs>
                  <a:gs pos="100000">
                    <a:srgbClr val="FFFFFF"/>
                  </a:gs>
                </a:gsLst>
                <a:lin ang="5400000" scaled="1"/>
              </a:gra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866" name="Freeform 314"/>
              <p:cNvSpPr>
                <a:spLocks noChangeArrowheads="1"/>
              </p:cNvSpPr>
              <p:nvPr/>
            </p:nvSpPr>
            <p:spPr bwMode="auto">
              <a:xfrm>
                <a:off x="1487" y="3573"/>
                <a:ext cx="182" cy="38"/>
              </a:xfrm>
              <a:custGeom>
                <a:avLst/>
                <a:gdLst>
                  <a:gd name="G0" fmla="+- 1 0 0"/>
                  <a:gd name="G1" fmla="+- 99 0 0"/>
                  <a:gd name="G2" fmla="+- 1 0 0"/>
                  <a:gd name="G3" fmla="+- 1 0 0"/>
                  <a:gd name="G4" fmla="+- 1 0 0"/>
                  <a:gd name="G5" fmla="+- 1 0 0"/>
                  <a:gd name="G6" fmla="+- 1 0 0"/>
                  <a:gd name="T0" fmla="*/ 1 w 2773"/>
                  <a:gd name="T1" fmla="*/ 0 h 738"/>
                  <a:gd name="T2" fmla="*/ 0 w 2773"/>
                  <a:gd name="T3" fmla="*/ 1 h 738"/>
                  <a:gd name="T4" fmla="*/ 4 w 2773"/>
                  <a:gd name="T5" fmla="*/ 1 h 738"/>
                  <a:gd name="T6" fmla="*/ 4 w 2773"/>
                  <a:gd name="T7" fmla="*/ 1 h 738"/>
                  <a:gd name="T8" fmla="*/ 1 w 2773"/>
                  <a:gd name="T9" fmla="*/ 0 h 738"/>
                  <a:gd name="T10" fmla="*/ 0 w 2773"/>
                  <a:gd name="T11" fmla="*/ 0 h 738"/>
                  <a:gd name="T12" fmla="*/ 2773 w 2773"/>
                  <a:gd name="T13" fmla="*/ 738 h 7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T10" t="T11" r="T12" b="T13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00CC"/>
                  </a:gs>
                  <a:gs pos="100000">
                    <a:srgbClr val="FFFFFF"/>
                  </a:gs>
                </a:gsLst>
                <a:lin ang="0" scaled="1"/>
              </a:gra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867" name="Freeform 315"/>
              <p:cNvSpPr>
                <a:spLocks noChangeArrowheads="1"/>
              </p:cNvSpPr>
              <p:nvPr/>
            </p:nvSpPr>
            <p:spPr bwMode="auto">
              <a:xfrm>
                <a:off x="1646" y="3496"/>
                <a:ext cx="45" cy="117"/>
              </a:xfrm>
              <a:custGeom>
                <a:avLst/>
                <a:gdLst>
                  <a:gd name="G0" fmla="+- 1 0 0"/>
                  <a:gd name="G1" fmla="+- 1 0 0"/>
                  <a:gd name="G2" fmla="+- 1 0 0"/>
                  <a:gd name="G3" fmla="+- 1647 0 0"/>
                  <a:gd name="G4" fmla="+- 1 0 0"/>
                  <a:gd name="T0" fmla="*/ 3 w 637"/>
                  <a:gd name="T1" fmla="*/ 0 h 1659"/>
                  <a:gd name="T2" fmla="*/ 3 w 637"/>
                  <a:gd name="T3" fmla="*/ 0 h 1659"/>
                  <a:gd name="T4" fmla="*/ 1 w 637"/>
                  <a:gd name="T5" fmla="*/ 21 h 1659"/>
                  <a:gd name="T6" fmla="*/ 0 w 637"/>
                  <a:gd name="T7" fmla="*/ 21 h 1659"/>
                  <a:gd name="T8" fmla="*/ 3 w 637"/>
                  <a:gd name="T9" fmla="*/ 0 h 1659"/>
                  <a:gd name="T10" fmla="*/ 0 w 637"/>
                  <a:gd name="T11" fmla="*/ 0 h 1659"/>
                  <a:gd name="T12" fmla="*/ 637 w 637"/>
                  <a:gd name="T13" fmla="*/ 1659 h 16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T10" t="T11" r="T12" b="T13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868" name="Freeform 316"/>
              <p:cNvSpPr>
                <a:spLocks noChangeArrowheads="1"/>
              </p:cNvSpPr>
              <p:nvPr/>
            </p:nvSpPr>
            <p:spPr bwMode="auto">
              <a:xfrm>
                <a:off x="1487" y="3578"/>
                <a:ext cx="162" cy="38"/>
              </a:xfrm>
              <a:custGeom>
                <a:avLst/>
                <a:gdLst>
                  <a:gd name="G0" fmla="+- 1 0 0"/>
                  <a:gd name="T0" fmla="*/ 57 256 1"/>
                  <a:gd name="T1" fmla="*/ 0 256 1"/>
                  <a:gd name="G1" fmla="+- 0 T0 T1"/>
                  <a:gd name="G2" fmla="sin 0 G1"/>
                  <a:gd name="G3" fmla="+- 1 0 0"/>
                  <a:gd name="G4" fmla="+- 1 0 0"/>
                  <a:gd name="G5" fmla="+- 1 0 0"/>
                  <a:gd name="T2" fmla="*/ 0 w 2216"/>
                  <a:gd name="T3" fmla="*/ 0 h 550"/>
                  <a:gd name="T4" fmla="*/ 1 w 2216"/>
                  <a:gd name="T5" fmla="*/ 1 h 550"/>
                  <a:gd name="T6" fmla="*/ 13 w 2216"/>
                  <a:gd name="T7" fmla="*/ 7 h 550"/>
                  <a:gd name="T8" fmla="*/ 13 w 2216"/>
                  <a:gd name="T9" fmla="*/ 6 h 550"/>
                  <a:gd name="T10" fmla="*/ 0 w 2216"/>
                  <a:gd name="T11" fmla="*/ 0 h 550"/>
                  <a:gd name="T12" fmla="*/ 0 w 2216"/>
                  <a:gd name="T13" fmla="*/ 0 h 550"/>
                  <a:gd name="T14" fmla="*/ 2216 w 2216"/>
                  <a:gd name="T15" fmla="*/ 550 h 550"/>
                </a:gdLst>
                <a:ahLst/>
                <a:cxnLst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3869" name="Group 317"/>
              <p:cNvGrpSpPr>
                <a:grpSpLocks/>
              </p:cNvGrpSpPr>
              <p:nvPr/>
            </p:nvGrpSpPr>
            <p:grpSpPr bwMode="auto">
              <a:xfrm>
                <a:off x="1484" y="3620"/>
                <a:ext cx="54" cy="22"/>
                <a:chOff x="1484" y="3620"/>
                <a:chExt cx="54" cy="22"/>
              </a:xfrm>
            </p:grpSpPr>
            <p:sp>
              <p:nvSpPr>
                <p:cNvPr id="23870" name="Freeform 318"/>
                <p:cNvSpPr>
                  <a:spLocks noChangeArrowheads="1"/>
                </p:cNvSpPr>
                <p:nvPr/>
              </p:nvSpPr>
              <p:spPr bwMode="auto">
                <a:xfrm>
                  <a:off x="1484" y="3620"/>
                  <a:ext cx="54" cy="22"/>
                </a:xfrm>
                <a:custGeom>
                  <a:avLst/>
                  <a:gdLst>
                    <a:gd name="G0" fmla="+- 1 0 0"/>
                    <a:gd name="G1" fmla="+- 1 0 0"/>
                    <a:gd name="G2" fmla="+- 1 0 0"/>
                    <a:gd name="G3" fmla="+- 183 0 0"/>
                    <a:gd name="G4" fmla="+- 1 0 0"/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w 752"/>
                    <a:gd name="T11" fmla="*/ 0 h 327"/>
                    <a:gd name="T12" fmla="*/ 752 w 752"/>
                    <a:gd name="T13" fmla="*/ 327 h 3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T10" t="T11" r="T12" b="T13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 w="9525" cap="flat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871" name="Freeform 319"/>
                <p:cNvSpPr>
                  <a:spLocks noChangeArrowheads="1"/>
                </p:cNvSpPr>
                <p:nvPr/>
              </p:nvSpPr>
              <p:spPr bwMode="auto">
                <a:xfrm>
                  <a:off x="1485" y="3621"/>
                  <a:ext cx="52" cy="21"/>
                </a:xfrm>
                <a:custGeom>
                  <a:avLst/>
                  <a:gdLst>
                    <a:gd name="G0" fmla="+- 1 0 0"/>
                    <a:gd name="G1" fmla="+- 1 0 0"/>
                    <a:gd name="G2" fmla="+- 1 0 0"/>
                    <a:gd name="G3" fmla="+- 173 0 0"/>
                    <a:gd name="G4" fmla="+- 1 0 0"/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w 726"/>
                    <a:gd name="T11" fmla="*/ 0 h 311"/>
                    <a:gd name="T12" fmla="*/ 726 w 726"/>
                    <a:gd name="T13" fmla="*/ 311 h 3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T10" t="T11" r="T12" b="T13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 w="9525" cap="flat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872" name="Freeform 320"/>
                <p:cNvSpPr>
                  <a:spLocks noChangeArrowheads="1"/>
                </p:cNvSpPr>
                <p:nvPr/>
              </p:nvSpPr>
              <p:spPr bwMode="auto">
                <a:xfrm>
                  <a:off x="1489" y="3629"/>
                  <a:ext cx="18" cy="6"/>
                </a:xfrm>
                <a:custGeom>
                  <a:avLst/>
                  <a:gdLst>
                    <a:gd name="G0" fmla="+- 44 0 0"/>
                    <a:gd name="G1" fmla="+- 1 0 0"/>
                    <a:gd name="G2" fmla="+- 25 0 0"/>
                    <a:gd name="G3" fmla="+- 1 0 0"/>
                    <a:gd name="G4" fmla="+- 44 0 0"/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w 258"/>
                    <a:gd name="T11" fmla="*/ 0 h 100"/>
                    <a:gd name="T12" fmla="*/ 258 w 258"/>
                    <a:gd name="T13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T10" t="T11" r="T12" b="T13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00CC99"/>
                </a:solidFill>
                <a:ln w="9525" cap="flat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873" name="Freeform 321"/>
                <p:cNvSpPr>
                  <a:spLocks noChangeArrowheads="1"/>
                </p:cNvSpPr>
                <p:nvPr/>
              </p:nvSpPr>
              <p:spPr bwMode="auto">
                <a:xfrm>
                  <a:off x="1489" y="3633"/>
                  <a:ext cx="13" cy="3"/>
                </a:xfrm>
                <a:custGeom>
                  <a:avLst/>
                  <a:gdLst>
                    <a:gd name="G0" fmla="+- 0 0 0"/>
                    <a:gd name="G1" fmla="+- 1 0 0"/>
                    <a:gd name="G2" fmla="+- 1 0 0"/>
                    <a:gd name="G3" fmla="+- 9 0 0"/>
                    <a:gd name="G4" fmla="+- 0 0 0"/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w 194"/>
                    <a:gd name="T11" fmla="*/ 0 h 63"/>
                    <a:gd name="T12" fmla="*/ 194 w 194"/>
                    <a:gd name="T13" fmla="*/ 63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T10" t="T11" r="T12" b="T13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 w="9525" cap="flat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874" name="Freeform 322"/>
                <p:cNvSpPr>
                  <a:spLocks noChangeArrowheads="1"/>
                </p:cNvSpPr>
                <p:nvPr/>
              </p:nvSpPr>
              <p:spPr bwMode="auto">
                <a:xfrm>
                  <a:off x="1505" y="3634"/>
                  <a:ext cx="18" cy="6"/>
                </a:xfrm>
                <a:custGeom>
                  <a:avLst/>
                  <a:gdLst>
                    <a:gd name="G0" fmla="+- 46 0 0"/>
                    <a:gd name="G1" fmla="+- 1 0 0"/>
                    <a:gd name="G2" fmla="+- 26 0 0"/>
                    <a:gd name="G3" fmla="+- 1 0 0"/>
                    <a:gd name="G4" fmla="+- 46 0 0"/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w 258"/>
                    <a:gd name="T11" fmla="*/ 0 h 102"/>
                    <a:gd name="T12" fmla="*/ 258 w 258"/>
                    <a:gd name="T13" fmla="*/ 102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T10" t="T11" r="T12" b="T13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rgbClr val="00CC99"/>
                </a:solidFill>
                <a:ln w="9525" cap="flat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875" name="Freeform 323"/>
                <p:cNvSpPr>
                  <a:spLocks noChangeArrowheads="1"/>
                </p:cNvSpPr>
                <p:nvPr/>
              </p:nvSpPr>
              <p:spPr bwMode="auto">
                <a:xfrm>
                  <a:off x="1504" y="3637"/>
                  <a:ext cx="13" cy="3"/>
                </a:xfrm>
                <a:custGeom>
                  <a:avLst/>
                  <a:gdLst>
                    <a:gd name="G0" fmla="+- 0 0 0"/>
                    <a:gd name="G1" fmla="+- 1 0 0"/>
                    <a:gd name="G2" fmla="+- 1 0 0"/>
                    <a:gd name="G3" fmla="+- 9 0 0"/>
                    <a:gd name="G4" fmla="+- 0 0 0"/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w 194"/>
                    <a:gd name="T11" fmla="*/ 0 h 63"/>
                    <a:gd name="T12" fmla="*/ 194 w 194"/>
                    <a:gd name="T13" fmla="*/ 63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T10" t="T11" r="T12" b="T13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 w="9525" cap="flat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3876" name="Freeform 324"/>
              <p:cNvSpPr>
                <a:spLocks noChangeArrowheads="1"/>
              </p:cNvSpPr>
              <p:nvPr/>
            </p:nvSpPr>
            <p:spPr bwMode="auto">
              <a:xfrm>
                <a:off x="1579" y="3624"/>
                <a:ext cx="66" cy="50"/>
              </a:xfrm>
              <a:custGeom>
                <a:avLst/>
                <a:gdLst>
                  <a:gd name="G0" fmla="+- 0 0 0"/>
                  <a:gd name="G1" fmla="+- 1 0 0"/>
                  <a:gd name="G2" fmla="+- 1 0 0"/>
                  <a:gd name="G3" fmla="+- 792 0 0"/>
                  <a:gd name="G4" fmla="+- 0 0 0"/>
                  <a:gd name="T0" fmla="*/ 1 w 990"/>
                  <a:gd name="T1" fmla="*/ 3 h 792"/>
                  <a:gd name="T2" fmla="*/ 2 w 990"/>
                  <a:gd name="T3" fmla="*/ 0 h 792"/>
                  <a:gd name="T4" fmla="*/ 2 w 990"/>
                  <a:gd name="T5" fmla="*/ 1 h 792"/>
                  <a:gd name="T6" fmla="*/ 0 w 990"/>
                  <a:gd name="T7" fmla="*/ 3 h 792"/>
                  <a:gd name="T8" fmla="*/ 1 w 990"/>
                  <a:gd name="T9" fmla="*/ 3 h 792"/>
                  <a:gd name="T10" fmla="*/ 0 w 990"/>
                  <a:gd name="T11" fmla="*/ 0 h 792"/>
                  <a:gd name="T12" fmla="*/ 990 w 990"/>
                  <a:gd name="T13" fmla="*/ 792 h 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T10" t="T11" r="T12" b="T13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877" name="Freeform 325"/>
              <p:cNvSpPr>
                <a:spLocks noChangeArrowheads="1"/>
              </p:cNvSpPr>
              <p:nvPr/>
            </p:nvSpPr>
            <p:spPr bwMode="auto">
              <a:xfrm>
                <a:off x="1408" y="3628"/>
                <a:ext cx="170" cy="45"/>
              </a:xfrm>
              <a:custGeom>
                <a:avLst/>
                <a:gdLst>
                  <a:gd name="G0" fmla="+- 0 0 0"/>
                  <a:gd name="G1" fmla="+- 0 0 0"/>
                  <a:gd name="G2" fmla="+- 1 0 0"/>
                  <a:gd name="G3" fmla="+- 1 0 0"/>
                  <a:gd name="G4" fmla="+- 1 0 0"/>
                  <a:gd name="G5" fmla="+- 1 0 0"/>
                  <a:gd name="G6" fmla="+- 24 0 0"/>
                  <a:gd name="G7" fmla="+- 0 0 0"/>
                  <a:gd name="T0" fmla="*/ 1 w 2532"/>
                  <a:gd name="T1" fmla="*/ 0 h 723"/>
                  <a:gd name="T2" fmla="*/ 1 w 2532"/>
                  <a:gd name="T3" fmla="*/ 0 h 723"/>
                  <a:gd name="T4" fmla="*/ 6 w 2532"/>
                  <a:gd name="T5" fmla="*/ 3 h 723"/>
                  <a:gd name="T6" fmla="*/ 6 w 2532"/>
                  <a:gd name="T7" fmla="*/ 3 h 723"/>
                  <a:gd name="T8" fmla="*/ 0 w 2532"/>
                  <a:gd name="T9" fmla="*/ 1 h 723"/>
                  <a:gd name="T10" fmla="*/ 1 w 2532"/>
                  <a:gd name="T11" fmla="*/ 0 h 723"/>
                  <a:gd name="T12" fmla="*/ 0 w 2532"/>
                  <a:gd name="T13" fmla="*/ 0 h 723"/>
                  <a:gd name="T14" fmla="*/ 2532 w 2532"/>
                  <a:gd name="T15" fmla="*/ 723 h 7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878" name="Freeform 326"/>
              <p:cNvSpPr>
                <a:spLocks noChangeArrowheads="1"/>
              </p:cNvSpPr>
              <p:nvPr/>
            </p:nvSpPr>
            <p:spPr bwMode="auto">
              <a:xfrm>
                <a:off x="1408" y="3619"/>
                <a:ext cx="1" cy="8"/>
              </a:xfrm>
              <a:custGeom>
                <a:avLst/>
                <a:gdLst>
                  <a:gd name="G0" fmla="+- 1 0 0"/>
                  <a:gd name="G1" fmla="+- 1 0 0"/>
                  <a:gd name="G2" fmla="+- 144 0 0"/>
                  <a:gd name="G3" fmla="+- 0 0 0"/>
                  <a:gd name="G4" fmla="+- 1 0 0"/>
                  <a:gd name="T0" fmla="*/ 1 w 26"/>
                  <a:gd name="T1" fmla="*/ 1 h 147"/>
                  <a:gd name="T2" fmla="*/ 1 w 26"/>
                  <a:gd name="T3" fmla="*/ 1 h 147"/>
                  <a:gd name="T4" fmla="*/ 0 w 26"/>
                  <a:gd name="T5" fmla="*/ 1 h 147"/>
                  <a:gd name="T6" fmla="*/ 1 w 26"/>
                  <a:gd name="T7" fmla="*/ 0 h 147"/>
                  <a:gd name="T8" fmla="*/ 1 w 26"/>
                  <a:gd name="T9" fmla="*/ 1 h 147"/>
                  <a:gd name="T10" fmla="*/ 0 w 26"/>
                  <a:gd name="T11" fmla="*/ 0 h 147"/>
                  <a:gd name="T12" fmla="*/ 26 w 26"/>
                  <a:gd name="T13" fmla="*/ 147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T10" t="T11" r="T12" b="T13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879" name="Freeform 327"/>
              <p:cNvSpPr>
                <a:spLocks noChangeArrowheads="1"/>
              </p:cNvSpPr>
              <p:nvPr/>
            </p:nvSpPr>
            <p:spPr bwMode="auto">
              <a:xfrm>
                <a:off x="1408" y="3581"/>
                <a:ext cx="78" cy="38"/>
              </a:xfrm>
              <a:custGeom>
                <a:avLst/>
                <a:gdLst>
                  <a:gd name="G0" fmla="+- 1 0 0"/>
                  <a:gd name="G1" fmla="+- 597 0 0"/>
                  <a:gd name="G2" fmla="+- 1 0 0"/>
                  <a:gd name="G3" fmla="+- 1 0 0"/>
                  <a:gd name="G4" fmla="+- 1 0 0"/>
                  <a:gd name="T0" fmla="*/ 2 w 1176"/>
                  <a:gd name="T1" fmla="*/ 0 h 606"/>
                  <a:gd name="T2" fmla="*/ 0 w 1176"/>
                  <a:gd name="T3" fmla="*/ 2 h 606"/>
                  <a:gd name="T4" fmla="*/ 1 w 1176"/>
                  <a:gd name="T5" fmla="*/ 2 h 606"/>
                  <a:gd name="T6" fmla="*/ 2 w 1176"/>
                  <a:gd name="T7" fmla="*/ 1 h 606"/>
                  <a:gd name="T8" fmla="*/ 2 w 1176"/>
                  <a:gd name="T9" fmla="*/ 0 h 606"/>
                  <a:gd name="T10" fmla="*/ 0 w 1176"/>
                  <a:gd name="T11" fmla="*/ 0 h 606"/>
                  <a:gd name="T12" fmla="*/ 1176 w 1176"/>
                  <a:gd name="T13" fmla="*/ 606 h 6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T10" t="T11" r="T12" b="T13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880" name="Freeform 328"/>
              <p:cNvSpPr>
                <a:spLocks noChangeArrowheads="1"/>
              </p:cNvSpPr>
              <p:nvPr/>
            </p:nvSpPr>
            <p:spPr bwMode="auto">
              <a:xfrm>
                <a:off x="1414" y="3621"/>
                <a:ext cx="161" cy="44"/>
              </a:xfrm>
              <a:custGeom>
                <a:avLst/>
                <a:gdLst>
                  <a:gd name="G0" fmla="+- 0 0 0"/>
                  <a:gd name="G1" fmla="+- 0 0 0"/>
                  <a:gd name="G2" fmla="+- 1 0 0"/>
                  <a:gd name="G3" fmla="+- 1 0 0"/>
                  <a:gd name="G4" fmla="+- 1 0 0"/>
                  <a:gd name="G5" fmla="+- 1 0 0"/>
                  <a:gd name="G6" fmla="+- 24 0 0"/>
                  <a:gd name="G7" fmla="+- 0 0 0"/>
                  <a:gd name="T0" fmla="*/ 1 w 2532"/>
                  <a:gd name="T1" fmla="*/ 0 h 723"/>
                  <a:gd name="T2" fmla="*/ 1 w 2532"/>
                  <a:gd name="T3" fmla="*/ 0 h 723"/>
                  <a:gd name="T4" fmla="*/ 2 w 2532"/>
                  <a:gd name="T5" fmla="*/ 1 h 723"/>
                  <a:gd name="T6" fmla="*/ 2 w 2532"/>
                  <a:gd name="T7" fmla="*/ 1 h 723"/>
                  <a:gd name="T8" fmla="*/ 0 w 2532"/>
                  <a:gd name="T9" fmla="*/ 1 h 723"/>
                  <a:gd name="T10" fmla="*/ 1 w 2532"/>
                  <a:gd name="T11" fmla="*/ 0 h 723"/>
                  <a:gd name="T12" fmla="*/ 0 w 2532"/>
                  <a:gd name="T13" fmla="*/ 0 h 723"/>
                  <a:gd name="T14" fmla="*/ 2532 w 2532"/>
                  <a:gd name="T15" fmla="*/ 723 h 7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881" name="Freeform 329"/>
              <p:cNvSpPr>
                <a:spLocks noChangeArrowheads="1"/>
              </p:cNvSpPr>
              <p:nvPr/>
            </p:nvSpPr>
            <p:spPr bwMode="auto">
              <a:xfrm flipV="1">
                <a:off x="1576" y="3618"/>
                <a:ext cx="65" cy="45"/>
              </a:xfrm>
              <a:custGeom>
                <a:avLst/>
                <a:gdLst>
                  <a:gd name="G0" fmla="+- 0 0 0"/>
                  <a:gd name="G1" fmla="+- 0 0 0"/>
                  <a:gd name="G2" fmla="+- 1 0 0"/>
                  <a:gd name="G3" fmla="+- 1 0 0"/>
                  <a:gd name="G4" fmla="+- 1 0 0"/>
                  <a:gd name="G5" fmla="+- 1 0 0"/>
                  <a:gd name="G6" fmla="+- 24 0 0"/>
                  <a:gd name="G7" fmla="+- 0 0 0"/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3 h 723"/>
                  <a:gd name="T6" fmla="*/ 0 w 2532"/>
                  <a:gd name="T7" fmla="*/ 3 h 723"/>
                  <a:gd name="T8" fmla="*/ 0 w 2532"/>
                  <a:gd name="T9" fmla="*/ 1 h 723"/>
                  <a:gd name="T10" fmla="*/ 0 w 2532"/>
                  <a:gd name="T11" fmla="*/ 0 h 723"/>
                  <a:gd name="T12" fmla="*/ 0 w 2532"/>
                  <a:gd name="T13" fmla="*/ 0 h 723"/>
                  <a:gd name="T14" fmla="*/ 2532 w 2532"/>
                  <a:gd name="T15" fmla="*/ 723 h 7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3882" name="Group 330"/>
            <p:cNvGrpSpPr>
              <a:grpSpLocks/>
            </p:cNvGrpSpPr>
            <p:nvPr/>
          </p:nvGrpSpPr>
          <p:grpSpPr bwMode="auto">
            <a:xfrm>
              <a:off x="568" y="1882"/>
              <a:ext cx="279" cy="260"/>
              <a:chOff x="568" y="1882"/>
              <a:chExt cx="279" cy="260"/>
            </a:xfrm>
          </p:grpSpPr>
          <p:pic>
            <p:nvPicPr>
              <p:cNvPr id="23883" name="Picture 331"/>
              <p:cNvPicPr>
                <a:picLocks noChangeAspect="1" noChangeArrowheads="1"/>
              </p:cNvPicPr>
              <p:nvPr/>
            </p:nvPicPr>
            <p:blipFill>
              <a:blip r:embed="rId20"/>
              <a:srcRect/>
              <a:stretch>
                <a:fillRect/>
              </a:stretch>
            </p:blipFill>
            <p:spPr bwMode="auto">
              <a:xfrm>
                <a:off x="568" y="1882"/>
                <a:ext cx="277" cy="140"/>
              </a:xfrm>
              <a:prstGeom prst="rect">
                <a:avLst/>
              </a:prstGeom>
              <a:noFill/>
              <a:ln w="9525" cap="flat">
                <a:noFill/>
                <a:round/>
                <a:headEnd/>
                <a:tailEnd/>
              </a:ln>
              <a:effectLst/>
            </p:spPr>
          </p:pic>
          <p:pic>
            <p:nvPicPr>
              <p:cNvPr id="23884" name="Picture 332"/>
              <p:cNvPicPr>
                <a:picLocks noChangeAspect="1" noChangeArrowheads="1"/>
              </p:cNvPicPr>
              <p:nvPr/>
            </p:nvPicPr>
            <p:blipFill>
              <a:blip r:embed="rId21"/>
              <a:srcRect/>
              <a:stretch>
                <a:fillRect/>
              </a:stretch>
            </p:blipFill>
            <p:spPr bwMode="auto">
              <a:xfrm rot="120000">
                <a:off x="582" y="2038"/>
                <a:ext cx="228" cy="99"/>
              </a:xfrm>
              <a:prstGeom prst="rect">
                <a:avLst/>
              </a:prstGeom>
              <a:noFill/>
              <a:ln w="9525" cap="flat">
                <a:noFill/>
                <a:round/>
                <a:headEnd/>
                <a:tailEnd/>
              </a:ln>
              <a:effectLst/>
            </p:spPr>
          </p:pic>
          <p:sp>
            <p:nvSpPr>
              <p:cNvPr id="23885" name="Freeform 333"/>
              <p:cNvSpPr>
                <a:spLocks noChangeArrowheads="1"/>
              </p:cNvSpPr>
              <p:nvPr/>
            </p:nvSpPr>
            <p:spPr bwMode="auto">
              <a:xfrm>
                <a:off x="657" y="1941"/>
                <a:ext cx="183" cy="130"/>
              </a:xfrm>
              <a:custGeom>
                <a:avLst/>
                <a:gdLst>
                  <a:gd name="G0" fmla="+- 1 0 0"/>
                  <a:gd name="G1" fmla="+- 1734 0 0"/>
                  <a:gd name="G2" fmla="+- 1 0 0"/>
                  <a:gd name="G3" fmla="+- 1 0 0"/>
                  <a:gd name="G4" fmla="+- 1 0 0"/>
                  <a:gd name="T0" fmla="*/ 1 w 2982"/>
                  <a:gd name="T1" fmla="*/ 0 h 2442"/>
                  <a:gd name="T2" fmla="*/ 0 w 2982"/>
                  <a:gd name="T3" fmla="*/ 1 h 2442"/>
                  <a:gd name="T4" fmla="*/ 4 w 2982"/>
                  <a:gd name="T5" fmla="*/ 1 h 2442"/>
                  <a:gd name="T6" fmla="*/ 4 w 2982"/>
                  <a:gd name="T7" fmla="*/ 1 h 2442"/>
                  <a:gd name="T8" fmla="*/ 1 w 2982"/>
                  <a:gd name="T9" fmla="*/ 0 h 2442"/>
                  <a:gd name="T10" fmla="*/ 0 w 2982"/>
                  <a:gd name="T11" fmla="*/ 0 h 2442"/>
                  <a:gd name="T12" fmla="*/ 2982 w 2982"/>
                  <a:gd name="T13" fmla="*/ 2442 h 24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T10" t="T11" r="T12" b="T13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360" cap="sq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23886" name="Picture 334"/>
              <p:cNvPicPr>
                <a:picLocks noChangeAspect="1" noChangeArrowheads="1"/>
              </p:cNvPicPr>
              <p:nvPr/>
            </p:nvPicPr>
            <p:blipFill>
              <a:blip r:embed="rId22"/>
              <a:srcRect/>
              <a:stretch>
                <a:fillRect/>
              </a:stretch>
            </p:blipFill>
            <p:spPr bwMode="auto">
              <a:xfrm>
                <a:off x="666" y="1944"/>
                <a:ext cx="166" cy="118"/>
              </a:xfrm>
              <a:prstGeom prst="rect">
                <a:avLst/>
              </a:prstGeom>
              <a:noFill/>
              <a:ln w="9525" cap="flat">
                <a:noFill/>
                <a:round/>
                <a:headEnd/>
                <a:tailEnd/>
              </a:ln>
              <a:effectLst/>
            </p:spPr>
          </p:pic>
          <p:sp>
            <p:nvSpPr>
              <p:cNvPr id="23887" name="Freeform 335"/>
              <p:cNvSpPr>
                <a:spLocks noChangeArrowheads="1"/>
              </p:cNvSpPr>
              <p:nvPr/>
            </p:nvSpPr>
            <p:spPr bwMode="auto">
              <a:xfrm>
                <a:off x="691" y="1937"/>
                <a:ext cx="155" cy="23"/>
              </a:xfrm>
              <a:custGeom>
                <a:avLst/>
                <a:gdLst>
                  <a:gd name="G0" fmla="+- 1 0 0"/>
                  <a:gd name="G1" fmla="+- 1 0 0"/>
                  <a:gd name="G2" fmla="+- 1 0 0"/>
                  <a:gd name="G3" fmla="+- 86 0 0"/>
                  <a:gd name="G4" fmla="+- 1 0 0"/>
                  <a:gd name="T0" fmla="*/ 1 w 2528"/>
                  <a:gd name="T1" fmla="*/ 0 h 455"/>
                  <a:gd name="T2" fmla="*/ 4 w 2528"/>
                  <a:gd name="T3" fmla="*/ 1 h 455"/>
                  <a:gd name="T4" fmla="*/ 4 w 2528"/>
                  <a:gd name="T5" fmla="*/ 1 h 455"/>
                  <a:gd name="T6" fmla="*/ 0 w 2528"/>
                  <a:gd name="T7" fmla="*/ 1 h 455"/>
                  <a:gd name="T8" fmla="*/ 1 w 2528"/>
                  <a:gd name="T9" fmla="*/ 0 h 455"/>
                  <a:gd name="T10" fmla="*/ 0 w 2528"/>
                  <a:gd name="T11" fmla="*/ 0 h 455"/>
                  <a:gd name="T12" fmla="*/ 2528 w 2528"/>
                  <a:gd name="T13" fmla="*/ 455 h 4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T10" t="T11" r="T12" b="T13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888" name="Freeform 336"/>
              <p:cNvSpPr>
                <a:spLocks noChangeArrowheads="1"/>
              </p:cNvSpPr>
              <p:nvPr/>
            </p:nvSpPr>
            <p:spPr bwMode="auto">
              <a:xfrm>
                <a:off x="655" y="1937"/>
                <a:ext cx="42" cy="101"/>
              </a:xfrm>
              <a:custGeom>
                <a:avLst/>
                <a:gdLst>
                  <a:gd name="G0" fmla="+- 1 0 0"/>
                  <a:gd name="G1" fmla="+- 1869 0 0"/>
                  <a:gd name="G2" fmla="+- 1 0 0"/>
                  <a:gd name="G3" fmla="+- 1 0 0"/>
                  <a:gd name="G4" fmla="+- 1 0 0"/>
                  <a:gd name="T0" fmla="*/ 1 w 702"/>
                  <a:gd name="T1" fmla="*/ 0 h 1893"/>
                  <a:gd name="T2" fmla="*/ 0 w 702"/>
                  <a:gd name="T3" fmla="*/ 1 h 1893"/>
                  <a:gd name="T4" fmla="*/ 1 w 702"/>
                  <a:gd name="T5" fmla="*/ 1 h 1893"/>
                  <a:gd name="T6" fmla="*/ 1 w 702"/>
                  <a:gd name="T7" fmla="*/ 1 h 1893"/>
                  <a:gd name="T8" fmla="*/ 1 w 702"/>
                  <a:gd name="T9" fmla="*/ 0 h 1893"/>
                  <a:gd name="T10" fmla="*/ 0 w 702"/>
                  <a:gd name="T11" fmla="*/ 0 h 1893"/>
                  <a:gd name="T12" fmla="*/ 702 w 702"/>
                  <a:gd name="T13" fmla="*/ 1893 h 18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T10" t="T11" r="T12" b="T13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889" name="Freeform 337"/>
              <p:cNvSpPr>
                <a:spLocks noChangeArrowheads="1"/>
              </p:cNvSpPr>
              <p:nvPr/>
            </p:nvSpPr>
            <p:spPr bwMode="auto">
              <a:xfrm>
                <a:off x="799" y="1955"/>
                <a:ext cx="46" cy="116"/>
              </a:xfrm>
              <a:custGeom>
                <a:avLst/>
                <a:gdLst>
                  <a:gd name="G0" fmla="+- 1 0 0"/>
                  <a:gd name="G1" fmla="+- 1 0 0"/>
                  <a:gd name="G2" fmla="+- 2148 0 0"/>
                  <a:gd name="G3" fmla="+- 1 0 0"/>
                  <a:gd name="G4" fmla="+- 1 0 0"/>
                  <a:gd name="T0" fmla="*/ 1 w 756"/>
                  <a:gd name="T1" fmla="*/ 0 h 2184"/>
                  <a:gd name="T2" fmla="*/ 1 w 756"/>
                  <a:gd name="T3" fmla="*/ 1 h 2184"/>
                  <a:gd name="T4" fmla="*/ 0 w 756"/>
                  <a:gd name="T5" fmla="*/ 1 h 2184"/>
                  <a:gd name="T6" fmla="*/ 1 w 756"/>
                  <a:gd name="T7" fmla="*/ 1 h 2184"/>
                  <a:gd name="T8" fmla="*/ 1 w 756"/>
                  <a:gd name="T9" fmla="*/ 0 h 2184"/>
                  <a:gd name="T10" fmla="*/ 0 w 756"/>
                  <a:gd name="T11" fmla="*/ 0 h 2184"/>
                  <a:gd name="T12" fmla="*/ 756 w 756"/>
                  <a:gd name="T13" fmla="*/ 2184 h 2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T10" t="T11" r="T12" b="T13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DDDDDD"/>
                  </a:gs>
                  <a:gs pos="100000">
                    <a:srgbClr val="FFFFFF"/>
                  </a:gs>
                </a:gsLst>
                <a:lin ang="5400000" scaled="1"/>
              </a:gra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890" name="Freeform 338"/>
              <p:cNvSpPr>
                <a:spLocks noChangeArrowheads="1"/>
              </p:cNvSpPr>
              <p:nvPr/>
            </p:nvSpPr>
            <p:spPr bwMode="auto">
              <a:xfrm>
                <a:off x="655" y="2033"/>
                <a:ext cx="170" cy="38"/>
              </a:xfrm>
              <a:custGeom>
                <a:avLst/>
                <a:gdLst>
                  <a:gd name="G0" fmla="+- 1 0 0"/>
                  <a:gd name="G1" fmla="+- 99 0 0"/>
                  <a:gd name="G2" fmla="+- 1 0 0"/>
                  <a:gd name="G3" fmla="+- 1 0 0"/>
                  <a:gd name="G4" fmla="+- 1 0 0"/>
                  <a:gd name="G5" fmla="+- 1 0 0"/>
                  <a:gd name="G6" fmla="+- 1 0 0"/>
                  <a:gd name="T0" fmla="*/ 1 w 2773"/>
                  <a:gd name="T1" fmla="*/ 0 h 738"/>
                  <a:gd name="T2" fmla="*/ 0 w 2773"/>
                  <a:gd name="T3" fmla="*/ 1 h 738"/>
                  <a:gd name="T4" fmla="*/ 4 w 2773"/>
                  <a:gd name="T5" fmla="*/ 1 h 738"/>
                  <a:gd name="T6" fmla="*/ 4 w 2773"/>
                  <a:gd name="T7" fmla="*/ 1 h 738"/>
                  <a:gd name="T8" fmla="*/ 1 w 2773"/>
                  <a:gd name="T9" fmla="*/ 0 h 738"/>
                  <a:gd name="T10" fmla="*/ 0 w 2773"/>
                  <a:gd name="T11" fmla="*/ 0 h 738"/>
                  <a:gd name="T12" fmla="*/ 2773 w 2773"/>
                  <a:gd name="T13" fmla="*/ 738 h 7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T10" t="T11" r="T12" b="T13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00CC"/>
                  </a:gs>
                  <a:gs pos="100000">
                    <a:srgbClr val="FFFFFF"/>
                  </a:gs>
                </a:gsLst>
                <a:lin ang="0" scaled="1"/>
              </a:gra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891" name="Freeform 339"/>
              <p:cNvSpPr>
                <a:spLocks noChangeArrowheads="1"/>
              </p:cNvSpPr>
              <p:nvPr/>
            </p:nvSpPr>
            <p:spPr bwMode="auto">
              <a:xfrm>
                <a:off x="804" y="1956"/>
                <a:ext cx="43" cy="117"/>
              </a:xfrm>
              <a:custGeom>
                <a:avLst/>
                <a:gdLst>
                  <a:gd name="G0" fmla="+- 1 0 0"/>
                  <a:gd name="G1" fmla="+- 1 0 0"/>
                  <a:gd name="G2" fmla="+- 1 0 0"/>
                  <a:gd name="G3" fmla="+- 1647 0 0"/>
                  <a:gd name="G4" fmla="+- 1 0 0"/>
                  <a:gd name="T0" fmla="*/ 3 w 637"/>
                  <a:gd name="T1" fmla="*/ 0 h 1659"/>
                  <a:gd name="T2" fmla="*/ 3 w 637"/>
                  <a:gd name="T3" fmla="*/ 0 h 1659"/>
                  <a:gd name="T4" fmla="*/ 1 w 637"/>
                  <a:gd name="T5" fmla="*/ 21 h 1659"/>
                  <a:gd name="T6" fmla="*/ 0 w 637"/>
                  <a:gd name="T7" fmla="*/ 21 h 1659"/>
                  <a:gd name="T8" fmla="*/ 3 w 637"/>
                  <a:gd name="T9" fmla="*/ 0 h 1659"/>
                  <a:gd name="T10" fmla="*/ 0 w 637"/>
                  <a:gd name="T11" fmla="*/ 0 h 1659"/>
                  <a:gd name="T12" fmla="*/ 637 w 637"/>
                  <a:gd name="T13" fmla="*/ 1659 h 16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T10" t="T11" r="T12" b="T13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892" name="Freeform 340"/>
              <p:cNvSpPr>
                <a:spLocks noChangeArrowheads="1"/>
              </p:cNvSpPr>
              <p:nvPr/>
            </p:nvSpPr>
            <p:spPr bwMode="auto">
              <a:xfrm>
                <a:off x="655" y="2038"/>
                <a:ext cx="151" cy="38"/>
              </a:xfrm>
              <a:custGeom>
                <a:avLst/>
                <a:gdLst>
                  <a:gd name="G0" fmla="+- 1 0 0"/>
                  <a:gd name="T0" fmla="*/ 57 256 1"/>
                  <a:gd name="T1" fmla="*/ 0 256 1"/>
                  <a:gd name="G1" fmla="+- 0 T0 T1"/>
                  <a:gd name="G2" fmla="sin 0 G1"/>
                  <a:gd name="G3" fmla="+- 1 0 0"/>
                  <a:gd name="G4" fmla="+- 1 0 0"/>
                  <a:gd name="G5" fmla="+- 1 0 0"/>
                  <a:gd name="T2" fmla="*/ 0 w 2216"/>
                  <a:gd name="T3" fmla="*/ 0 h 550"/>
                  <a:gd name="T4" fmla="*/ 1 w 2216"/>
                  <a:gd name="T5" fmla="*/ 1 h 550"/>
                  <a:gd name="T6" fmla="*/ 13 w 2216"/>
                  <a:gd name="T7" fmla="*/ 7 h 550"/>
                  <a:gd name="T8" fmla="*/ 13 w 2216"/>
                  <a:gd name="T9" fmla="*/ 6 h 550"/>
                  <a:gd name="T10" fmla="*/ 0 w 2216"/>
                  <a:gd name="T11" fmla="*/ 0 h 550"/>
                  <a:gd name="T12" fmla="*/ 0 w 2216"/>
                  <a:gd name="T13" fmla="*/ 0 h 550"/>
                  <a:gd name="T14" fmla="*/ 2216 w 2216"/>
                  <a:gd name="T15" fmla="*/ 550 h 550"/>
                </a:gdLst>
                <a:ahLst/>
                <a:cxnLst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3893" name="Group 341"/>
              <p:cNvGrpSpPr>
                <a:grpSpLocks/>
              </p:cNvGrpSpPr>
              <p:nvPr/>
            </p:nvGrpSpPr>
            <p:grpSpPr bwMode="auto">
              <a:xfrm>
                <a:off x="653" y="2080"/>
                <a:ext cx="51" cy="22"/>
                <a:chOff x="653" y="2080"/>
                <a:chExt cx="51" cy="22"/>
              </a:xfrm>
            </p:grpSpPr>
            <p:sp>
              <p:nvSpPr>
                <p:cNvPr id="23894" name="Freeform 342"/>
                <p:cNvSpPr>
                  <a:spLocks noChangeArrowheads="1"/>
                </p:cNvSpPr>
                <p:nvPr/>
              </p:nvSpPr>
              <p:spPr bwMode="auto">
                <a:xfrm>
                  <a:off x="653" y="2080"/>
                  <a:ext cx="51" cy="22"/>
                </a:xfrm>
                <a:custGeom>
                  <a:avLst/>
                  <a:gdLst>
                    <a:gd name="G0" fmla="+- 1 0 0"/>
                    <a:gd name="G1" fmla="+- 1 0 0"/>
                    <a:gd name="G2" fmla="+- 1 0 0"/>
                    <a:gd name="G3" fmla="+- 183 0 0"/>
                    <a:gd name="G4" fmla="+- 1 0 0"/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w 752"/>
                    <a:gd name="T11" fmla="*/ 0 h 327"/>
                    <a:gd name="T12" fmla="*/ 752 w 752"/>
                    <a:gd name="T13" fmla="*/ 327 h 3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T10" t="T11" r="T12" b="T13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 w="9525" cap="flat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895" name="Freeform 343"/>
                <p:cNvSpPr>
                  <a:spLocks noChangeArrowheads="1"/>
                </p:cNvSpPr>
                <p:nvPr/>
              </p:nvSpPr>
              <p:spPr bwMode="auto">
                <a:xfrm>
                  <a:off x="654" y="2081"/>
                  <a:ext cx="49" cy="21"/>
                </a:xfrm>
                <a:custGeom>
                  <a:avLst/>
                  <a:gdLst>
                    <a:gd name="G0" fmla="+- 1 0 0"/>
                    <a:gd name="G1" fmla="+- 1 0 0"/>
                    <a:gd name="G2" fmla="+- 1 0 0"/>
                    <a:gd name="G3" fmla="+- 173 0 0"/>
                    <a:gd name="G4" fmla="+- 1 0 0"/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w 726"/>
                    <a:gd name="T11" fmla="*/ 0 h 311"/>
                    <a:gd name="T12" fmla="*/ 726 w 726"/>
                    <a:gd name="T13" fmla="*/ 311 h 3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T10" t="T11" r="T12" b="T13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 w="9525" cap="flat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896" name="Freeform 344"/>
                <p:cNvSpPr>
                  <a:spLocks noChangeArrowheads="1"/>
                </p:cNvSpPr>
                <p:nvPr/>
              </p:nvSpPr>
              <p:spPr bwMode="auto">
                <a:xfrm>
                  <a:off x="657" y="2089"/>
                  <a:ext cx="17" cy="6"/>
                </a:xfrm>
                <a:custGeom>
                  <a:avLst/>
                  <a:gdLst>
                    <a:gd name="G0" fmla="+- 44 0 0"/>
                    <a:gd name="G1" fmla="+- 1 0 0"/>
                    <a:gd name="G2" fmla="+- 25 0 0"/>
                    <a:gd name="G3" fmla="+- 1 0 0"/>
                    <a:gd name="G4" fmla="+- 44 0 0"/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w 258"/>
                    <a:gd name="T11" fmla="*/ 0 h 100"/>
                    <a:gd name="T12" fmla="*/ 258 w 258"/>
                    <a:gd name="T13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T10" t="T11" r="T12" b="T13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00CC99"/>
                </a:solidFill>
                <a:ln w="9525" cap="flat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897" name="Freeform 345"/>
                <p:cNvSpPr>
                  <a:spLocks noChangeArrowheads="1"/>
                </p:cNvSpPr>
                <p:nvPr/>
              </p:nvSpPr>
              <p:spPr bwMode="auto">
                <a:xfrm>
                  <a:off x="657" y="2093"/>
                  <a:ext cx="12" cy="3"/>
                </a:xfrm>
                <a:custGeom>
                  <a:avLst/>
                  <a:gdLst>
                    <a:gd name="G0" fmla="+- 0 0 0"/>
                    <a:gd name="G1" fmla="+- 1 0 0"/>
                    <a:gd name="G2" fmla="+- 1 0 0"/>
                    <a:gd name="G3" fmla="+- 9 0 0"/>
                    <a:gd name="G4" fmla="+- 0 0 0"/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w 194"/>
                    <a:gd name="T11" fmla="*/ 0 h 63"/>
                    <a:gd name="T12" fmla="*/ 194 w 194"/>
                    <a:gd name="T13" fmla="*/ 63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T10" t="T11" r="T12" b="T13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 w="9525" cap="flat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898" name="Freeform 346"/>
                <p:cNvSpPr>
                  <a:spLocks noChangeArrowheads="1"/>
                </p:cNvSpPr>
                <p:nvPr/>
              </p:nvSpPr>
              <p:spPr bwMode="auto">
                <a:xfrm>
                  <a:off x="672" y="2094"/>
                  <a:ext cx="17" cy="6"/>
                </a:xfrm>
                <a:custGeom>
                  <a:avLst/>
                  <a:gdLst>
                    <a:gd name="G0" fmla="+- 46 0 0"/>
                    <a:gd name="G1" fmla="+- 1 0 0"/>
                    <a:gd name="G2" fmla="+- 26 0 0"/>
                    <a:gd name="G3" fmla="+- 1 0 0"/>
                    <a:gd name="G4" fmla="+- 46 0 0"/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w 258"/>
                    <a:gd name="T11" fmla="*/ 0 h 102"/>
                    <a:gd name="T12" fmla="*/ 258 w 258"/>
                    <a:gd name="T13" fmla="*/ 102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T10" t="T11" r="T12" b="T13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rgbClr val="00CC99"/>
                </a:solidFill>
                <a:ln w="9525" cap="flat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899" name="Freeform 347"/>
                <p:cNvSpPr>
                  <a:spLocks noChangeArrowheads="1"/>
                </p:cNvSpPr>
                <p:nvPr/>
              </p:nvSpPr>
              <p:spPr bwMode="auto">
                <a:xfrm>
                  <a:off x="671" y="2097"/>
                  <a:ext cx="12" cy="3"/>
                </a:xfrm>
                <a:custGeom>
                  <a:avLst/>
                  <a:gdLst>
                    <a:gd name="G0" fmla="+- 0 0 0"/>
                    <a:gd name="G1" fmla="+- 1 0 0"/>
                    <a:gd name="G2" fmla="+- 1 0 0"/>
                    <a:gd name="G3" fmla="+- 9 0 0"/>
                    <a:gd name="G4" fmla="+- 0 0 0"/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w 194"/>
                    <a:gd name="T11" fmla="*/ 0 h 63"/>
                    <a:gd name="T12" fmla="*/ 194 w 194"/>
                    <a:gd name="T13" fmla="*/ 63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T10" t="T11" r="T12" b="T13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 w="9525" cap="flat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3900" name="Freeform 348"/>
              <p:cNvSpPr>
                <a:spLocks noChangeArrowheads="1"/>
              </p:cNvSpPr>
              <p:nvPr/>
            </p:nvSpPr>
            <p:spPr bwMode="auto">
              <a:xfrm>
                <a:off x="741" y="2084"/>
                <a:ext cx="62" cy="50"/>
              </a:xfrm>
              <a:custGeom>
                <a:avLst/>
                <a:gdLst>
                  <a:gd name="G0" fmla="+- 0 0 0"/>
                  <a:gd name="G1" fmla="+- 1 0 0"/>
                  <a:gd name="G2" fmla="+- 1 0 0"/>
                  <a:gd name="G3" fmla="+- 792 0 0"/>
                  <a:gd name="G4" fmla="+- 0 0 0"/>
                  <a:gd name="T0" fmla="*/ 1 w 990"/>
                  <a:gd name="T1" fmla="*/ 3 h 792"/>
                  <a:gd name="T2" fmla="*/ 2 w 990"/>
                  <a:gd name="T3" fmla="*/ 0 h 792"/>
                  <a:gd name="T4" fmla="*/ 2 w 990"/>
                  <a:gd name="T5" fmla="*/ 1 h 792"/>
                  <a:gd name="T6" fmla="*/ 0 w 990"/>
                  <a:gd name="T7" fmla="*/ 3 h 792"/>
                  <a:gd name="T8" fmla="*/ 1 w 990"/>
                  <a:gd name="T9" fmla="*/ 3 h 792"/>
                  <a:gd name="T10" fmla="*/ 0 w 990"/>
                  <a:gd name="T11" fmla="*/ 0 h 792"/>
                  <a:gd name="T12" fmla="*/ 990 w 990"/>
                  <a:gd name="T13" fmla="*/ 792 h 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T10" t="T11" r="T12" b="T13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901" name="Freeform 349"/>
              <p:cNvSpPr>
                <a:spLocks noChangeArrowheads="1"/>
              </p:cNvSpPr>
              <p:nvPr/>
            </p:nvSpPr>
            <p:spPr bwMode="auto">
              <a:xfrm>
                <a:off x="581" y="2088"/>
                <a:ext cx="159" cy="45"/>
              </a:xfrm>
              <a:custGeom>
                <a:avLst/>
                <a:gdLst>
                  <a:gd name="G0" fmla="+- 0 0 0"/>
                  <a:gd name="G1" fmla="+- 0 0 0"/>
                  <a:gd name="G2" fmla="+- 1 0 0"/>
                  <a:gd name="G3" fmla="+- 1 0 0"/>
                  <a:gd name="G4" fmla="+- 1 0 0"/>
                  <a:gd name="G5" fmla="+- 1 0 0"/>
                  <a:gd name="G6" fmla="+- 24 0 0"/>
                  <a:gd name="G7" fmla="+- 0 0 0"/>
                  <a:gd name="T0" fmla="*/ 1 w 2532"/>
                  <a:gd name="T1" fmla="*/ 0 h 723"/>
                  <a:gd name="T2" fmla="*/ 1 w 2532"/>
                  <a:gd name="T3" fmla="*/ 0 h 723"/>
                  <a:gd name="T4" fmla="*/ 6 w 2532"/>
                  <a:gd name="T5" fmla="*/ 3 h 723"/>
                  <a:gd name="T6" fmla="*/ 6 w 2532"/>
                  <a:gd name="T7" fmla="*/ 3 h 723"/>
                  <a:gd name="T8" fmla="*/ 0 w 2532"/>
                  <a:gd name="T9" fmla="*/ 1 h 723"/>
                  <a:gd name="T10" fmla="*/ 1 w 2532"/>
                  <a:gd name="T11" fmla="*/ 0 h 723"/>
                  <a:gd name="T12" fmla="*/ 0 w 2532"/>
                  <a:gd name="T13" fmla="*/ 0 h 723"/>
                  <a:gd name="T14" fmla="*/ 2532 w 2532"/>
                  <a:gd name="T15" fmla="*/ 723 h 7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902" name="Freeform 350"/>
              <p:cNvSpPr>
                <a:spLocks noChangeArrowheads="1"/>
              </p:cNvSpPr>
              <p:nvPr/>
            </p:nvSpPr>
            <p:spPr bwMode="auto">
              <a:xfrm>
                <a:off x="581" y="2079"/>
                <a:ext cx="1" cy="8"/>
              </a:xfrm>
              <a:custGeom>
                <a:avLst/>
                <a:gdLst>
                  <a:gd name="G0" fmla="+- 1 0 0"/>
                  <a:gd name="G1" fmla="+- 1 0 0"/>
                  <a:gd name="G2" fmla="+- 144 0 0"/>
                  <a:gd name="G3" fmla="+- 0 0 0"/>
                  <a:gd name="G4" fmla="+- 1 0 0"/>
                  <a:gd name="T0" fmla="*/ 1 w 26"/>
                  <a:gd name="T1" fmla="*/ 1 h 147"/>
                  <a:gd name="T2" fmla="*/ 1 w 26"/>
                  <a:gd name="T3" fmla="*/ 1 h 147"/>
                  <a:gd name="T4" fmla="*/ 0 w 26"/>
                  <a:gd name="T5" fmla="*/ 1 h 147"/>
                  <a:gd name="T6" fmla="*/ 1 w 26"/>
                  <a:gd name="T7" fmla="*/ 0 h 147"/>
                  <a:gd name="T8" fmla="*/ 1 w 26"/>
                  <a:gd name="T9" fmla="*/ 1 h 147"/>
                  <a:gd name="T10" fmla="*/ 0 w 26"/>
                  <a:gd name="T11" fmla="*/ 0 h 147"/>
                  <a:gd name="T12" fmla="*/ 26 w 26"/>
                  <a:gd name="T13" fmla="*/ 147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T10" t="T11" r="T12" b="T13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903" name="Freeform 351"/>
              <p:cNvSpPr>
                <a:spLocks noChangeArrowheads="1"/>
              </p:cNvSpPr>
              <p:nvPr/>
            </p:nvSpPr>
            <p:spPr bwMode="auto">
              <a:xfrm>
                <a:off x="581" y="2041"/>
                <a:ext cx="73" cy="38"/>
              </a:xfrm>
              <a:custGeom>
                <a:avLst/>
                <a:gdLst>
                  <a:gd name="G0" fmla="+- 1 0 0"/>
                  <a:gd name="G1" fmla="+- 597 0 0"/>
                  <a:gd name="G2" fmla="+- 1 0 0"/>
                  <a:gd name="G3" fmla="+- 1 0 0"/>
                  <a:gd name="G4" fmla="+- 1 0 0"/>
                  <a:gd name="T0" fmla="*/ 2 w 1176"/>
                  <a:gd name="T1" fmla="*/ 0 h 606"/>
                  <a:gd name="T2" fmla="*/ 0 w 1176"/>
                  <a:gd name="T3" fmla="*/ 2 h 606"/>
                  <a:gd name="T4" fmla="*/ 1 w 1176"/>
                  <a:gd name="T5" fmla="*/ 2 h 606"/>
                  <a:gd name="T6" fmla="*/ 2 w 1176"/>
                  <a:gd name="T7" fmla="*/ 1 h 606"/>
                  <a:gd name="T8" fmla="*/ 2 w 1176"/>
                  <a:gd name="T9" fmla="*/ 0 h 606"/>
                  <a:gd name="T10" fmla="*/ 0 w 1176"/>
                  <a:gd name="T11" fmla="*/ 0 h 606"/>
                  <a:gd name="T12" fmla="*/ 1176 w 1176"/>
                  <a:gd name="T13" fmla="*/ 606 h 6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T10" t="T11" r="T12" b="T13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904" name="Freeform 352"/>
              <p:cNvSpPr>
                <a:spLocks noChangeArrowheads="1"/>
              </p:cNvSpPr>
              <p:nvPr/>
            </p:nvSpPr>
            <p:spPr bwMode="auto">
              <a:xfrm>
                <a:off x="586" y="2081"/>
                <a:ext cx="151" cy="44"/>
              </a:xfrm>
              <a:custGeom>
                <a:avLst/>
                <a:gdLst>
                  <a:gd name="G0" fmla="+- 0 0 0"/>
                  <a:gd name="G1" fmla="+- 0 0 0"/>
                  <a:gd name="G2" fmla="+- 1 0 0"/>
                  <a:gd name="G3" fmla="+- 1 0 0"/>
                  <a:gd name="G4" fmla="+- 1 0 0"/>
                  <a:gd name="G5" fmla="+- 1 0 0"/>
                  <a:gd name="G6" fmla="+- 24 0 0"/>
                  <a:gd name="G7" fmla="+- 0 0 0"/>
                  <a:gd name="T0" fmla="*/ 1 w 2532"/>
                  <a:gd name="T1" fmla="*/ 0 h 723"/>
                  <a:gd name="T2" fmla="*/ 1 w 2532"/>
                  <a:gd name="T3" fmla="*/ 0 h 723"/>
                  <a:gd name="T4" fmla="*/ 2 w 2532"/>
                  <a:gd name="T5" fmla="*/ 1 h 723"/>
                  <a:gd name="T6" fmla="*/ 2 w 2532"/>
                  <a:gd name="T7" fmla="*/ 1 h 723"/>
                  <a:gd name="T8" fmla="*/ 0 w 2532"/>
                  <a:gd name="T9" fmla="*/ 1 h 723"/>
                  <a:gd name="T10" fmla="*/ 1 w 2532"/>
                  <a:gd name="T11" fmla="*/ 0 h 723"/>
                  <a:gd name="T12" fmla="*/ 0 w 2532"/>
                  <a:gd name="T13" fmla="*/ 0 h 723"/>
                  <a:gd name="T14" fmla="*/ 2532 w 2532"/>
                  <a:gd name="T15" fmla="*/ 723 h 7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905" name="Freeform 353"/>
              <p:cNvSpPr>
                <a:spLocks noChangeArrowheads="1"/>
              </p:cNvSpPr>
              <p:nvPr/>
            </p:nvSpPr>
            <p:spPr bwMode="auto">
              <a:xfrm flipV="1">
                <a:off x="738" y="2078"/>
                <a:ext cx="61" cy="45"/>
              </a:xfrm>
              <a:custGeom>
                <a:avLst/>
                <a:gdLst>
                  <a:gd name="G0" fmla="+- 0 0 0"/>
                  <a:gd name="G1" fmla="+- 0 0 0"/>
                  <a:gd name="G2" fmla="+- 1 0 0"/>
                  <a:gd name="G3" fmla="+- 1 0 0"/>
                  <a:gd name="G4" fmla="+- 1 0 0"/>
                  <a:gd name="G5" fmla="+- 1 0 0"/>
                  <a:gd name="G6" fmla="+- 24 0 0"/>
                  <a:gd name="G7" fmla="+- 0 0 0"/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3 h 723"/>
                  <a:gd name="T6" fmla="*/ 0 w 2532"/>
                  <a:gd name="T7" fmla="*/ 3 h 723"/>
                  <a:gd name="T8" fmla="*/ 0 w 2532"/>
                  <a:gd name="T9" fmla="*/ 1 h 723"/>
                  <a:gd name="T10" fmla="*/ 0 w 2532"/>
                  <a:gd name="T11" fmla="*/ 0 h 723"/>
                  <a:gd name="T12" fmla="*/ 0 w 2532"/>
                  <a:gd name="T13" fmla="*/ 0 h 723"/>
                  <a:gd name="T14" fmla="*/ 2532 w 2532"/>
                  <a:gd name="T15" fmla="*/ 723 h 7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3906" name="Group 354"/>
            <p:cNvGrpSpPr>
              <a:grpSpLocks/>
            </p:cNvGrpSpPr>
            <p:nvPr/>
          </p:nvGrpSpPr>
          <p:grpSpPr bwMode="auto">
            <a:xfrm>
              <a:off x="807" y="1996"/>
              <a:ext cx="260" cy="234"/>
              <a:chOff x="807" y="1996"/>
              <a:chExt cx="260" cy="234"/>
            </a:xfrm>
          </p:grpSpPr>
          <p:pic>
            <p:nvPicPr>
              <p:cNvPr id="23907" name="Picture 355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807" y="1996"/>
                <a:ext cx="260" cy="234"/>
              </a:xfrm>
              <a:prstGeom prst="rect">
                <a:avLst/>
              </a:prstGeom>
              <a:noFill/>
              <a:ln w="9525" cap="flat">
                <a:noFill/>
                <a:round/>
                <a:headEnd/>
                <a:tailEnd/>
              </a:ln>
              <a:effectLst/>
            </p:spPr>
          </p:pic>
          <p:sp>
            <p:nvSpPr>
              <p:cNvPr id="23908" name="Freeform 356"/>
              <p:cNvSpPr>
                <a:spLocks noChangeArrowheads="1"/>
              </p:cNvSpPr>
              <p:nvPr/>
            </p:nvSpPr>
            <p:spPr bwMode="auto">
              <a:xfrm flipH="1">
                <a:off x="918" y="2018"/>
                <a:ext cx="122" cy="107"/>
              </a:xfrm>
              <a:custGeom>
                <a:avLst/>
                <a:gdLst>
                  <a:gd name="G0" fmla="+- 1 0 0"/>
                  <a:gd name="G1" fmla="+- 1 0 0"/>
                  <a:gd name="G2" fmla="+- 1 0 0"/>
                  <a:gd name="G3" fmla="+- 1 0 0"/>
                  <a:gd name="G4" fmla="+- 1 0 0"/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w 356"/>
                  <a:gd name="T11" fmla="*/ 0 h 368"/>
                  <a:gd name="T12" fmla="*/ 356 w 356"/>
                  <a:gd name="T13" fmla="*/ 368 h 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T10" t="T11" r="T12" b="T13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0099"/>
                  </a:gs>
                  <a:gs pos="100000">
                    <a:srgbClr val="FFFFFF"/>
                  </a:gs>
                </a:gsLst>
                <a:lin ang="2700000" scaled="1"/>
              </a:gra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3909" name="Group 357"/>
            <p:cNvGrpSpPr>
              <a:grpSpLocks/>
            </p:cNvGrpSpPr>
            <p:nvPr/>
          </p:nvGrpSpPr>
          <p:grpSpPr bwMode="auto">
            <a:xfrm>
              <a:off x="1668" y="3382"/>
              <a:ext cx="298" cy="260"/>
              <a:chOff x="1668" y="3382"/>
              <a:chExt cx="298" cy="260"/>
            </a:xfrm>
          </p:grpSpPr>
          <p:pic>
            <p:nvPicPr>
              <p:cNvPr id="23910" name="Picture 358"/>
              <p:cNvPicPr>
                <a:picLocks noChangeAspect="1" noChangeArrowheads="1"/>
              </p:cNvPicPr>
              <p:nvPr/>
            </p:nvPicPr>
            <p:blipFill>
              <a:blip r:embed="rId17"/>
              <a:srcRect/>
              <a:stretch>
                <a:fillRect/>
              </a:stretch>
            </p:blipFill>
            <p:spPr bwMode="auto">
              <a:xfrm>
                <a:off x="1668" y="3382"/>
                <a:ext cx="296" cy="140"/>
              </a:xfrm>
              <a:prstGeom prst="rect">
                <a:avLst/>
              </a:prstGeom>
              <a:noFill/>
              <a:ln w="9525" cap="flat">
                <a:noFill/>
                <a:round/>
                <a:headEnd/>
                <a:tailEnd/>
              </a:ln>
              <a:effectLst/>
            </p:spPr>
          </p:pic>
          <p:pic>
            <p:nvPicPr>
              <p:cNvPr id="23911" name="Picture 359"/>
              <p:cNvPicPr>
                <a:picLocks noChangeAspect="1" noChangeArrowheads="1"/>
              </p:cNvPicPr>
              <p:nvPr/>
            </p:nvPicPr>
            <p:blipFill>
              <a:blip r:embed="rId18" cstate="print"/>
              <a:srcRect/>
              <a:stretch>
                <a:fillRect/>
              </a:stretch>
            </p:blipFill>
            <p:spPr bwMode="auto">
              <a:xfrm rot="120000">
                <a:off x="1683" y="3538"/>
                <a:ext cx="243" cy="99"/>
              </a:xfrm>
              <a:prstGeom prst="rect">
                <a:avLst/>
              </a:prstGeom>
              <a:noFill/>
              <a:ln w="9525" cap="flat">
                <a:noFill/>
                <a:round/>
                <a:headEnd/>
                <a:tailEnd/>
              </a:ln>
              <a:effectLst/>
            </p:spPr>
          </p:pic>
          <p:sp>
            <p:nvSpPr>
              <p:cNvPr id="23912" name="Freeform 360"/>
              <p:cNvSpPr>
                <a:spLocks noChangeArrowheads="1"/>
              </p:cNvSpPr>
              <p:nvPr/>
            </p:nvSpPr>
            <p:spPr bwMode="auto">
              <a:xfrm>
                <a:off x="1763" y="3441"/>
                <a:ext cx="196" cy="130"/>
              </a:xfrm>
              <a:custGeom>
                <a:avLst/>
                <a:gdLst>
                  <a:gd name="G0" fmla="+- 1 0 0"/>
                  <a:gd name="G1" fmla="+- 1734 0 0"/>
                  <a:gd name="G2" fmla="+- 1 0 0"/>
                  <a:gd name="G3" fmla="+- 1 0 0"/>
                  <a:gd name="G4" fmla="+- 1 0 0"/>
                  <a:gd name="T0" fmla="*/ 1 w 2982"/>
                  <a:gd name="T1" fmla="*/ 0 h 2442"/>
                  <a:gd name="T2" fmla="*/ 0 w 2982"/>
                  <a:gd name="T3" fmla="*/ 1 h 2442"/>
                  <a:gd name="T4" fmla="*/ 4 w 2982"/>
                  <a:gd name="T5" fmla="*/ 1 h 2442"/>
                  <a:gd name="T6" fmla="*/ 4 w 2982"/>
                  <a:gd name="T7" fmla="*/ 1 h 2442"/>
                  <a:gd name="T8" fmla="*/ 1 w 2982"/>
                  <a:gd name="T9" fmla="*/ 0 h 2442"/>
                  <a:gd name="T10" fmla="*/ 0 w 2982"/>
                  <a:gd name="T11" fmla="*/ 0 h 2442"/>
                  <a:gd name="T12" fmla="*/ 2982 w 2982"/>
                  <a:gd name="T13" fmla="*/ 2442 h 24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T10" t="T11" r="T12" b="T13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360" cap="sq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23913" name="Picture 361"/>
              <p:cNvPicPr>
                <a:picLocks noChangeAspect="1" noChangeArrowheads="1"/>
              </p:cNvPicPr>
              <p:nvPr/>
            </p:nvPicPr>
            <p:blipFill>
              <a:blip r:embed="rId19"/>
              <a:srcRect/>
              <a:stretch>
                <a:fillRect/>
              </a:stretch>
            </p:blipFill>
            <p:spPr bwMode="auto">
              <a:xfrm>
                <a:off x="1773" y="3444"/>
                <a:ext cx="178" cy="118"/>
              </a:xfrm>
              <a:prstGeom prst="rect">
                <a:avLst/>
              </a:prstGeom>
              <a:noFill/>
              <a:ln w="9525" cap="flat">
                <a:noFill/>
                <a:round/>
                <a:headEnd/>
                <a:tailEnd/>
              </a:ln>
              <a:effectLst/>
            </p:spPr>
          </p:pic>
          <p:sp>
            <p:nvSpPr>
              <p:cNvPr id="23914" name="Freeform 362"/>
              <p:cNvSpPr>
                <a:spLocks noChangeArrowheads="1"/>
              </p:cNvSpPr>
              <p:nvPr/>
            </p:nvSpPr>
            <p:spPr bwMode="auto">
              <a:xfrm>
                <a:off x="1799" y="3437"/>
                <a:ext cx="166" cy="23"/>
              </a:xfrm>
              <a:custGeom>
                <a:avLst/>
                <a:gdLst>
                  <a:gd name="G0" fmla="+- 1 0 0"/>
                  <a:gd name="G1" fmla="+- 1 0 0"/>
                  <a:gd name="G2" fmla="+- 1 0 0"/>
                  <a:gd name="G3" fmla="+- 86 0 0"/>
                  <a:gd name="G4" fmla="+- 1 0 0"/>
                  <a:gd name="T0" fmla="*/ 1 w 2528"/>
                  <a:gd name="T1" fmla="*/ 0 h 455"/>
                  <a:gd name="T2" fmla="*/ 4 w 2528"/>
                  <a:gd name="T3" fmla="*/ 1 h 455"/>
                  <a:gd name="T4" fmla="*/ 4 w 2528"/>
                  <a:gd name="T5" fmla="*/ 1 h 455"/>
                  <a:gd name="T6" fmla="*/ 0 w 2528"/>
                  <a:gd name="T7" fmla="*/ 1 h 455"/>
                  <a:gd name="T8" fmla="*/ 1 w 2528"/>
                  <a:gd name="T9" fmla="*/ 0 h 455"/>
                  <a:gd name="T10" fmla="*/ 0 w 2528"/>
                  <a:gd name="T11" fmla="*/ 0 h 455"/>
                  <a:gd name="T12" fmla="*/ 2528 w 2528"/>
                  <a:gd name="T13" fmla="*/ 455 h 4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T10" t="T11" r="T12" b="T13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915" name="Freeform 363"/>
              <p:cNvSpPr>
                <a:spLocks noChangeArrowheads="1"/>
              </p:cNvSpPr>
              <p:nvPr/>
            </p:nvSpPr>
            <p:spPr bwMode="auto">
              <a:xfrm>
                <a:off x="1761" y="3437"/>
                <a:ext cx="45" cy="101"/>
              </a:xfrm>
              <a:custGeom>
                <a:avLst/>
                <a:gdLst>
                  <a:gd name="G0" fmla="+- 1 0 0"/>
                  <a:gd name="G1" fmla="+- 1869 0 0"/>
                  <a:gd name="G2" fmla="+- 1 0 0"/>
                  <a:gd name="G3" fmla="+- 1 0 0"/>
                  <a:gd name="G4" fmla="+- 1 0 0"/>
                  <a:gd name="T0" fmla="*/ 1 w 702"/>
                  <a:gd name="T1" fmla="*/ 0 h 1893"/>
                  <a:gd name="T2" fmla="*/ 0 w 702"/>
                  <a:gd name="T3" fmla="*/ 1 h 1893"/>
                  <a:gd name="T4" fmla="*/ 1 w 702"/>
                  <a:gd name="T5" fmla="*/ 1 h 1893"/>
                  <a:gd name="T6" fmla="*/ 1 w 702"/>
                  <a:gd name="T7" fmla="*/ 1 h 1893"/>
                  <a:gd name="T8" fmla="*/ 1 w 702"/>
                  <a:gd name="T9" fmla="*/ 0 h 1893"/>
                  <a:gd name="T10" fmla="*/ 0 w 702"/>
                  <a:gd name="T11" fmla="*/ 0 h 1893"/>
                  <a:gd name="T12" fmla="*/ 702 w 702"/>
                  <a:gd name="T13" fmla="*/ 1893 h 18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T10" t="T11" r="T12" b="T13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916" name="Freeform 364"/>
              <p:cNvSpPr>
                <a:spLocks noChangeArrowheads="1"/>
              </p:cNvSpPr>
              <p:nvPr/>
            </p:nvSpPr>
            <p:spPr bwMode="auto">
              <a:xfrm>
                <a:off x="1915" y="3455"/>
                <a:ext cx="49" cy="116"/>
              </a:xfrm>
              <a:custGeom>
                <a:avLst/>
                <a:gdLst>
                  <a:gd name="G0" fmla="+- 1 0 0"/>
                  <a:gd name="G1" fmla="+- 1 0 0"/>
                  <a:gd name="G2" fmla="+- 2148 0 0"/>
                  <a:gd name="G3" fmla="+- 1 0 0"/>
                  <a:gd name="G4" fmla="+- 1 0 0"/>
                  <a:gd name="T0" fmla="*/ 1 w 756"/>
                  <a:gd name="T1" fmla="*/ 0 h 2184"/>
                  <a:gd name="T2" fmla="*/ 1 w 756"/>
                  <a:gd name="T3" fmla="*/ 1 h 2184"/>
                  <a:gd name="T4" fmla="*/ 0 w 756"/>
                  <a:gd name="T5" fmla="*/ 1 h 2184"/>
                  <a:gd name="T6" fmla="*/ 1 w 756"/>
                  <a:gd name="T7" fmla="*/ 1 h 2184"/>
                  <a:gd name="T8" fmla="*/ 1 w 756"/>
                  <a:gd name="T9" fmla="*/ 0 h 2184"/>
                  <a:gd name="T10" fmla="*/ 0 w 756"/>
                  <a:gd name="T11" fmla="*/ 0 h 2184"/>
                  <a:gd name="T12" fmla="*/ 756 w 756"/>
                  <a:gd name="T13" fmla="*/ 2184 h 2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T10" t="T11" r="T12" b="T13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DDDDDD"/>
                  </a:gs>
                  <a:gs pos="100000">
                    <a:srgbClr val="FFFFFF"/>
                  </a:gs>
                </a:gsLst>
                <a:lin ang="5400000" scaled="1"/>
              </a:gra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917" name="Freeform 365"/>
              <p:cNvSpPr>
                <a:spLocks noChangeArrowheads="1"/>
              </p:cNvSpPr>
              <p:nvPr/>
            </p:nvSpPr>
            <p:spPr bwMode="auto">
              <a:xfrm>
                <a:off x="1761" y="3533"/>
                <a:ext cx="182" cy="38"/>
              </a:xfrm>
              <a:custGeom>
                <a:avLst/>
                <a:gdLst>
                  <a:gd name="G0" fmla="+- 1 0 0"/>
                  <a:gd name="G1" fmla="+- 99 0 0"/>
                  <a:gd name="G2" fmla="+- 1 0 0"/>
                  <a:gd name="G3" fmla="+- 1 0 0"/>
                  <a:gd name="G4" fmla="+- 1 0 0"/>
                  <a:gd name="G5" fmla="+- 1 0 0"/>
                  <a:gd name="G6" fmla="+- 1 0 0"/>
                  <a:gd name="T0" fmla="*/ 1 w 2773"/>
                  <a:gd name="T1" fmla="*/ 0 h 738"/>
                  <a:gd name="T2" fmla="*/ 0 w 2773"/>
                  <a:gd name="T3" fmla="*/ 1 h 738"/>
                  <a:gd name="T4" fmla="*/ 4 w 2773"/>
                  <a:gd name="T5" fmla="*/ 1 h 738"/>
                  <a:gd name="T6" fmla="*/ 4 w 2773"/>
                  <a:gd name="T7" fmla="*/ 1 h 738"/>
                  <a:gd name="T8" fmla="*/ 1 w 2773"/>
                  <a:gd name="T9" fmla="*/ 0 h 738"/>
                  <a:gd name="T10" fmla="*/ 0 w 2773"/>
                  <a:gd name="T11" fmla="*/ 0 h 738"/>
                  <a:gd name="T12" fmla="*/ 2773 w 2773"/>
                  <a:gd name="T13" fmla="*/ 738 h 7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T10" t="T11" r="T12" b="T13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00CC"/>
                  </a:gs>
                  <a:gs pos="100000">
                    <a:srgbClr val="FFFFFF"/>
                  </a:gs>
                </a:gsLst>
                <a:lin ang="0" scaled="1"/>
              </a:gra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918" name="Freeform 366"/>
              <p:cNvSpPr>
                <a:spLocks noChangeArrowheads="1"/>
              </p:cNvSpPr>
              <p:nvPr/>
            </p:nvSpPr>
            <p:spPr bwMode="auto">
              <a:xfrm>
                <a:off x="1920" y="3456"/>
                <a:ext cx="45" cy="117"/>
              </a:xfrm>
              <a:custGeom>
                <a:avLst/>
                <a:gdLst>
                  <a:gd name="G0" fmla="+- 1 0 0"/>
                  <a:gd name="G1" fmla="+- 1 0 0"/>
                  <a:gd name="G2" fmla="+- 1 0 0"/>
                  <a:gd name="G3" fmla="+- 1647 0 0"/>
                  <a:gd name="G4" fmla="+- 1 0 0"/>
                  <a:gd name="T0" fmla="*/ 3 w 637"/>
                  <a:gd name="T1" fmla="*/ 0 h 1659"/>
                  <a:gd name="T2" fmla="*/ 3 w 637"/>
                  <a:gd name="T3" fmla="*/ 0 h 1659"/>
                  <a:gd name="T4" fmla="*/ 1 w 637"/>
                  <a:gd name="T5" fmla="*/ 21 h 1659"/>
                  <a:gd name="T6" fmla="*/ 0 w 637"/>
                  <a:gd name="T7" fmla="*/ 21 h 1659"/>
                  <a:gd name="T8" fmla="*/ 3 w 637"/>
                  <a:gd name="T9" fmla="*/ 0 h 1659"/>
                  <a:gd name="T10" fmla="*/ 0 w 637"/>
                  <a:gd name="T11" fmla="*/ 0 h 1659"/>
                  <a:gd name="T12" fmla="*/ 637 w 637"/>
                  <a:gd name="T13" fmla="*/ 1659 h 16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T10" t="T11" r="T12" b="T13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919" name="Freeform 367"/>
              <p:cNvSpPr>
                <a:spLocks noChangeArrowheads="1"/>
              </p:cNvSpPr>
              <p:nvPr/>
            </p:nvSpPr>
            <p:spPr bwMode="auto">
              <a:xfrm>
                <a:off x="1761" y="3539"/>
                <a:ext cx="162" cy="38"/>
              </a:xfrm>
              <a:custGeom>
                <a:avLst/>
                <a:gdLst>
                  <a:gd name="G0" fmla="+- 1 0 0"/>
                  <a:gd name="T0" fmla="*/ 57 256 1"/>
                  <a:gd name="T1" fmla="*/ 0 256 1"/>
                  <a:gd name="G1" fmla="+- 0 T0 T1"/>
                  <a:gd name="G2" fmla="sin 0 G1"/>
                  <a:gd name="G3" fmla="+- 1 0 0"/>
                  <a:gd name="G4" fmla="+- 1 0 0"/>
                  <a:gd name="G5" fmla="+- 1 0 0"/>
                  <a:gd name="T2" fmla="*/ 0 w 2216"/>
                  <a:gd name="T3" fmla="*/ 0 h 550"/>
                  <a:gd name="T4" fmla="*/ 1 w 2216"/>
                  <a:gd name="T5" fmla="*/ 1 h 550"/>
                  <a:gd name="T6" fmla="*/ 13 w 2216"/>
                  <a:gd name="T7" fmla="*/ 7 h 550"/>
                  <a:gd name="T8" fmla="*/ 13 w 2216"/>
                  <a:gd name="T9" fmla="*/ 6 h 550"/>
                  <a:gd name="T10" fmla="*/ 0 w 2216"/>
                  <a:gd name="T11" fmla="*/ 0 h 550"/>
                  <a:gd name="T12" fmla="*/ 0 w 2216"/>
                  <a:gd name="T13" fmla="*/ 0 h 550"/>
                  <a:gd name="T14" fmla="*/ 2216 w 2216"/>
                  <a:gd name="T15" fmla="*/ 550 h 550"/>
                </a:gdLst>
                <a:ahLst/>
                <a:cxnLst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3920" name="Group 368"/>
              <p:cNvGrpSpPr>
                <a:grpSpLocks/>
              </p:cNvGrpSpPr>
              <p:nvPr/>
            </p:nvGrpSpPr>
            <p:grpSpPr bwMode="auto">
              <a:xfrm>
                <a:off x="1758" y="3580"/>
                <a:ext cx="54" cy="22"/>
                <a:chOff x="1758" y="3580"/>
                <a:chExt cx="54" cy="22"/>
              </a:xfrm>
            </p:grpSpPr>
            <p:sp>
              <p:nvSpPr>
                <p:cNvPr id="23921" name="Freeform 369"/>
                <p:cNvSpPr>
                  <a:spLocks noChangeArrowheads="1"/>
                </p:cNvSpPr>
                <p:nvPr/>
              </p:nvSpPr>
              <p:spPr bwMode="auto">
                <a:xfrm>
                  <a:off x="1758" y="3580"/>
                  <a:ext cx="54" cy="22"/>
                </a:xfrm>
                <a:custGeom>
                  <a:avLst/>
                  <a:gdLst>
                    <a:gd name="G0" fmla="+- 1 0 0"/>
                    <a:gd name="G1" fmla="+- 1 0 0"/>
                    <a:gd name="G2" fmla="+- 1 0 0"/>
                    <a:gd name="G3" fmla="+- 183 0 0"/>
                    <a:gd name="G4" fmla="+- 1 0 0"/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w 752"/>
                    <a:gd name="T11" fmla="*/ 0 h 327"/>
                    <a:gd name="T12" fmla="*/ 752 w 752"/>
                    <a:gd name="T13" fmla="*/ 327 h 3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T10" t="T11" r="T12" b="T13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 w="9525" cap="flat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922" name="Freeform 370"/>
                <p:cNvSpPr>
                  <a:spLocks noChangeArrowheads="1"/>
                </p:cNvSpPr>
                <p:nvPr/>
              </p:nvSpPr>
              <p:spPr bwMode="auto">
                <a:xfrm>
                  <a:off x="1759" y="3581"/>
                  <a:ext cx="52" cy="21"/>
                </a:xfrm>
                <a:custGeom>
                  <a:avLst/>
                  <a:gdLst>
                    <a:gd name="G0" fmla="+- 1 0 0"/>
                    <a:gd name="G1" fmla="+- 1 0 0"/>
                    <a:gd name="G2" fmla="+- 1 0 0"/>
                    <a:gd name="G3" fmla="+- 173 0 0"/>
                    <a:gd name="G4" fmla="+- 1 0 0"/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w 726"/>
                    <a:gd name="T11" fmla="*/ 0 h 311"/>
                    <a:gd name="T12" fmla="*/ 726 w 726"/>
                    <a:gd name="T13" fmla="*/ 311 h 3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T10" t="T11" r="T12" b="T13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 w="9525" cap="flat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923" name="Freeform 371"/>
                <p:cNvSpPr>
                  <a:spLocks noChangeArrowheads="1"/>
                </p:cNvSpPr>
                <p:nvPr/>
              </p:nvSpPr>
              <p:spPr bwMode="auto">
                <a:xfrm>
                  <a:off x="1763" y="3590"/>
                  <a:ext cx="18" cy="6"/>
                </a:xfrm>
                <a:custGeom>
                  <a:avLst/>
                  <a:gdLst>
                    <a:gd name="G0" fmla="+- 44 0 0"/>
                    <a:gd name="G1" fmla="+- 1 0 0"/>
                    <a:gd name="G2" fmla="+- 25 0 0"/>
                    <a:gd name="G3" fmla="+- 1 0 0"/>
                    <a:gd name="G4" fmla="+- 44 0 0"/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w 258"/>
                    <a:gd name="T11" fmla="*/ 0 h 100"/>
                    <a:gd name="T12" fmla="*/ 258 w 258"/>
                    <a:gd name="T13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T10" t="T11" r="T12" b="T13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00CC99"/>
                </a:solidFill>
                <a:ln w="9525" cap="flat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924" name="Freeform 372"/>
                <p:cNvSpPr>
                  <a:spLocks noChangeArrowheads="1"/>
                </p:cNvSpPr>
                <p:nvPr/>
              </p:nvSpPr>
              <p:spPr bwMode="auto">
                <a:xfrm>
                  <a:off x="1763" y="3593"/>
                  <a:ext cx="13" cy="3"/>
                </a:xfrm>
                <a:custGeom>
                  <a:avLst/>
                  <a:gdLst>
                    <a:gd name="G0" fmla="+- 0 0 0"/>
                    <a:gd name="G1" fmla="+- 1 0 0"/>
                    <a:gd name="G2" fmla="+- 1 0 0"/>
                    <a:gd name="G3" fmla="+- 9 0 0"/>
                    <a:gd name="G4" fmla="+- 0 0 0"/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w 194"/>
                    <a:gd name="T11" fmla="*/ 0 h 63"/>
                    <a:gd name="T12" fmla="*/ 194 w 194"/>
                    <a:gd name="T13" fmla="*/ 63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T10" t="T11" r="T12" b="T13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 w="9525" cap="flat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925" name="Freeform 373"/>
                <p:cNvSpPr>
                  <a:spLocks noChangeArrowheads="1"/>
                </p:cNvSpPr>
                <p:nvPr/>
              </p:nvSpPr>
              <p:spPr bwMode="auto">
                <a:xfrm>
                  <a:off x="1779" y="3594"/>
                  <a:ext cx="18" cy="6"/>
                </a:xfrm>
                <a:custGeom>
                  <a:avLst/>
                  <a:gdLst>
                    <a:gd name="G0" fmla="+- 46 0 0"/>
                    <a:gd name="G1" fmla="+- 1 0 0"/>
                    <a:gd name="G2" fmla="+- 26 0 0"/>
                    <a:gd name="G3" fmla="+- 1 0 0"/>
                    <a:gd name="G4" fmla="+- 46 0 0"/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w 258"/>
                    <a:gd name="T11" fmla="*/ 0 h 102"/>
                    <a:gd name="T12" fmla="*/ 258 w 258"/>
                    <a:gd name="T13" fmla="*/ 102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T10" t="T11" r="T12" b="T13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rgbClr val="00CC99"/>
                </a:solidFill>
                <a:ln w="9525" cap="flat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926" name="Freeform 374"/>
                <p:cNvSpPr>
                  <a:spLocks noChangeArrowheads="1"/>
                </p:cNvSpPr>
                <p:nvPr/>
              </p:nvSpPr>
              <p:spPr bwMode="auto">
                <a:xfrm>
                  <a:off x="1778" y="3598"/>
                  <a:ext cx="13" cy="3"/>
                </a:xfrm>
                <a:custGeom>
                  <a:avLst/>
                  <a:gdLst>
                    <a:gd name="G0" fmla="+- 0 0 0"/>
                    <a:gd name="G1" fmla="+- 1 0 0"/>
                    <a:gd name="G2" fmla="+- 1 0 0"/>
                    <a:gd name="G3" fmla="+- 9 0 0"/>
                    <a:gd name="G4" fmla="+- 0 0 0"/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w 194"/>
                    <a:gd name="T11" fmla="*/ 0 h 63"/>
                    <a:gd name="T12" fmla="*/ 194 w 194"/>
                    <a:gd name="T13" fmla="*/ 63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T10" t="T11" r="T12" b="T13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 w="9525" cap="flat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3927" name="Freeform 375"/>
              <p:cNvSpPr>
                <a:spLocks noChangeArrowheads="1"/>
              </p:cNvSpPr>
              <p:nvPr/>
            </p:nvSpPr>
            <p:spPr bwMode="auto">
              <a:xfrm>
                <a:off x="1853" y="3584"/>
                <a:ext cx="66" cy="50"/>
              </a:xfrm>
              <a:custGeom>
                <a:avLst/>
                <a:gdLst>
                  <a:gd name="G0" fmla="+- 0 0 0"/>
                  <a:gd name="G1" fmla="+- 1 0 0"/>
                  <a:gd name="G2" fmla="+- 1 0 0"/>
                  <a:gd name="G3" fmla="+- 792 0 0"/>
                  <a:gd name="G4" fmla="+- 0 0 0"/>
                  <a:gd name="T0" fmla="*/ 1 w 990"/>
                  <a:gd name="T1" fmla="*/ 3 h 792"/>
                  <a:gd name="T2" fmla="*/ 2 w 990"/>
                  <a:gd name="T3" fmla="*/ 0 h 792"/>
                  <a:gd name="T4" fmla="*/ 2 w 990"/>
                  <a:gd name="T5" fmla="*/ 1 h 792"/>
                  <a:gd name="T6" fmla="*/ 0 w 990"/>
                  <a:gd name="T7" fmla="*/ 3 h 792"/>
                  <a:gd name="T8" fmla="*/ 1 w 990"/>
                  <a:gd name="T9" fmla="*/ 3 h 792"/>
                  <a:gd name="T10" fmla="*/ 0 w 990"/>
                  <a:gd name="T11" fmla="*/ 0 h 792"/>
                  <a:gd name="T12" fmla="*/ 990 w 990"/>
                  <a:gd name="T13" fmla="*/ 792 h 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T10" t="T11" r="T12" b="T13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928" name="Freeform 376"/>
              <p:cNvSpPr>
                <a:spLocks noChangeArrowheads="1"/>
              </p:cNvSpPr>
              <p:nvPr/>
            </p:nvSpPr>
            <p:spPr bwMode="auto">
              <a:xfrm>
                <a:off x="1682" y="3588"/>
                <a:ext cx="170" cy="45"/>
              </a:xfrm>
              <a:custGeom>
                <a:avLst/>
                <a:gdLst>
                  <a:gd name="G0" fmla="+- 0 0 0"/>
                  <a:gd name="G1" fmla="+- 0 0 0"/>
                  <a:gd name="G2" fmla="+- 1 0 0"/>
                  <a:gd name="G3" fmla="+- 1 0 0"/>
                  <a:gd name="G4" fmla="+- 1 0 0"/>
                  <a:gd name="G5" fmla="+- 1 0 0"/>
                  <a:gd name="G6" fmla="+- 24 0 0"/>
                  <a:gd name="G7" fmla="+- 0 0 0"/>
                  <a:gd name="T0" fmla="*/ 1 w 2532"/>
                  <a:gd name="T1" fmla="*/ 0 h 723"/>
                  <a:gd name="T2" fmla="*/ 1 w 2532"/>
                  <a:gd name="T3" fmla="*/ 0 h 723"/>
                  <a:gd name="T4" fmla="*/ 6 w 2532"/>
                  <a:gd name="T5" fmla="*/ 3 h 723"/>
                  <a:gd name="T6" fmla="*/ 6 w 2532"/>
                  <a:gd name="T7" fmla="*/ 3 h 723"/>
                  <a:gd name="T8" fmla="*/ 0 w 2532"/>
                  <a:gd name="T9" fmla="*/ 1 h 723"/>
                  <a:gd name="T10" fmla="*/ 1 w 2532"/>
                  <a:gd name="T11" fmla="*/ 0 h 723"/>
                  <a:gd name="T12" fmla="*/ 0 w 2532"/>
                  <a:gd name="T13" fmla="*/ 0 h 723"/>
                  <a:gd name="T14" fmla="*/ 2532 w 2532"/>
                  <a:gd name="T15" fmla="*/ 723 h 7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929" name="Freeform 377"/>
              <p:cNvSpPr>
                <a:spLocks noChangeArrowheads="1"/>
              </p:cNvSpPr>
              <p:nvPr/>
            </p:nvSpPr>
            <p:spPr bwMode="auto">
              <a:xfrm>
                <a:off x="1682" y="3579"/>
                <a:ext cx="1" cy="8"/>
              </a:xfrm>
              <a:custGeom>
                <a:avLst/>
                <a:gdLst>
                  <a:gd name="G0" fmla="+- 1 0 0"/>
                  <a:gd name="G1" fmla="+- 1 0 0"/>
                  <a:gd name="G2" fmla="+- 144 0 0"/>
                  <a:gd name="G3" fmla="+- 0 0 0"/>
                  <a:gd name="G4" fmla="+- 1 0 0"/>
                  <a:gd name="T0" fmla="*/ 1 w 26"/>
                  <a:gd name="T1" fmla="*/ 1 h 147"/>
                  <a:gd name="T2" fmla="*/ 1 w 26"/>
                  <a:gd name="T3" fmla="*/ 1 h 147"/>
                  <a:gd name="T4" fmla="*/ 0 w 26"/>
                  <a:gd name="T5" fmla="*/ 1 h 147"/>
                  <a:gd name="T6" fmla="*/ 1 w 26"/>
                  <a:gd name="T7" fmla="*/ 0 h 147"/>
                  <a:gd name="T8" fmla="*/ 1 w 26"/>
                  <a:gd name="T9" fmla="*/ 1 h 147"/>
                  <a:gd name="T10" fmla="*/ 0 w 26"/>
                  <a:gd name="T11" fmla="*/ 0 h 147"/>
                  <a:gd name="T12" fmla="*/ 26 w 26"/>
                  <a:gd name="T13" fmla="*/ 147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T10" t="T11" r="T12" b="T13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930" name="Freeform 378"/>
              <p:cNvSpPr>
                <a:spLocks noChangeArrowheads="1"/>
              </p:cNvSpPr>
              <p:nvPr/>
            </p:nvSpPr>
            <p:spPr bwMode="auto">
              <a:xfrm>
                <a:off x="1682" y="3541"/>
                <a:ext cx="78" cy="38"/>
              </a:xfrm>
              <a:custGeom>
                <a:avLst/>
                <a:gdLst>
                  <a:gd name="G0" fmla="+- 1 0 0"/>
                  <a:gd name="G1" fmla="+- 597 0 0"/>
                  <a:gd name="G2" fmla="+- 1 0 0"/>
                  <a:gd name="G3" fmla="+- 1 0 0"/>
                  <a:gd name="G4" fmla="+- 1 0 0"/>
                  <a:gd name="T0" fmla="*/ 2 w 1176"/>
                  <a:gd name="T1" fmla="*/ 0 h 606"/>
                  <a:gd name="T2" fmla="*/ 0 w 1176"/>
                  <a:gd name="T3" fmla="*/ 2 h 606"/>
                  <a:gd name="T4" fmla="*/ 1 w 1176"/>
                  <a:gd name="T5" fmla="*/ 2 h 606"/>
                  <a:gd name="T6" fmla="*/ 2 w 1176"/>
                  <a:gd name="T7" fmla="*/ 1 h 606"/>
                  <a:gd name="T8" fmla="*/ 2 w 1176"/>
                  <a:gd name="T9" fmla="*/ 0 h 606"/>
                  <a:gd name="T10" fmla="*/ 0 w 1176"/>
                  <a:gd name="T11" fmla="*/ 0 h 606"/>
                  <a:gd name="T12" fmla="*/ 1176 w 1176"/>
                  <a:gd name="T13" fmla="*/ 606 h 6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T10" t="T11" r="T12" b="T13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931" name="Freeform 379"/>
              <p:cNvSpPr>
                <a:spLocks noChangeArrowheads="1"/>
              </p:cNvSpPr>
              <p:nvPr/>
            </p:nvSpPr>
            <p:spPr bwMode="auto">
              <a:xfrm>
                <a:off x="1688" y="3581"/>
                <a:ext cx="161" cy="44"/>
              </a:xfrm>
              <a:custGeom>
                <a:avLst/>
                <a:gdLst>
                  <a:gd name="G0" fmla="+- 0 0 0"/>
                  <a:gd name="G1" fmla="+- 0 0 0"/>
                  <a:gd name="G2" fmla="+- 1 0 0"/>
                  <a:gd name="G3" fmla="+- 1 0 0"/>
                  <a:gd name="G4" fmla="+- 1 0 0"/>
                  <a:gd name="G5" fmla="+- 1 0 0"/>
                  <a:gd name="G6" fmla="+- 24 0 0"/>
                  <a:gd name="G7" fmla="+- 0 0 0"/>
                  <a:gd name="T0" fmla="*/ 1 w 2532"/>
                  <a:gd name="T1" fmla="*/ 0 h 723"/>
                  <a:gd name="T2" fmla="*/ 1 w 2532"/>
                  <a:gd name="T3" fmla="*/ 0 h 723"/>
                  <a:gd name="T4" fmla="*/ 2 w 2532"/>
                  <a:gd name="T5" fmla="*/ 1 h 723"/>
                  <a:gd name="T6" fmla="*/ 2 w 2532"/>
                  <a:gd name="T7" fmla="*/ 1 h 723"/>
                  <a:gd name="T8" fmla="*/ 0 w 2532"/>
                  <a:gd name="T9" fmla="*/ 1 h 723"/>
                  <a:gd name="T10" fmla="*/ 1 w 2532"/>
                  <a:gd name="T11" fmla="*/ 0 h 723"/>
                  <a:gd name="T12" fmla="*/ 0 w 2532"/>
                  <a:gd name="T13" fmla="*/ 0 h 723"/>
                  <a:gd name="T14" fmla="*/ 2532 w 2532"/>
                  <a:gd name="T15" fmla="*/ 723 h 7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932" name="Freeform 380"/>
              <p:cNvSpPr>
                <a:spLocks noChangeArrowheads="1"/>
              </p:cNvSpPr>
              <p:nvPr/>
            </p:nvSpPr>
            <p:spPr bwMode="auto">
              <a:xfrm flipV="1">
                <a:off x="1850" y="3578"/>
                <a:ext cx="65" cy="45"/>
              </a:xfrm>
              <a:custGeom>
                <a:avLst/>
                <a:gdLst>
                  <a:gd name="G0" fmla="+- 0 0 0"/>
                  <a:gd name="G1" fmla="+- 0 0 0"/>
                  <a:gd name="G2" fmla="+- 1 0 0"/>
                  <a:gd name="G3" fmla="+- 1 0 0"/>
                  <a:gd name="G4" fmla="+- 1 0 0"/>
                  <a:gd name="G5" fmla="+- 1 0 0"/>
                  <a:gd name="G6" fmla="+- 24 0 0"/>
                  <a:gd name="G7" fmla="+- 0 0 0"/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3 h 723"/>
                  <a:gd name="T6" fmla="*/ 0 w 2532"/>
                  <a:gd name="T7" fmla="*/ 3 h 723"/>
                  <a:gd name="T8" fmla="*/ 0 w 2532"/>
                  <a:gd name="T9" fmla="*/ 1 h 723"/>
                  <a:gd name="T10" fmla="*/ 0 w 2532"/>
                  <a:gd name="T11" fmla="*/ 0 h 723"/>
                  <a:gd name="T12" fmla="*/ 0 w 2532"/>
                  <a:gd name="T13" fmla="*/ 0 h 723"/>
                  <a:gd name="T14" fmla="*/ 2532 w 2532"/>
                  <a:gd name="T15" fmla="*/ 723 h 7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3933" name="Text Box 381"/>
          <p:cNvSpPr txBox="1">
            <a:spLocks noChangeArrowheads="1"/>
          </p:cNvSpPr>
          <p:nvPr/>
        </p:nvSpPr>
        <p:spPr bwMode="auto">
          <a:xfrm>
            <a:off x="366713" y="184150"/>
            <a:ext cx="7772400" cy="8524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Client-server 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Architecture</a:t>
            </a:r>
            <a:endParaRPr lang="en-US" sz="3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934" name="Text Box 382"/>
          <p:cNvSpPr txBox="1">
            <a:spLocks noChangeArrowheads="1"/>
          </p:cNvSpPr>
          <p:nvPr/>
        </p:nvSpPr>
        <p:spPr bwMode="auto">
          <a:xfrm>
            <a:off x="4752975" y="1416050"/>
            <a:ext cx="4143375" cy="46482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/>
          <a:lstStyle/>
          <a:p>
            <a:pPr marL="342900" indent="-341313">
              <a:lnSpc>
                <a:spcPct val="85000"/>
              </a:lnSpc>
              <a:spcBef>
                <a:spcPts val="700"/>
              </a:spcBef>
              <a:buClrTx/>
              <a:buSzPct val="65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280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800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erver</a:t>
            </a:r>
            <a:r>
              <a:rPr lang="en-US" sz="280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341313" indent="-339725">
              <a:lnSpc>
                <a:spcPct val="85000"/>
              </a:lnSpc>
              <a:spcBef>
                <a:spcPts val="600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always-on host</a:t>
            </a:r>
          </a:p>
          <a:p>
            <a:pPr marL="341313" indent="-339725">
              <a:lnSpc>
                <a:spcPct val="85000"/>
              </a:lnSpc>
              <a:spcBef>
                <a:spcPts val="600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permanent IP address</a:t>
            </a:r>
          </a:p>
          <a:p>
            <a:pPr marL="341313" indent="-339725">
              <a:lnSpc>
                <a:spcPct val="85000"/>
              </a:lnSpc>
              <a:spcBef>
                <a:spcPts val="600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data centers for scaling</a:t>
            </a:r>
          </a:p>
          <a:p>
            <a:pPr marL="342900" indent="-341313">
              <a:lnSpc>
                <a:spcPct val="85000"/>
              </a:lnSpc>
              <a:spcBef>
                <a:spcPts val="2625"/>
              </a:spcBef>
              <a:buClrTx/>
              <a:buSzPct val="65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280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lients</a:t>
            </a:r>
            <a:r>
              <a:rPr lang="en-US" sz="280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1313" indent="-339725">
              <a:lnSpc>
                <a:spcPct val="85000"/>
              </a:lnSpc>
              <a:spcBef>
                <a:spcPts val="600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communicate with server</a:t>
            </a:r>
          </a:p>
          <a:p>
            <a:pPr marL="341313" indent="-339725">
              <a:lnSpc>
                <a:spcPct val="85000"/>
              </a:lnSpc>
              <a:spcBef>
                <a:spcPts val="600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may be intermittently connected</a:t>
            </a:r>
          </a:p>
          <a:p>
            <a:pPr marL="341313" indent="-339725">
              <a:lnSpc>
                <a:spcPct val="85000"/>
              </a:lnSpc>
              <a:spcBef>
                <a:spcPts val="600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may have dynamic IP addresses</a:t>
            </a:r>
          </a:p>
          <a:p>
            <a:pPr marL="341313" indent="-339725">
              <a:lnSpc>
                <a:spcPct val="85000"/>
              </a:lnSpc>
              <a:spcBef>
                <a:spcPts val="600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do not communicate directly with each other</a:t>
            </a:r>
          </a:p>
        </p:txBody>
      </p:sp>
      <p:sp>
        <p:nvSpPr>
          <p:cNvPr id="23936" name="Line 384"/>
          <p:cNvSpPr>
            <a:spLocks noChangeShapeType="1"/>
          </p:cNvSpPr>
          <p:nvPr/>
        </p:nvSpPr>
        <p:spPr bwMode="auto">
          <a:xfrm>
            <a:off x="1249363" y="3235325"/>
            <a:ext cx="2006600" cy="1978025"/>
          </a:xfrm>
          <a:prstGeom prst="line">
            <a:avLst/>
          </a:prstGeom>
          <a:noFill/>
          <a:ln w="76320" cap="sq">
            <a:solidFill>
              <a:srgbClr val="CC0000"/>
            </a:solidFill>
            <a:miter lim="800000"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937" name="Line 385"/>
          <p:cNvSpPr>
            <a:spLocks noChangeShapeType="1"/>
          </p:cNvSpPr>
          <p:nvPr/>
        </p:nvSpPr>
        <p:spPr bwMode="auto">
          <a:xfrm>
            <a:off x="2211388" y="1844675"/>
            <a:ext cx="1481137" cy="3109913"/>
          </a:xfrm>
          <a:prstGeom prst="line">
            <a:avLst/>
          </a:prstGeom>
          <a:noFill/>
          <a:ln w="76320" cap="sq">
            <a:solidFill>
              <a:srgbClr val="CC0000"/>
            </a:solidFill>
            <a:miter lim="800000"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938" name="Text Box 386"/>
          <p:cNvSpPr txBox="1">
            <a:spLocks noChangeArrowheads="1"/>
          </p:cNvSpPr>
          <p:nvPr/>
        </p:nvSpPr>
        <p:spPr bwMode="auto">
          <a:xfrm>
            <a:off x="252413" y="4067175"/>
            <a:ext cx="1444924" cy="402291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spcBef>
                <a:spcPct val="0"/>
              </a:spcBef>
              <a:buClrTx/>
              <a:buSzPct val="8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client/server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9" name="Group 3"/>
          <p:cNvGrpSpPr>
            <a:grpSpLocks/>
          </p:cNvGrpSpPr>
          <p:nvPr/>
        </p:nvGrpSpPr>
        <p:grpSpPr bwMode="auto">
          <a:xfrm>
            <a:off x="5202238" y="1546225"/>
            <a:ext cx="3538537" cy="4543425"/>
            <a:chOff x="3277" y="974"/>
            <a:chExt cx="2229" cy="2862"/>
          </a:xfrm>
        </p:grpSpPr>
        <p:sp>
          <p:nvSpPr>
            <p:cNvPr id="24580" name="Freeform 4"/>
            <p:cNvSpPr>
              <a:spLocks noChangeArrowheads="1"/>
            </p:cNvSpPr>
            <p:nvPr/>
          </p:nvSpPr>
          <p:spPr bwMode="auto">
            <a:xfrm>
              <a:off x="3277" y="1079"/>
              <a:ext cx="1093" cy="674"/>
            </a:xfrm>
            <a:custGeom>
              <a:avLst/>
              <a:gdLst>
                <a:gd name="G0" fmla="+- 1 0 0"/>
                <a:gd name="G1" fmla="+- 1 0 0"/>
                <a:gd name="G2" fmla="+- 1 0 0"/>
                <a:gd name="G3" fmla="+- 1 0 0"/>
                <a:gd name="G4" fmla="+- 1 0 0"/>
                <a:gd name="G5" fmla="+- 1 0 0"/>
                <a:gd name="G6" fmla="+- 1 0 0"/>
                <a:gd name="G7" fmla="+- 1 0 0"/>
                <a:gd name="G8" fmla="+- 1 0 0"/>
                <a:gd name="G9" fmla="+- 1 0 0"/>
                <a:gd name="G10" fmla="+- 1 0 0"/>
                <a:gd name="G11" fmla="+- 1 0 0"/>
                <a:gd name="G12" fmla="+- 1 0 0"/>
                <a:gd name="G13" fmla="+- 335 0 0"/>
                <a:gd name="G14" fmla="+- 427 0 0"/>
                <a:gd name="G15" fmla="+- 1 0 0"/>
                <a:gd name="G16" fmla="+- 1 0 0"/>
                <a:gd name="G17" fmla="+- 1 0 0"/>
                <a:gd name="G18" fmla="+- 1 0 0"/>
                <a:gd name="G19" fmla="+- 1 0 0"/>
                <a:gd name="G20" fmla="+- 1 0 0"/>
                <a:gd name="G21" fmla="+- 1 0 0"/>
                <a:gd name="G22" fmla="+- 1 0 0"/>
                <a:gd name="G23" fmla="+- 1 0 0"/>
                <a:gd name="G24" fmla="+- 1 0 0"/>
                <a:gd name="G25" fmla="+- 1 0 0"/>
                <a:gd name="G26" fmla="+- 1 0 0"/>
                <a:gd name="G27" fmla="+- 1 0 0"/>
                <a:gd name="G28" fmla="+- 1 0 0"/>
                <a:gd name="G29" fmla="+- 1 0 0"/>
                <a:gd name="G30" fmla="+- 1 0 0"/>
                <a:gd name="G31" fmla="+- 1 0 0"/>
                <a:gd name="G32" fmla="+- 1 0 0"/>
                <a:gd name="G33" fmla="+- 1 0 0"/>
                <a:gd name="G34" fmla="+- 1 0 0"/>
                <a:gd name="G35" fmla="+- 1 0 0"/>
                <a:gd name="G36" fmla="+- 1 0 0"/>
                <a:gd name="G37" fmla="+- 1 0 0"/>
                <a:gd name="G38" fmla="+- 1 0 0"/>
                <a:gd name="G39" fmla="+- 1 0 0"/>
                <a:gd name="G40" fmla="+- 1 0 0"/>
                <a:gd name="G41" fmla="+- 0 0 0"/>
                <a:gd name="G42" fmla="+- 1 0 0"/>
                <a:gd name="G43" fmla="+- 1 0 0"/>
                <a:gd name="G44" fmla="+- 1 0 0"/>
                <a:gd name="G45" fmla="+- 1 0 0"/>
                <a:gd name="G46" fmla="+- 1 0 0"/>
                <a:gd name="G47" fmla="+- 1 0 0"/>
                <a:gd name="G48" fmla="*/ 1 35987 45568"/>
                <a:gd name="G49" fmla="*/ 1 35987 55552"/>
                <a:gd name="G50" fmla="*/ G49 1 180"/>
                <a:gd name="G51" fmla="*/ G48 1 G50"/>
                <a:gd name="G52" fmla="+- 1 0 0"/>
                <a:gd name="G53" fmla="+- 1 0 0"/>
                <a:gd name="G54" fmla="+- 1 0 0"/>
                <a:gd name="T0" fmla="*/ 1314 w 1036"/>
                <a:gd name="T1" fmla="*/ 11 h 675"/>
                <a:gd name="T2" fmla="*/ 793 w 1036"/>
                <a:gd name="T3" fmla="*/ 53 h 675"/>
                <a:gd name="T4" fmla="*/ 419 w 1036"/>
                <a:gd name="T5" fmla="*/ 129 h 675"/>
                <a:gd name="T6" fmla="*/ 312 w 1036"/>
                <a:gd name="T7" fmla="*/ 229 h 675"/>
                <a:gd name="T8" fmla="*/ 43 w 1036"/>
                <a:gd name="T9" fmla="*/ 297 h 675"/>
                <a:gd name="T10" fmla="*/ 35 w 1036"/>
                <a:gd name="T11" fmla="*/ 459 h 675"/>
                <a:gd name="T12" fmla="*/ 267 w 1036"/>
                <a:gd name="T13" fmla="*/ 489 h 675"/>
                <a:gd name="T14" fmla="*/ 932 w 1036"/>
                <a:gd name="T15" fmla="*/ 489 h 675"/>
                <a:gd name="T16" fmla="*/ 1213 w 1036"/>
                <a:gd name="T17" fmla="*/ 555 h 675"/>
                <a:gd name="T18" fmla="*/ 1527 w 1036"/>
                <a:gd name="T19" fmla="*/ 657 h 675"/>
                <a:gd name="T20" fmla="*/ 1766 w 1036"/>
                <a:gd name="T21" fmla="*/ 661 h 675"/>
                <a:gd name="T22" fmla="*/ 1931 w 1036"/>
                <a:gd name="T23" fmla="*/ 603 h 675"/>
                <a:gd name="T24" fmla="*/ 2015 w 1036"/>
                <a:gd name="T25" fmla="*/ 445 h 675"/>
                <a:gd name="T26" fmla="*/ 2067 w 1036"/>
                <a:gd name="T27" fmla="*/ 291 h 675"/>
                <a:gd name="T28" fmla="*/ 2073 w 1036"/>
                <a:gd name="T29" fmla="*/ 107 h 675"/>
                <a:gd name="T30" fmla="*/ 1895 w 1036"/>
                <a:gd name="T31" fmla="*/ 17 h 675"/>
                <a:gd name="T32" fmla="*/ 1574 w 1036"/>
                <a:gd name="T33" fmla="*/ 3 h 675"/>
                <a:gd name="T34" fmla="*/ 1314 w 1036"/>
                <a:gd name="T35" fmla="*/ 11 h 675"/>
                <a:gd name="T36" fmla="*/ 0 w 1036"/>
                <a:gd name="T37" fmla="*/ 0 h 675"/>
                <a:gd name="T38" fmla="*/ 1036 w 1036"/>
                <a:gd name="T39" fmla="*/ 675 h 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T36" t="T37" r="T38" b="T39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DDDDDD"/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4581" name="Group 5"/>
            <p:cNvGrpSpPr>
              <a:grpSpLocks/>
            </p:cNvGrpSpPr>
            <p:nvPr/>
          </p:nvGrpSpPr>
          <p:grpSpPr bwMode="auto">
            <a:xfrm>
              <a:off x="3383" y="1920"/>
              <a:ext cx="918" cy="587"/>
              <a:chOff x="3383" y="1920"/>
              <a:chExt cx="918" cy="587"/>
            </a:xfrm>
          </p:grpSpPr>
          <p:sp>
            <p:nvSpPr>
              <p:cNvPr id="24582" name="Rectangle 6"/>
              <p:cNvSpPr>
                <a:spLocks noChangeArrowheads="1"/>
              </p:cNvSpPr>
              <p:nvPr/>
            </p:nvSpPr>
            <p:spPr bwMode="auto">
              <a:xfrm>
                <a:off x="3530" y="2086"/>
                <a:ext cx="621" cy="421"/>
              </a:xfrm>
              <a:prstGeom prst="rect">
                <a:avLst/>
              </a:prstGeom>
              <a:solidFill>
                <a:srgbClr val="DDDDDD"/>
              </a:soli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83" name="AutoShape 7"/>
              <p:cNvSpPr>
                <a:spLocks noChangeArrowheads="1"/>
              </p:cNvSpPr>
              <p:nvPr/>
            </p:nvSpPr>
            <p:spPr bwMode="auto">
              <a:xfrm>
                <a:off x="3383" y="1920"/>
                <a:ext cx="918" cy="199"/>
              </a:xfrm>
              <a:prstGeom prst="triangle">
                <a:avLst>
                  <a:gd name="adj" fmla="val 50000"/>
                </a:avLst>
              </a:prstGeom>
              <a:solidFill>
                <a:srgbClr val="DDDDDD"/>
              </a:soli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4584" name="Freeform 8"/>
            <p:cNvSpPr>
              <a:spLocks noChangeArrowheads="1"/>
            </p:cNvSpPr>
            <p:nvPr/>
          </p:nvSpPr>
          <p:spPr bwMode="auto">
            <a:xfrm>
              <a:off x="3379" y="2788"/>
              <a:ext cx="2031" cy="1048"/>
            </a:xfrm>
            <a:custGeom>
              <a:avLst/>
              <a:gdLst>
                <a:gd name="G0" fmla="+- 1 0 0"/>
                <a:gd name="G1" fmla="+- 1 0 0"/>
                <a:gd name="G2" fmla="+- 1 0 0"/>
                <a:gd name="G3" fmla="+- 1 0 0"/>
                <a:gd name="G4" fmla="+- 66 0 0"/>
                <a:gd name="G5" fmla="+- 1 0 0"/>
                <a:gd name="G6" fmla="+- 1 0 0"/>
                <a:gd name="G7" fmla="+- 1 0 0"/>
                <a:gd name="G8" fmla="+- 1 0 0"/>
                <a:gd name="G9" fmla="+- 1 0 0"/>
                <a:gd name="G10" fmla="+- 1 0 0"/>
                <a:gd name="G11" fmla="+- 1 0 0"/>
                <a:gd name="G12" fmla="+- 1 0 0"/>
                <a:gd name="G13" fmla="+- 1 0 0"/>
                <a:gd name="G14" fmla="+- 618 0 0"/>
                <a:gd name="G15" fmla="+- 1 0 0"/>
                <a:gd name="G16" fmla="+- 1 0 0"/>
                <a:gd name="G17" fmla="+- 1 0 0"/>
                <a:gd name="G18" fmla="+- 1 0 0"/>
                <a:gd name="G19" fmla="+- 1 0 0"/>
                <a:gd name="G20" fmla="+- 0 0 0"/>
                <a:gd name="G21" fmla="+- 1 0 0"/>
                <a:gd name="G22" fmla="+- 1 0 0"/>
                <a:gd name="G23" fmla="+- 1 0 0"/>
                <a:gd name="G24" fmla="+- 1 0 0"/>
                <a:gd name="G25" fmla="+- 1 0 0"/>
                <a:gd name="G26" fmla="+- 1 0 0"/>
                <a:gd name="G27" fmla="+- 1 0 0"/>
                <a:gd name="G28" fmla="+- 1 0 0"/>
                <a:gd name="G29" fmla="+- 1 0 0"/>
                <a:gd name="G30" fmla="+- 1 0 0"/>
                <a:gd name="G31" fmla="+- 1 0 0"/>
                <a:gd name="G32" fmla="+- 1 0 0"/>
                <a:gd name="G33" fmla="+- 1 0 0"/>
                <a:gd name="G34" fmla="+- 1 0 0"/>
                <a:gd name="G35" fmla="+- 1 0 0"/>
                <a:gd name="G36" fmla="+- 1 0 0"/>
                <a:gd name="G37" fmla="+- 1 0 0"/>
                <a:gd name="G38" fmla="+- 1 0 0"/>
                <a:gd name="G39" fmla="+- 1 0 0"/>
                <a:gd name="G40" fmla="+- 1 0 0"/>
                <a:gd name="G41" fmla="+- 1 0 0"/>
                <a:gd name="G42" fmla="+- 1 0 0"/>
                <a:gd name="G43" fmla="+- 1 0 0"/>
                <a:gd name="G44" fmla="+- 1 0 0"/>
                <a:gd name="G45" fmla="+- 1 0 0"/>
                <a:gd name="T0" fmla="*/ 1044 w 2032"/>
                <a:gd name="T1" fmla="*/ 26 h 1049"/>
                <a:gd name="T2" fmla="*/ 847 w 2032"/>
                <a:gd name="T3" fmla="*/ 125 h 1049"/>
                <a:gd name="T4" fmla="*/ 580 w 2032"/>
                <a:gd name="T5" fmla="*/ 68 h 1049"/>
                <a:gd name="T6" fmla="*/ 143 w 2032"/>
                <a:gd name="T7" fmla="*/ 170 h 1049"/>
                <a:gd name="T8" fmla="*/ 48 w 2032"/>
                <a:gd name="T9" fmla="*/ 374 h 1049"/>
                <a:gd name="T10" fmla="*/ 41 w 2032"/>
                <a:gd name="T11" fmla="*/ 680 h 1049"/>
                <a:gd name="T12" fmla="*/ 294 w 2032"/>
                <a:gd name="T13" fmla="*/ 744 h 1049"/>
                <a:gd name="T14" fmla="*/ 660 w 2032"/>
                <a:gd name="T15" fmla="*/ 893 h 1049"/>
                <a:gd name="T16" fmla="*/ 1088 w 2032"/>
                <a:gd name="T17" fmla="*/ 1014 h 1049"/>
                <a:gd name="T18" fmla="*/ 1525 w 2032"/>
                <a:gd name="T19" fmla="*/ 1031 h 1049"/>
                <a:gd name="T20" fmla="*/ 1831 w 2032"/>
                <a:gd name="T21" fmla="*/ 907 h 1049"/>
                <a:gd name="T22" fmla="*/ 2015 w 2032"/>
                <a:gd name="T23" fmla="*/ 714 h 1049"/>
                <a:gd name="T24" fmla="*/ 1931 w 2032"/>
                <a:gd name="T25" fmla="*/ 251 h 1049"/>
                <a:gd name="T26" fmla="*/ 1658 w 2032"/>
                <a:gd name="T27" fmla="*/ 114 h 1049"/>
                <a:gd name="T28" fmla="*/ 1355 w 2032"/>
                <a:gd name="T29" fmla="*/ 15 h 1049"/>
                <a:gd name="T30" fmla="*/ 1044 w 2032"/>
                <a:gd name="T31" fmla="*/ 26 h 1049"/>
                <a:gd name="T32" fmla="*/ 0 w 2032"/>
                <a:gd name="T33" fmla="*/ 0 h 1049"/>
                <a:gd name="T34" fmla="*/ 2032 w 2032"/>
                <a:gd name="T35" fmla="*/ 1049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T32" t="T33" r="T34" b="T35"/>
              <a:pathLst>
                <a:path w="2032" h="1049">
                  <a:moveTo>
                    <a:pt x="1044" y="26"/>
                  </a:moveTo>
                  <a:cubicBezTo>
                    <a:pt x="959" y="45"/>
                    <a:pt x="924" y="118"/>
                    <a:pt x="847" y="125"/>
                  </a:cubicBezTo>
                  <a:cubicBezTo>
                    <a:pt x="770" y="132"/>
                    <a:pt x="697" y="61"/>
                    <a:pt x="580" y="68"/>
                  </a:cubicBezTo>
                  <a:cubicBezTo>
                    <a:pt x="463" y="75"/>
                    <a:pt x="232" y="119"/>
                    <a:pt x="143" y="170"/>
                  </a:cubicBezTo>
                  <a:cubicBezTo>
                    <a:pt x="54" y="221"/>
                    <a:pt x="65" y="289"/>
                    <a:pt x="48" y="374"/>
                  </a:cubicBezTo>
                  <a:cubicBezTo>
                    <a:pt x="31" y="459"/>
                    <a:pt x="0" y="618"/>
                    <a:pt x="41" y="680"/>
                  </a:cubicBezTo>
                  <a:cubicBezTo>
                    <a:pt x="82" y="742"/>
                    <a:pt x="191" y="709"/>
                    <a:pt x="294" y="744"/>
                  </a:cubicBezTo>
                  <a:cubicBezTo>
                    <a:pt x="397" y="779"/>
                    <a:pt x="527" y="849"/>
                    <a:pt x="660" y="893"/>
                  </a:cubicBezTo>
                  <a:cubicBezTo>
                    <a:pt x="793" y="938"/>
                    <a:pt x="944" y="991"/>
                    <a:pt x="1088" y="1014"/>
                  </a:cubicBezTo>
                  <a:cubicBezTo>
                    <a:pt x="1232" y="1036"/>
                    <a:pt x="1401" y="1049"/>
                    <a:pt x="1525" y="1031"/>
                  </a:cubicBezTo>
                  <a:cubicBezTo>
                    <a:pt x="1649" y="1012"/>
                    <a:pt x="1749" y="960"/>
                    <a:pt x="1831" y="907"/>
                  </a:cubicBezTo>
                  <a:cubicBezTo>
                    <a:pt x="1913" y="855"/>
                    <a:pt x="1998" y="824"/>
                    <a:pt x="2015" y="714"/>
                  </a:cubicBezTo>
                  <a:cubicBezTo>
                    <a:pt x="2032" y="604"/>
                    <a:pt x="1990" y="350"/>
                    <a:pt x="1931" y="251"/>
                  </a:cubicBezTo>
                  <a:cubicBezTo>
                    <a:pt x="1872" y="151"/>
                    <a:pt x="1754" y="153"/>
                    <a:pt x="1658" y="114"/>
                  </a:cubicBezTo>
                  <a:cubicBezTo>
                    <a:pt x="1562" y="76"/>
                    <a:pt x="1457" y="30"/>
                    <a:pt x="1355" y="15"/>
                  </a:cubicBezTo>
                  <a:cubicBezTo>
                    <a:pt x="1253" y="0"/>
                    <a:pt x="1129" y="8"/>
                    <a:pt x="1044" y="26"/>
                  </a:cubicBezTo>
                  <a:close/>
                </a:path>
              </a:pathLst>
            </a:custGeom>
            <a:solidFill>
              <a:srgbClr val="DDDDDD"/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85" name="Line 9"/>
            <p:cNvSpPr>
              <a:spLocks noChangeShapeType="1"/>
            </p:cNvSpPr>
            <p:nvPr/>
          </p:nvSpPr>
          <p:spPr bwMode="auto">
            <a:xfrm flipV="1">
              <a:off x="5062" y="3177"/>
              <a:ext cx="6" cy="285"/>
            </a:xfrm>
            <a:prstGeom prst="line">
              <a:avLst/>
            </a:prstGeom>
            <a:noFill/>
            <a:ln w="12600" cap="sq">
              <a:solidFill>
                <a:srgbClr val="80808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586" name="Line 10"/>
            <p:cNvSpPr>
              <a:spLocks noChangeShapeType="1"/>
            </p:cNvSpPr>
            <p:nvPr/>
          </p:nvSpPr>
          <p:spPr bwMode="auto">
            <a:xfrm>
              <a:off x="5008" y="3455"/>
              <a:ext cx="53" cy="1"/>
            </a:xfrm>
            <a:prstGeom prst="line">
              <a:avLst/>
            </a:prstGeom>
            <a:noFill/>
            <a:ln w="12600" cap="sq">
              <a:solidFill>
                <a:srgbClr val="80808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587" name="Line 11"/>
            <p:cNvSpPr>
              <a:spLocks noChangeShapeType="1"/>
            </p:cNvSpPr>
            <p:nvPr/>
          </p:nvSpPr>
          <p:spPr bwMode="auto">
            <a:xfrm>
              <a:off x="5132" y="3173"/>
              <a:ext cx="50" cy="89"/>
            </a:xfrm>
            <a:prstGeom prst="line">
              <a:avLst/>
            </a:prstGeom>
            <a:noFill/>
            <a:ln w="12600" cap="sq">
              <a:solidFill>
                <a:srgbClr val="80808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588" name="Line 12"/>
            <p:cNvSpPr>
              <a:spLocks noChangeShapeType="1"/>
            </p:cNvSpPr>
            <p:nvPr/>
          </p:nvSpPr>
          <p:spPr bwMode="auto">
            <a:xfrm>
              <a:off x="3843" y="3009"/>
              <a:ext cx="98" cy="80"/>
            </a:xfrm>
            <a:prstGeom prst="line">
              <a:avLst/>
            </a:prstGeom>
            <a:noFill/>
            <a:ln w="9360" cap="sq">
              <a:solidFill>
                <a:srgbClr val="80808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589" name="Line 13"/>
            <p:cNvSpPr>
              <a:spLocks noChangeShapeType="1"/>
            </p:cNvSpPr>
            <p:nvPr/>
          </p:nvSpPr>
          <p:spPr bwMode="auto">
            <a:xfrm flipV="1">
              <a:off x="3680" y="3158"/>
              <a:ext cx="255" cy="63"/>
            </a:xfrm>
            <a:prstGeom prst="line">
              <a:avLst/>
            </a:prstGeom>
            <a:noFill/>
            <a:ln w="9360" cap="sq">
              <a:solidFill>
                <a:srgbClr val="80808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590" name="Line 14"/>
            <p:cNvSpPr>
              <a:spLocks noChangeShapeType="1"/>
            </p:cNvSpPr>
            <p:nvPr/>
          </p:nvSpPr>
          <p:spPr bwMode="auto">
            <a:xfrm flipH="1">
              <a:off x="3947" y="3204"/>
              <a:ext cx="91" cy="116"/>
            </a:xfrm>
            <a:prstGeom prst="line">
              <a:avLst/>
            </a:prstGeom>
            <a:noFill/>
            <a:ln w="9360" cap="sq">
              <a:solidFill>
                <a:srgbClr val="80808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591" name="Line 15"/>
            <p:cNvSpPr>
              <a:spLocks noChangeShapeType="1"/>
            </p:cNvSpPr>
            <p:nvPr/>
          </p:nvSpPr>
          <p:spPr bwMode="auto">
            <a:xfrm flipH="1" flipV="1">
              <a:off x="4145" y="3212"/>
              <a:ext cx="52" cy="110"/>
            </a:xfrm>
            <a:prstGeom prst="line">
              <a:avLst/>
            </a:prstGeom>
            <a:noFill/>
            <a:ln w="9360" cap="sq">
              <a:solidFill>
                <a:srgbClr val="80808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592" name="Line 16"/>
            <p:cNvSpPr>
              <a:spLocks noChangeShapeType="1"/>
            </p:cNvSpPr>
            <p:nvPr/>
          </p:nvSpPr>
          <p:spPr bwMode="auto">
            <a:xfrm>
              <a:off x="4248" y="3185"/>
              <a:ext cx="316" cy="169"/>
            </a:xfrm>
            <a:prstGeom prst="line">
              <a:avLst/>
            </a:prstGeom>
            <a:noFill/>
            <a:ln w="9360" cap="sq">
              <a:solidFill>
                <a:srgbClr val="80808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593" name="Line 17"/>
            <p:cNvSpPr>
              <a:spLocks noChangeShapeType="1"/>
            </p:cNvSpPr>
            <p:nvPr/>
          </p:nvSpPr>
          <p:spPr bwMode="auto">
            <a:xfrm>
              <a:off x="3809" y="2257"/>
              <a:ext cx="147" cy="46"/>
            </a:xfrm>
            <a:prstGeom prst="line">
              <a:avLst/>
            </a:prstGeom>
            <a:noFill/>
            <a:ln w="9360" cap="sq">
              <a:solidFill>
                <a:srgbClr val="80808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594" name="Line 18"/>
            <p:cNvSpPr>
              <a:spLocks noChangeShapeType="1"/>
            </p:cNvSpPr>
            <p:nvPr/>
          </p:nvSpPr>
          <p:spPr bwMode="auto">
            <a:xfrm flipV="1">
              <a:off x="3711" y="2353"/>
              <a:ext cx="105" cy="3"/>
            </a:xfrm>
            <a:prstGeom prst="line">
              <a:avLst/>
            </a:prstGeom>
            <a:noFill/>
            <a:ln w="9360" cap="sq">
              <a:solidFill>
                <a:srgbClr val="80808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24595" name="Group 19"/>
            <p:cNvGrpSpPr>
              <a:grpSpLocks/>
            </p:cNvGrpSpPr>
            <p:nvPr/>
          </p:nvGrpSpPr>
          <p:grpSpPr bwMode="auto">
            <a:xfrm>
              <a:off x="3535" y="2207"/>
              <a:ext cx="318" cy="221"/>
              <a:chOff x="3535" y="2207"/>
              <a:chExt cx="318" cy="221"/>
            </a:xfrm>
          </p:grpSpPr>
          <p:pic>
            <p:nvPicPr>
              <p:cNvPr id="24596" name="Picture 20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3553" y="2236"/>
                <a:ext cx="232" cy="192"/>
              </a:xfrm>
              <a:prstGeom prst="rect">
                <a:avLst/>
              </a:prstGeom>
              <a:noFill/>
              <a:ln w="9525" cap="flat">
                <a:noFill/>
                <a:round/>
                <a:headEnd/>
                <a:tailEnd/>
              </a:ln>
              <a:effectLst/>
            </p:spPr>
          </p:pic>
          <p:pic>
            <p:nvPicPr>
              <p:cNvPr id="24597" name="Picture 21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3535" y="2207"/>
                <a:ext cx="318" cy="66"/>
              </a:xfrm>
              <a:prstGeom prst="rect">
                <a:avLst/>
              </a:prstGeom>
              <a:noFill/>
              <a:ln w="9525" cap="flat">
                <a:noFill/>
                <a:round/>
                <a:headEnd/>
                <a:tailEnd/>
              </a:ln>
              <a:effectLst/>
            </p:spPr>
          </p:pic>
        </p:grpSp>
        <p:sp>
          <p:nvSpPr>
            <p:cNvPr id="24598" name="Freeform 22"/>
            <p:cNvSpPr>
              <a:spLocks noChangeArrowheads="1"/>
            </p:cNvSpPr>
            <p:nvPr/>
          </p:nvSpPr>
          <p:spPr bwMode="auto">
            <a:xfrm>
              <a:off x="4419" y="2224"/>
              <a:ext cx="827" cy="424"/>
            </a:xfrm>
            <a:custGeom>
              <a:avLst/>
              <a:gdLst>
                <a:gd name="G0" fmla="+- 1 0 0"/>
                <a:gd name="G1" fmla="+- 1 0 0"/>
                <a:gd name="G2" fmla="+- 1 0 0"/>
                <a:gd name="G3" fmla="+- 1 0 0"/>
                <a:gd name="G4" fmla="+- 1 0 0"/>
                <a:gd name="G5" fmla="+- 1 0 0"/>
                <a:gd name="G6" fmla="+- 1 0 0"/>
                <a:gd name="G7" fmla="+- 1 0 0"/>
                <a:gd name="G8" fmla="+- 0 0 0"/>
                <a:gd name="G9" fmla="+- 0 0 0"/>
                <a:gd name="G10" fmla="+- 166 0 0"/>
                <a:gd name="G11" fmla="+- 1 0 0"/>
                <a:gd name="G12" fmla="+- 1 0 0"/>
                <a:gd name="G13" fmla="+- 1 0 0"/>
                <a:gd name="G14" fmla="+- 1 0 0"/>
                <a:gd name="G15" fmla="+- 1 0 0"/>
                <a:gd name="G16" fmla="+- 1 0 0"/>
                <a:gd name="G17" fmla="+- 1 0 0"/>
                <a:gd name="G18" fmla="+- 1 0 0"/>
                <a:gd name="G19" fmla="+- 1 0 0"/>
                <a:gd name="G20" fmla="+- 1 0 0"/>
                <a:gd name="G21" fmla="+- 1 0 0"/>
                <a:gd name="G22" fmla="+- 1 0 0"/>
                <a:gd name="G23" fmla="+- 1 0 0"/>
                <a:gd name="G24" fmla="*/ 1 35987 45568"/>
                <a:gd name="G25" fmla="*/ 1 35987 55552"/>
                <a:gd name="G26" fmla="*/ G25 1 180"/>
                <a:gd name="G27" fmla="*/ G24 1 G26"/>
                <a:gd name="G28" fmla="+- 1 0 0"/>
                <a:gd name="G29" fmla="+- 1 0 0"/>
                <a:gd name="G30" fmla="+- 1 0 0"/>
                <a:gd name="G31" fmla="+- 1 0 0"/>
                <a:gd name="G32" fmla="+- 1 0 0"/>
                <a:gd name="G33" fmla="+- 1 0 0"/>
                <a:gd name="G34" fmla="+- 1 0 0"/>
                <a:gd name="G35" fmla="+- 1 0 0"/>
                <a:gd name="G36" fmla="+- 1 0 0"/>
                <a:gd name="T0" fmla="*/ 382 w 828"/>
                <a:gd name="T1" fmla="*/ 30 h 425"/>
                <a:gd name="T2" fmla="*/ 370 w 828"/>
                <a:gd name="T3" fmla="*/ 30 h 425"/>
                <a:gd name="T4" fmla="*/ 126 w 828"/>
                <a:gd name="T5" fmla="*/ 32 h 425"/>
                <a:gd name="T6" fmla="*/ 6 w 828"/>
                <a:gd name="T7" fmla="*/ 126 h 425"/>
                <a:gd name="T8" fmla="*/ 92 w 828"/>
                <a:gd name="T9" fmla="*/ 274 h 425"/>
                <a:gd name="T10" fmla="*/ 292 w 828"/>
                <a:gd name="T11" fmla="*/ 384 h 425"/>
                <a:gd name="T12" fmla="*/ 540 w 828"/>
                <a:gd name="T13" fmla="*/ 416 h 425"/>
                <a:gd name="T14" fmla="*/ 698 w 828"/>
                <a:gd name="T15" fmla="*/ 330 h 425"/>
                <a:gd name="T16" fmla="*/ 776 w 828"/>
                <a:gd name="T17" fmla="*/ 170 h 425"/>
                <a:gd name="T18" fmla="*/ 792 w 828"/>
                <a:gd name="T19" fmla="*/ 22 h 425"/>
                <a:gd name="T20" fmla="*/ 560 w 828"/>
                <a:gd name="T21" fmla="*/ 38 h 425"/>
                <a:gd name="T22" fmla="*/ 382 w 828"/>
                <a:gd name="T23" fmla="*/ 30 h 425"/>
                <a:gd name="T24" fmla="*/ 0 w 828"/>
                <a:gd name="T25" fmla="*/ 0 h 425"/>
                <a:gd name="T26" fmla="*/ 828 w 828"/>
                <a:gd name="T27" fmla="*/ 425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T24" t="T25" r="T26" b="T27"/>
              <a:pathLst>
                <a:path w="828" h="425">
                  <a:moveTo>
                    <a:pt x="382" y="30"/>
                  </a:moveTo>
                  <a:cubicBezTo>
                    <a:pt x="350" y="29"/>
                    <a:pt x="413" y="30"/>
                    <a:pt x="370" y="30"/>
                  </a:cubicBezTo>
                  <a:cubicBezTo>
                    <a:pt x="327" y="30"/>
                    <a:pt x="187" y="16"/>
                    <a:pt x="126" y="32"/>
                  </a:cubicBezTo>
                  <a:cubicBezTo>
                    <a:pt x="65" y="48"/>
                    <a:pt x="12" y="86"/>
                    <a:pt x="6" y="126"/>
                  </a:cubicBezTo>
                  <a:cubicBezTo>
                    <a:pt x="0" y="166"/>
                    <a:pt x="44" y="231"/>
                    <a:pt x="92" y="274"/>
                  </a:cubicBezTo>
                  <a:cubicBezTo>
                    <a:pt x="140" y="317"/>
                    <a:pt x="217" y="360"/>
                    <a:pt x="292" y="384"/>
                  </a:cubicBezTo>
                  <a:cubicBezTo>
                    <a:pt x="367" y="408"/>
                    <a:pt x="472" y="425"/>
                    <a:pt x="540" y="416"/>
                  </a:cubicBezTo>
                  <a:cubicBezTo>
                    <a:pt x="608" y="407"/>
                    <a:pt x="659" y="371"/>
                    <a:pt x="698" y="330"/>
                  </a:cubicBezTo>
                  <a:cubicBezTo>
                    <a:pt x="737" y="289"/>
                    <a:pt x="760" y="221"/>
                    <a:pt x="776" y="170"/>
                  </a:cubicBezTo>
                  <a:cubicBezTo>
                    <a:pt x="792" y="119"/>
                    <a:pt x="828" y="44"/>
                    <a:pt x="792" y="22"/>
                  </a:cubicBezTo>
                  <a:cubicBezTo>
                    <a:pt x="756" y="0"/>
                    <a:pt x="630" y="37"/>
                    <a:pt x="560" y="38"/>
                  </a:cubicBezTo>
                  <a:cubicBezTo>
                    <a:pt x="490" y="39"/>
                    <a:pt x="414" y="31"/>
                    <a:pt x="382" y="30"/>
                  </a:cubicBezTo>
                  <a:close/>
                </a:path>
              </a:pathLst>
            </a:custGeom>
            <a:solidFill>
              <a:srgbClr val="DDDDDD"/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99" name="Freeform 23"/>
            <p:cNvSpPr>
              <a:spLocks noChangeArrowheads="1"/>
            </p:cNvSpPr>
            <p:nvPr/>
          </p:nvSpPr>
          <p:spPr bwMode="auto">
            <a:xfrm>
              <a:off x="4417" y="1263"/>
              <a:ext cx="1089" cy="708"/>
            </a:xfrm>
            <a:custGeom>
              <a:avLst/>
              <a:gdLst>
                <a:gd name="G0" fmla="+- 1 0 0"/>
                <a:gd name="G1" fmla="+- 1 0 0"/>
                <a:gd name="G2" fmla="+- 1 0 0"/>
                <a:gd name="G3" fmla="+- 1 0 0"/>
                <a:gd name="G4" fmla="+- 1 0 0"/>
                <a:gd name="G5" fmla="+- 1 0 0"/>
                <a:gd name="G6" fmla="+- 1 0 0"/>
                <a:gd name="G7" fmla="+- 1 0 0"/>
                <a:gd name="G8" fmla="+- 279 0 0"/>
                <a:gd name="G9" fmla="+- 336 0 0"/>
                <a:gd name="G10" fmla="+- 1 0 0"/>
                <a:gd name="G11" fmla="+- 1 0 0"/>
                <a:gd name="G12" fmla="+- 1 0 0"/>
                <a:gd name="G13" fmla="+- 1 0 0"/>
                <a:gd name="G14" fmla="+- 1 0 0"/>
                <a:gd name="G15" fmla="+- 1 0 0"/>
                <a:gd name="G16" fmla="+- 1 0 0"/>
                <a:gd name="G17" fmla="+- 0 0 0"/>
                <a:gd name="G18" fmla="+- 1 0 0"/>
                <a:gd name="G19" fmla="+- 1 0 0"/>
                <a:gd name="G20" fmla="+- 1 0 0"/>
                <a:gd name="G21" fmla="+- 1 0 0"/>
                <a:gd name="G22" fmla="+- 1 0 0"/>
                <a:gd name="G23" fmla="+- 1 0 0"/>
                <a:gd name="G24" fmla="+- 1 0 0"/>
                <a:gd name="G25" fmla="+- 1 0 0"/>
                <a:gd name="G26" fmla="+- 1 0 0"/>
                <a:gd name="G27" fmla="+- 1 0 0"/>
                <a:gd name="G28" fmla="+- 1 0 0"/>
                <a:gd name="G29" fmla="+- 1 0 0"/>
                <a:gd name="G30" fmla="+- 1 0 0"/>
                <a:gd name="G31" fmla="+- 1 0 0"/>
                <a:gd name="G32" fmla="+- 1 0 0"/>
                <a:gd name="G33" fmla="+- 1 0 0"/>
                <a:gd name="T0" fmla="*/ 42311 w 765"/>
                <a:gd name="T1" fmla="*/ 2813 h 459"/>
                <a:gd name="T2" fmla="*/ 28673 w 765"/>
                <a:gd name="T3" fmla="*/ 19976 h 459"/>
                <a:gd name="T4" fmla="*/ 9592 w 765"/>
                <a:gd name="T5" fmla="*/ 28431 h 459"/>
                <a:gd name="T6" fmla="*/ 1371 w 765"/>
                <a:gd name="T7" fmla="*/ 95805 h 459"/>
                <a:gd name="T8" fmla="*/ 17940 w 765"/>
                <a:gd name="T9" fmla="*/ 126584 h 459"/>
                <a:gd name="T10" fmla="*/ 34487 w 765"/>
                <a:gd name="T11" fmla="*/ 121332 h 459"/>
                <a:gd name="T12" fmla="*/ 58210 w 765"/>
                <a:gd name="T13" fmla="*/ 126584 h 459"/>
                <a:gd name="T14" fmla="*/ 69657 w 765"/>
                <a:gd name="T15" fmla="*/ 123646 h 459"/>
                <a:gd name="T16" fmla="*/ 74979 w 765"/>
                <a:gd name="T17" fmla="*/ 106087 h 459"/>
                <a:gd name="T18" fmla="*/ 74848 w 765"/>
                <a:gd name="T19" fmla="*/ 45030 h 459"/>
                <a:gd name="T20" fmla="*/ 66057 w 765"/>
                <a:gd name="T21" fmla="*/ 9823 h 459"/>
                <a:gd name="T22" fmla="*/ 42311 w 765"/>
                <a:gd name="T23" fmla="*/ 2813 h 459"/>
                <a:gd name="T24" fmla="*/ 0 w 765"/>
                <a:gd name="T25" fmla="*/ 0 h 459"/>
                <a:gd name="T26" fmla="*/ 765 w 765"/>
                <a:gd name="T27" fmla="*/ 459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T24" t="T25" r="T26" b="T27"/>
              <a:pathLst>
                <a:path w="765" h="459">
                  <a:moveTo>
                    <a:pt x="424" y="10"/>
                  </a:moveTo>
                  <a:cubicBezTo>
                    <a:pt x="362" y="16"/>
                    <a:pt x="343" y="55"/>
                    <a:pt x="288" y="70"/>
                  </a:cubicBezTo>
                  <a:cubicBezTo>
                    <a:pt x="233" y="85"/>
                    <a:pt x="142" y="56"/>
                    <a:pt x="96" y="100"/>
                  </a:cubicBezTo>
                  <a:cubicBezTo>
                    <a:pt x="50" y="144"/>
                    <a:pt x="0" y="279"/>
                    <a:pt x="14" y="336"/>
                  </a:cubicBezTo>
                  <a:cubicBezTo>
                    <a:pt x="28" y="393"/>
                    <a:pt x="125" y="429"/>
                    <a:pt x="180" y="444"/>
                  </a:cubicBezTo>
                  <a:cubicBezTo>
                    <a:pt x="235" y="459"/>
                    <a:pt x="279" y="426"/>
                    <a:pt x="346" y="426"/>
                  </a:cubicBezTo>
                  <a:cubicBezTo>
                    <a:pt x="413" y="426"/>
                    <a:pt x="525" y="443"/>
                    <a:pt x="584" y="444"/>
                  </a:cubicBezTo>
                  <a:cubicBezTo>
                    <a:pt x="643" y="445"/>
                    <a:pt x="670" y="446"/>
                    <a:pt x="698" y="434"/>
                  </a:cubicBezTo>
                  <a:cubicBezTo>
                    <a:pt x="726" y="422"/>
                    <a:pt x="743" y="418"/>
                    <a:pt x="752" y="372"/>
                  </a:cubicBezTo>
                  <a:cubicBezTo>
                    <a:pt x="761" y="326"/>
                    <a:pt x="765" y="214"/>
                    <a:pt x="750" y="158"/>
                  </a:cubicBezTo>
                  <a:cubicBezTo>
                    <a:pt x="735" y="102"/>
                    <a:pt x="716" y="58"/>
                    <a:pt x="662" y="34"/>
                  </a:cubicBezTo>
                  <a:cubicBezTo>
                    <a:pt x="608" y="10"/>
                    <a:pt x="505" y="0"/>
                    <a:pt x="424" y="10"/>
                  </a:cubicBez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0" scaled="1"/>
            </a:gra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0" name="Line 24"/>
            <p:cNvSpPr>
              <a:spLocks noChangeShapeType="1"/>
            </p:cNvSpPr>
            <p:nvPr/>
          </p:nvSpPr>
          <p:spPr bwMode="auto">
            <a:xfrm>
              <a:off x="4659" y="2404"/>
              <a:ext cx="102" cy="75"/>
            </a:xfrm>
            <a:prstGeom prst="line">
              <a:avLst/>
            </a:prstGeom>
            <a:noFill/>
            <a:ln w="9360" cap="sq">
              <a:solidFill>
                <a:srgbClr val="80808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601" name="Line 25"/>
            <p:cNvSpPr>
              <a:spLocks noChangeShapeType="1"/>
            </p:cNvSpPr>
            <p:nvPr/>
          </p:nvSpPr>
          <p:spPr bwMode="auto">
            <a:xfrm>
              <a:off x="4720" y="2354"/>
              <a:ext cx="175" cy="0"/>
            </a:xfrm>
            <a:prstGeom prst="line">
              <a:avLst/>
            </a:prstGeom>
            <a:noFill/>
            <a:ln w="9360" cap="sq">
              <a:solidFill>
                <a:srgbClr val="80808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602" name="Line 26"/>
            <p:cNvSpPr>
              <a:spLocks noChangeShapeType="1"/>
            </p:cNvSpPr>
            <p:nvPr/>
          </p:nvSpPr>
          <p:spPr bwMode="auto">
            <a:xfrm flipV="1">
              <a:off x="4869" y="2407"/>
              <a:ext cx="84" cy="67"/>
            </a:xfrm>
            <a:prstGeom prst="line">
              <a:avLst/>
            </a:prstGeom>
            <a:noFill/>
            <a:ln w="9360" cap="sq">
              <a:solidFill>
                <a:srgbClr val="80808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603" name="Line 27"/>
            <p:cNvSpPr>
              <a:spLocks noChangeShapeType="1"/>
            </p:cNvSpPr>
            <p:nvPr/>
          </p:nvSpPr>
          <p:spPr bwMode="auto">
            <a:xfrm>
              <a:off x="4235" y="1632"/>
              <a:ext cx="320" cy="1"/>
            </a:xfrm>
            <a:prstGeom prst="line">
              <a:avLst/>
            </a:prstGeom>
            <a:noFill/>
            <a:ln w="9360" cap="sq">
              <a:solidFill>
                <a:srgbClr val="96969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604" name="Line 28"/>
            <p:cNvSpPr>
              <a:spLocks noChangeShapeType="1"/>
            </p:cNvSpPr>
            <p:nvPr/>
          </p:nvSpPr>
          <p:spPr bwMode="auto">
            <a:xfrm>
              <a:off x="4635" y="2961"/>
              <a:ext cx="245" cy="115"/>
            </a:xfrm>
            <a:prstGeom prst="line">
              <a:avLst/>
            </a:prstGeom>
            <a:noFill/>
            <a:ln w="9360" cap="sq">
              <a:solidFill>
                <a:srgbClr val="80808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605" name="Line 29"/>
            <p:cNvSpPr>
              <a:spLocks noChangeShapeType="1"/>
            </p:cNvSpPr>
            <p:nvPr/>
          </p:nvSpPr>
          <p:spPr bwMode="auto">
            <a:xfrm flipV="1">
              <a:off x="4244" y="2952"/>
              <a:ext cx="202" cy="126"/>
            </a:xfrm>
            <a:prstGeom prst="line">
              <a:avLst/>
            </a:prstGeom>
            <a:noFill/>
            <a:ln w="9360" cap="sq">
              <a:solidFill>
                <a:srgbClr val="80808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606" name="Line 30"/>
            <p:cNvSpPr>
              <a:spLocks noChangeShapeType="1"/>
            </p:cNvSpPr>
            <p:nvPr/>
          </p:nvSpPr>
          <p:spPr bwMode="auto">
            <a:xfrm>
              <a:off x="4271" y="3137"/>
              <a:ext cx="611" cy="0"/>
            </a:xfrm>
            <a:prstGeom prst="line">
              <a:avLst/>
            </a:prstGeom>
            <a:noFill/>
            <a:ln w="9360" cap="sq">
              <a:solidFill>
                <a:srgbClr val="80808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607" name="Line 31"/>
            <p:cNvSpPr>
              <a:spLocks noChangeShapeType="1"/>
            </p:cNvSpPr>
            <p:nvPr/>
          </p:nvSpPr>
          <p:spPr bwMode="auto">
            <a:xfrm flipV="1">
              <a:off x="4773" y="1571"/>
              <a:ext cx="77" cy="56"/>
            </a:xfrm>
            <a:prstGeom prst="line">
              <a:avLst/>
            </a:prstGeom>
            <a:noFill/>
            <a:ln w="9360" cap="sq">
              <a:solidFill>
                <a:srgbClr val="80808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608" name="Line 32"/>
            <p:cNvSpPr>
              <a:spLocks noChangeShapeType="1"/>
            </p:cNvSpPr>
            <p:nvPr/>
          </p:nvSpPr>
          <p:spPr bwMode="auto">
            <a:xfrm>
              <a:off x="4665" y="1681"/>
              <a:ext cx="0" cy="51"/>
            </a:xfrm>
            <a:prstGeom prst="line">
              <a:avLst/>
            </a:prstGeom>
            <a:noFill/>
            <a:ln w="9360" cap="sq">
              <a:solidFill>
                <a:srgbClr val="96969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609" name="Line 33"/>
            <p:cNvSpPr>
              <a:spLocks noChangeShapeType="1"/>
            </p:cNvSpPr>
            <p:nvPr/>
          </p:nvSpPr>
          <p:spPr bwMode="auto">
            <a:xfrm flipV="1">
              <a:off x="4773" y="1615"/>
              <a:ext cx="165" cy="183"/>
            </a:xfrm>
            <a:prstGeom prst="line">
              <a:avLst/>
            </a:prstGeom>
            <a:noFill/>
            <a:ln w="9360" cap="sq">
              <a:solidFill>
                <a:srgbClr val="80808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610" name="Line 34"/>
            <p:cNvSpPr>
              <a:spLocks noChangeShapeType="1"/>
            </p:cNvSpPr>
            <p:nvPr/>
          </p:nvSpPr>
          <p:spPr bwMode="auto">
            <a:xfrm>
              <a:off x="5003" y="1615"/>
              <a:ext cx="0" cy="123"/>
            </a:xfrm>
            <a:prstGeom prst="line">
              <a:avLst/>
            </a:prstGeom>
            <a:noFill/>
            <a:ln w="9360" cap="sq">
              <a:solidFill>
                <a:srgbClr val="80808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611" name="Line 35"/>
            <p:cNvSpPr>
              <a:spLocks noChangeShapeType="1"/>
            </p:cNvSpPr>
            <p:nvPr/>
          </p:nvSpPr>
          <p:spPr bwMode="auto">
            <a:xfrm>
              <a:off x="4785" y="1808"/>
              <a:ext cx="118" cy="0"/>
            </a:xfrm>
            <a:prstGeom prst="line">
              <a:avLst/>
            </a:prstGeom>
            <a:noFill/>
            <a:ln w="9360" cap="sq">
              <a:solidFill>
                <a:srgbClr val="80808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612" name="Line 36"/>
            <p:cNvSpPr>
              <a:spLocks noChangeShapeType="1"/>
            </p:cNvSpPr>
            <p:nvPr/>
          </p:nvSpPr>
          <p:spPr bwMode="auto">
            <a:xfrm>
              <a:off x="5134" y="1802"/>
              <a:ext cx="111" cy="0"/>
            </a:xfrm>
            <a:prstGeom prst="line">
              <a:avLst/>
            </a:prstGeom>
            <a:noFill/>
            <a:ln w="9360" cap="sq">
              <a:solidFill>
                <a:srgbClr val="80808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613" name="Line 37"/>
            <p:cNvSpPr>
              <a:spLocks noChangeShapeType="1"/>
            </p:cNvSpPr>
            <p:nvPr/>
          </p:nvSpPr>
          <p:spPr bwMode="auto">
            <a:xfrm flipH="1">
              <a:off x="4595" y="1850"/>
              <a:ext cx="63" cy="443"/>
            </a:xfrm>
            <a:prstGeom prst="line">
              <a:avLst/>
            </a:prstGeom>
            <a:noFill/>
            <a:ln w="9360" cap="sq">
              <a:solidFill>
                <a:srgbClr val="96969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614" name="Line 38"/>
            <p:cNvSpPr>
              <a:spLocks noChangeShapeType="1"/>
            </p:cNvSpPr>
            <p:nvPr/>
          </p:nvSpPr>
          <p:spPr bwMode="auto">
            <a:xfrm flipH="1">
              <a:off x="4968" y="1850"/>
              <a:ext cx="71" cy="457"/>
            </a:xfrm>
            <a:prstGeom prst="line">
              <a:avLst/>
            </a:prstGeom>
            <a:noFill/>
            <a:ln w="9360" cap="sq">
              <a:solidFill>
                <a:srgbClr val="80808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615" name="Line 39"/>
            <p:cNvSpPr>
              <a:spLocks noChangeShapeType="1"/>
            </p:cNvSpPr>
            <p:nvPr/>
          </p:nvSpPr>
          <p:spPr bwMode="auto">
            <a:xfrm flipV="1">
              <a:off x="4581" y="2568"/>
              <a:ext cx="142" cy="276"/>
            </a:xfrm>
            <a:prstGeom prst="line">
              <a:avLst/>
            </a:prstGeom>
            <a:noFill/>
            <a:ln w="9360" cap="sq">
              <a:solidFill>
                <a:srgbClr val="80808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616" name="Line 40"/>
            <p:cNvSpPr>
              <a:spLocks noChangeShapeType="1"/>
            </p:cNvSpPr>
            <p:nvPr/>
          </p:nvSpPr>
          <p:spPr bwMode="auto">
            <a:xfrm>
              <a:off x="5257" y="1801"/>
              <a:ext cx="111" cy="0"/>
            </a:xfrm>
            <a:prstGeom prst="line">
              <a:avLst/>
            </a:prstGeom>
            <a:noFill/>
            <a:ln w="9360" cap="sq">
              <a:solidFill>
                <a:srgbClr val="808080"/>
              </a:solidFill>
              <a:prstDash val="dash"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24617" name="Group 41"/>
            <p:cNvGrpSpPr>
              <a:grpSpLocks/>
            </p:cNvGrpSpPr>
            <p:nvPr/>
          </p:nvGrpSpPr>
          <p:grpSpPr bwMode="auto">
            <a:xfrm>
              <a:off x="3813" y="1163"/>
              <a:ext cx="294" cy="390"/>
              <a:chOff x="3813" y="1163"/>
              <a:chExt cx="294" cy="390"/>
            </a:xfrm>
          </p:grpSpPr>
          <p:sp>
            <p:nvSpPr>
              <p:cNvPr id="24618" name="Line 42"/>
              <p:cNvSpPr>
                <a:spLocks noChangeShapeType="1"/>
              </p:cNvSpPr>
              <p:nvPr/>
            </p:nvSpPr>
            <p:spPr bwMode="auto">
              <a:xfrm flipH="1">
                <a:off x="3865" y="1276"/>
                <a:ext cx="90" cy="250"/>
              </a:xfrm>
              <a:prstGeom prst="line">
                <a:avLst/>
              </a:prstGeom>
              <a:noFill/>
              <a:ln w="19080" cap="sq">
                <a:solidFill>
                  <a:srgbClr val="80808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19" name="Line 43"/>
              <p:cNvSpPr>
                <a:spLocks noChangeShapeType="1"/>
              </p:cNvSpPr>
              <p:nvPr/>
            </p:nvSpPr>
            <p:spPr bwMode="auto">
              <a:xfrm>
                <a:off x="3956" y="1276"/>
                <a:ext cx="88" cy="249"/>
              </a:xfrm>
              <a:prstGeom prst="line">
                <a:avLst/>
              </a:prstGeom>
              <a:noFill/>
              <a:ln w="19080" cap="sq">
                <a:solidFill>
                  <a:srgbClr val="80808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20" name="Line 44"/>
              <p:cNvSpPr>
                <a:spLocks noChangeShapeType="1"/>
              </p:cNvSpPr>
              <p:nvPr/>
            </p:nvSpPr>
            <p:spPr bwMode="auto">
              <a:xfrm>
                <a:off x="3866" y="1527"/>
                <a:ext cx="88" cy="26"/>
              </a:xfrm>
              <a:prstGeom prst="line">
                <a:avLst/>
              </a:prstGeom>
              <a:noFill/>
              <a:ln w="19080" cap="sq">
                <a:solidFill>
                  <a:srgbClr val="80808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21" name="Line 45"/>
              <p:cNvSpPr>
                <a:spLocks noChangeShapeType="1"/>
              </p:cNvSpPr>
              <p:nvPr/>
            </p:nvSpPr>
            <p:spPr bwMode="auto">
              <a:xfrm flipH="1">
                <a:off x="3955" y="1527"/>
                <a:ext cx="90" cy="26"/>
              </a:xfrm>
              <a:prstGeom prst="line">
                <a:avLst/>
              </a:prstGeom>
              <a:noFill/>
              <a:ln w="19080" cap="sq">
                <a:solidFill>
                  <a:srgbClr val="80808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22" name="Line 46"/>
              <p:cNvSpPr>
                <a:spLocks noChangeShapeType="1"/>
              </p:cNvSpPr>
              <p:nvPr/>
            </p:nvSpPr>
            <p:spPr bwMode="auto">
              <a:xfrm>
                <a:off x="3956" y="1282"/>
                <a:ext cx="0" cy="271"/>
              </a:xfrm>
              <a:prstGeom prst="line">
                <a:avLst/>
              </a:prstGeom>
              <a:noFill/>
              <a:ln w="19080" cap="sq">
                <a:solidFill>
                  <a:srgbClr val="80808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23" name="Line 47"/>
              <p:cNvSpPr>
                <a:spLocks noChangeShapeType="1"/>
              </p:cNvSpPr>
              <p:nvPr/>
            </p:nvSpPr>
            <p:spPr bwMode="auto">
              <a:xfrm flipV="1">
                <a:off x="3866" y="1500"/>
                <a:ext cx="88" cy="28"/>
              </a:xfrm>
              <a:prstGeom prst="line">
                <a:avLst/>
              </a:prstGeom>
              <a:noFill/>
              <a:ln w="19080" cap="sq">
                <a:solidFill>
                  <a:srgbClr val="80808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24" name="Line 48"/>
              <p:cNvSpPr>
                <a:spLocks noChangeShapeType="1"/>
              </p:cNvSpPr>
              <p:nvPr/>
            </p:nvSpPr>
            <p:spPr bwMode="auto">
              <a:xfrm flipH="1" flipV="1">
                <a:off x="3955" y="1499"/>
                <a:ext cx="90" cy="27"/>
              </a:xfrm>
              <a:prstGeom prst="line">
                <a:avLst/>
              </a:prstGeom>
              <a:noFill/>
              <a:ln w="19080" cap="sq">
                <a:solidFill>
                  <a:srgbClr val="80808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25" name="Line 49"/>
              <p:cNvSpPr>
                <a:spLocks noChangeShapeType="1"/>
              </p:cNvSpPr>
              <p:nvPr/>
            </p:nvSpPr>
            <p:spPr bwMode="auto">
              <a:xfrm>
                <a:off x="3904" y="1418"/>
                <a:ext cx="50" cy="20"/>
              </a:xfrm>
              <a:prstGeom prst="line">
                <a:avLst/>
              </a:prstGeom>
              <a:noFill/>
              <a:ln w="19080" cap="sq">
                <a:solidFill>
                  <a:srgbClr val="80808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26" name="Line 50"/>
              <p:cNvSpPr>
                <a:spLocks noChangeShapeType="1"/>
              </p:cNvSpPr>
              <p:nvPr/>
            </p:nvSpPr>
            <p:spPr bwMode="auto">
              <a:xfrm flipV="1">
                <a:off x="3956" y="1417"/>
                <a:ext cx="53" cy="22"/>
              </a:xfrm>
              <a:prstGeom prst="line">
                <a:avLst/>
              </a:prstGeom>
              <a:noFill/>
              <a:ln w="19080" cap="sq">
                <a:solidFill>
                  <a:srgbClr val="80808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27" name="Line 51"/>
              <p:cNvSpPr>
                <a:spLocks noChangeShapeType="1"/>
              </p:cNvSpPr>
              <p:nvPr/>
            </p:nvSpPr>
            <p:spPr bwMode="auto">
              <a:xfrm>
                <a:off x="3887" y="1455"/>
                <a:ext cx="65" cy="27"/>
              </a:xfrm>
              <a:prstGeom prst="line">
                <a:avLst/>
              </a:prstGeom>
              <a:noFill/>
              <a:ln w="19080" cap="sq">
                <a:solidFill>
                  <a:srgbClr val="80808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28" name="Line 52"/>
              <p:cNvSpPr>
                <a:spLocks noChangeShapeType="1"/>
              </p:cNvSpPr>
              <p:nvPr/>
            </p:nvSpPr>
            <p:spPr bwMode="auto">
              <a:xfrm flipV="1">
                <a:off x="3956" y="1460"/>
                <a:ext cx="65" cy="25"/>
              </a:xfrm>
              <a:prstGeom prst="line">
                <a:avLst/>
              </a:prstGeom>
              <a:noFill/>
              <a:ln w="19080" cap="sq">
                <a:solidFill>
                  <a:srgbClr val="80808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29" name="Line 53"/>
              <p:cNvSpPr>
                <a:spLocks noChangeShapeType="1"/>
              </p:cNvSpPr>
              <p:nvPr/>
            </p:nvSpPr>
            <p:spPr bwMode="auto">
              <a:xfrm flipV="1">
                <a:off x="3956" y="1380"/>
                <a:ext cx="33" cy="11"/>
              </a:xfrm>
              <a:prstGeom prst="line">
                <a:avLst/>
              </a:prstGeom>
              <a:noFill/>
              <a:ln w="19080" cap="sq">
                <a:solidFill>
                  <a:srgbClr val="80808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30" name="Line 54"/>
              <p:cNvSpPr>
                <a:spLocks noChangeShapeType="1"/>
              </p:cNvSpPr>
              <p:nvPr/>
            </p:nvSpPr>
            <p:spPr bwMode="auto">
              <a:xfrm flipV="1">
                <a:off x="3956" y="1328"/>
                <a:ext cx="20" cy="8"/>
              </a:xfrm>
              <a:prstGeom prst="line">
                <a:avLst/>
              </a:prstGeom>
              <a:noFill/>
              <a:ln w="19080" cap="sq">
                <a:solidFill>
                  <a:srgbClr val="80808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31" name="Line 55"/>
              <p:cNvSpPr>
                <a:spLocks noChangeShapeType="1"/>
              </p:cNvSpPr>
              <p:nvPr/>
            </p:nvSpPr>
            <p:spPr bwMode="auto">
              <a:xfrm>
                <a:off x="3917" y="1377"/>
                <a:ext cx="40" cy="13"/>
              </a:xfrm>
              <a:prstGeom prst="line">
                <a:avLst/>
              </a:prstGeom>
              <a:noFill/>
              <a:ln w="19080" cap="sq">
                <a:solidFill>
                  <a:srgbClr val="80808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32" name="Line 56"/>
              <p:cNvSpPr>
                <a:spLocks noChangeShapeType="1"/>
              </p:cNvSpPr>
              <p:nvPr/>
            </p:nvSpPr>
            <p:spPr bwMode="auto">
              <a:xfrm>
                <a:off x="3936" y="1327"/>
                <a:ext cx="23" cy="12"/>
              </a:xfrm>
              <a:prstGeom prst="line">
                <a:avLst/>
              </a:prstGeom>
              <a:noFill/>
              <a:ln w="19080" cap="sq">
                <a:solidFill>
                  <a:srgbClr val="80808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33" name="Oval 57"/>
              <p:cNvSpPr>
                <a:spLocks noChangeArrowheads="1"/>
              </p:cNvSpPr>
              <p:nvPr/>
            </p:nvSpPr>
            <p:spPr bwMode="auto">
              <a:xfrm>
                <a:off x="3940" y="1253"/>
                <a:ext cx="29" cy="28"/>
              </a:xfrm>
              <a:prstGeom prst="ellipse">
                <a:avLst/>
              </a:prstGeom>
              <a:solidFill>
                <a:srgbClr val="808080"/>
              </a:solidFill>
              <a:ln w="9360" cap="sq">
                <a:solidFill>
                  <a:srgbClr val="80808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24634" name="Picture 58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3813" y="1163"/>
                <a:ext cx="294" cy="215"/>
              </a:xfrm>
              <a:prstGeom prst="rect">
                <a:avLst/>
              </a:prstGeom>
              <a:noFill/>
              <a:ln w="9525" cap="flat">
                <a:noFill/>
                <a:round/>
                <a:headEnd/>
                <a:tailEnd/>
              </a:ln>
              <a:effectLst/>
            </p:spPr>
          </p:pic>
        </p:grpSp>
        <p:grpSp>
          <p:nvGrpSpPr>
            <p:cNvPr id="24635" name="Group 59"/>
            <p:cNvGrpSpPr>
              <a:grpSpLocks/>
            </p:cNvGrpSpPr>
            <p:nvPr/>
          </p:nvGrpSpPr>
          <p:grpSpPr bwMode="auto">
            <a:xfrm>
              <a:off x="3962" y="1516"/>
              <a:ext cx="285" cy="159"/>
              <a:chOff x="3962" y="1516"/>
              <a:chExt cx="285" cy="159"/>
            </a:xfrm>
          </p:grpSpPr>
          <p:sp>
            <p:nvSpPr>
              <p:cNvPr id="24636" name="Line 60"/>
              <p:cNvSpPr>
                <a:spLocks noChangeShapeType="1"/>
              </p:cNvSpPr>
              <p:nvPr/>
            </p:nvSpPr>
            <p:spPr bwMode="auto">
              <a:xfrm>
                <a:off x="3962" y="1516"/>
                <a:ext cx="95" cy="59"/>
              </a:xfrm>
              <a:prstGeom prst="line">
                <a:avLst/>
              </a:prstGeom>
              <a:noFill/>
              <a:ln w="9360" cap="sq">
                <a:solidFill>
                  <a:srgbClr val="969696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37" name="Oval 61"/>
              <p:cNvSpPr>
                <a:spLocks noChangeArrowheads="1"/>
              </p:cNvSpPr>
              <p:nvPr/>
            </p:nvSpPr>
            <p:spPr bwMode="auto">
              <a:xfrm>
                <a:off x="4003" y="1616"/>
                <a:ext cx="243" cy="59"/>
              </a:xfrm>
              <a:prstGeom prst="ellipse">
                <a:avLst/>
              </a:prstGeom>
              <a:gradFill rotWithShape="0">
                <a:gsLst>
                  <a:gs pos="0">
                    <a:srgbClr val="B2B2B2"/>
                  </a:gs>
                  <a:gs pos="100000">
                    <a:srgbClr val="EAEAEA"/>
                  </a:gs>
                </a:gsLst>
                <a:lin ang="0" scaled="1"/>
              </a:gradFill>
              <a:ln w="9360" cap="sq">
                <a:solidFill>
                  <a:srgbClr val="80808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38" name="Rectangle 62"/>
              <p:cNvSpPr>
                <a:spLocks noChangeArrowheads="1"/>
              </p:cNvSpPr>
              <p:nvPr/>
            </p:nvSpPr>
            <p:spPr bwMode="auto">
              <a:xfrm>
                <a:off x="4003" y="1610"/>
                <a:ext cx="244" cy="36"/>
              </a:xfrm>
              <a:prstGeom prst="rect">
                <a:avLst/>
              </a:prstGeom>
              <a:gradFill rotWithShape="0">
                <a:gsLst>
                  <a:gs pos="0">
                    <a:srgbClr val="B2B2B2"/>
                  </a:gs>
                  <a:gs pos="100000">
                    <a:srgbClr val="EAEAEA"/>
                  </a:gs>
                </a:gsLst>
                <a:lin ang="0" scaled="1"/>
              </a:gra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39" name="Oval 63"/>
              <p:cNvSpPr>
                <a:spLocks noChangeArrowheads="1"/>
              </p:cNvSpPr>
              <p:nvPr/>
            </p:nvSpPr>
            <p:spPr bwMode="auto">
              <a:xfrm>
                <a:off x="4002" y="1569"/>
                <a:ext cx="243" cy="69"/>
              </a:xfrm>
              <a:prstGeom prst="ellipse">
                <a:avLst/>
              </a:prstGeom>
              <a:gradFill rotWithShape="0">
                <a:gsLst>
                  <a:gs pos="0">
                    <a:srgbClr val="B2B2B2"/>
                  </a:gs>
                  <a:gs pos="100000">
                    <a:srgbClr val="EAEAEA"/>
                  </a:gs>
                </a:gsLst>
                <a:lin ang="0" scaled="1"/>
              </a:gradFill>
              <a:ln w="9360" cap="sq">
                <a:solidFill>
                  <a:srgbClr val="80808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4640" name="Group 64"/>
              <p:cNvGrpSpPr>
                <a:grpSpLocks/>
              </p:cNvGrpSpPr>
              <p:nvPr/>
            </p:nvGrpSpPr>
            <p:grpSpPr bwMode="auto">
              <a:xfrm>
                <a:off x="4051" y="1587"/>
                <a:ext cx="137" cy="32"/>
                <a:chOff x="4051" y="1587"/>
                <a:chExt cx="137" cy="32"/>
              </a:xfrm>
            </p:grpSpPr>
            <p:sp>
              <p:nvSpPr>
                <p:cNvPr id="24641" name="Freeform 65"/>
                <p:cNvSpPr>
                  <a:spLocks noChangeArrowheads="1"/>
                </p:cNvSpPr>
                <p:nvPr/>
              </p:nvSpPr>
              <p:spPr bwMode="auto">
                <a:xfrm>
                  <a:off x="4051" y="1587"/>
                  <a:ext cx="137" cy="32"/>
                </a:xfrm>
                <a:custGeom>
                  <a:avLst/>
                  <a:gdLst>
                    <a:gd name="G0" fmla="+- 60 0 0"/>
                    <a:gd name="G1" fmla="+- 1 0 0"/>
                    <a:gd name="G2" fmla="+- 1 0 0"/>
                    <a:gd name="G3" fmla="+- 1 0 0"/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w 310"/>
                    <a:gd name="T9" fmla="*/ 0 h 60"/>
                    <a:gd name="T10" fmla="*/ 310 w 310"/>
                    <a:gd name="T11" fmla="*/ 60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0">
                  <a:gsLst>
                    <a:gs pos="0">
                      <a:srgbClr val="B2B2B2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600" cap="sq">
                  <a:solidFill>
                    <a:srgbClr val="80808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642" name="Freeform 66"/>
                <p:cNvSpPr>
                  <a:spLocks noChangeArrowheads="1"/>
                </p:cNvSpPr>
                <p:nvPr/>
              </p:nvSpPr>
              <p:spPr bwMode="auto">
                <a:xfrm>
                  <a:off x="4057" y="1587"/>
                  <a:ext cx="125" cy="32"/>
                </a:xfrm>
                <a:custGeom>
                  <a:avLst/>
                  <a:gdLst>
                    <a:gd name="G0" fmla="+- 1 0 0"/>
                    <a:gd name="G1" fmla="+- 1 0 0"/>
                    <a:gd name="G2" fmla="+- 1 0 0"/>
                    <a:gd name="G3" fmla="+- 1 0 0"/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w 282"/>
                    <a:gd name="T9" fmla="*/ 0 h 60"/>
                    <a:gd name="T10" fmla="*/ 282 w 282"/>
                    <a:gd name="T11" fmla="*/ 60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0">
                  <a:gsLst>
                    <a:gs pos="0">
                      <a:srgbClr val="B2B2B2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600" cap="sq">
                  <a:solidFill>
                    <a:srgbClr val="80808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4643" name="Line 67"/>
              <p:cNvSpPr>
                <a:spLocks noChangeShapeType="1"/>
              </p:cNvSpPr>
              <p:nvPr/>
            </p:nvSpPr>
            <p:spPr bwMode="auto">
              <a:xfrm>
                <a:off x="4003" y="1602"/>
                <a:ext cx="0" cy="46"/>
              </a:xfrm>
              <a:prstGeom prst="line">
                <a:avLst/>
              </a:prstGeom>
              <a:noFill/>
              <a:ln w="9360" cap="sq">
                <a:solidFill>
                  <a:srgbClr val="80808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44" name="Line 68"/>
              <p:cNvSpPr>
                <a:spLocks noChangeShapeType="1"/>
              </p:cNvSpPr>
              <p:nvPr/>
            </p:nvSpPr>
            <p:spPr bwMode="auto">
              <a:xfrm>
                <a:off x="4246" y="1604"/>
                <a:ext cx="0" cy="45"/>
              </a:xfrm>
              <a:prstGeom prst="line">
                <a:avLst/>
              </a:prstGeom>
              <a:noFill/>
              <a:ln w="9360" cap="sq">
                <a:solidFill>
                  <a:srgbClr val="80808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4645" name="Group 69"/>
            <p:cNvGrpSpPr>
              <a:grpSpLocks/>
            </p:cNvGrpSpPr>
            <p:nvPr/>
          </p:nvGrpSpPr>
          <p:grpSpPr bwMode="auto">
            <a:xfrm>
              <a:off x="4537" y="1571"/>
              <a:ext cx="245" cy="109"/>
              <a:chOff x="4537" y="1571"/>
              <a:chExt cx="245" cy="109"/>
            </a:xfrm>
          </p:grpSpPr>
          <p:sp>
            <p:nvSpPr>
              <p:cNvPr id="24646" name="Oval 70"/>
              <p:cNvSpPr>
                <a:spLocks noChangeArrowheads="1"/>
              </p:cNvSpPr>
              <p:nvPr/>
            </p:nvSpPr>
            <p:spPr bwMode="auto">
              <a:xfrm>
                <a:off x="4538" y="1619"/>
                <a:ext cx="243" cy="60"/>
              </a:xfrm>
              <a:prstGeom prst="ellipse">
                <a:avLst/>
              </a:prstGeom>
              <a:gradFill rotWithShape="0">
                <a:gsLst>
                  <a:gs pos="0">
                    <a:srgbClr val="B2B2B2"/>
                  </a:gs>
                  <a:gs pos="100000">
                    <a:srgbClr val="EAEAEA"/>
                  </a:gs>
                </a:gsLst>
                <a:lin ang="0" scaled="1"/>
              </a:gradFill>
              <a:ln w="9360" cap="sq">
                <a:solidFill>
                  <a:srgbClr val="80808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47" name="Rectangle 71"/>
              <p:cNvSpPr>
                <a:spLocks noChangeArrowheads="1"/>
              </p:cNvSpPr>
              <p:nvPr/>
            </p:nvSpPr>
            <p:spPr bwMode="auto">
              <a:xfrm>
                <a:off x="4538" y="1613"/>
                <a:ext cx="244" cy="37"/>
              </a:xfrm>
              <a:prstGeom prst="rect">
                <a:avLst/>
              </a:prstGeom>
              <a:gradFill rotWithShape="0">
                <a:gsLst>
                  <a:gs pos="0">
                    <a:srgbClr val="B2B2B2"/>
                  </a:gs>
                  <a:gs pos="100000">
                    <a:srgbClr val="EAEAEA"/>
                  </a:gs>
                </a:gsLst>
                <a:lin ang="0" scaled="1"/>
              </a:gra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48" name="Oval 72"/>
              <p:cNvSpPr>
                <a:spLocks noChangeArrowheads="1"/>
              </p:cNvSpPr>
              <p:nvPr/>
            </p:nvSpPr>
            <p:spPr bwMode="auto">
              <a:xfrm>
                <a:off x="4537" y="1571"/>
                <a:ext cx="243" cy="71"/>
              </a:xfrm>
              <a:prstGeom prst="ellipse">
                <a:avLst/>
              </a:prstGeom>
              <a:gradFill rotWithShape="0">
                <a:gsLst>
                  <a:gs pos="0">
                    <a:srgbClr val="B2B2B2"/>
                  </a:gs>
                  <a:gs pos="100000">
                    <a:srgbClr val="EAEAEA"/>
                  </a:gs>
                </a:gsLst>
                <a:lin ang="0" scaled="1"/>
              </a:gradFill>
              <a:ln w="9360" cap="sq">
                <a:solidFill>
                  <a:srgbClr val="80808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4649" name="Group 73"/>
              <p:cNvGrpSpPr>
                <a:grpSpLocks/>
              </p:cNvGrpSpPr>
              <p:nvPr/>
            </p:nvGrpSpPr>
            <p:grpSpPr bwMode="auto">
              <a:xfrm>
                <a:off x="4586" y="1590"/>
                <a:ext cx="137" cy="33"/>
                <a:chOff x="4586" y="1590"/>
                <a:chExt cx="137" cy="33"/>
              </a:xfrm>
            </p:grpSpPr>
            <p:sp>
              <p:nvSpPr>
                <p:cNvPr id="24650" name="Freeform 74"/>
                <p:cNvSpPr>
                  <a:spLocks noChangeArrowheads="1"/>
                </p:cNvSpPr>
                <p:nvPr/>
              </p:nvSpPr>
              <p:spPr bwMode="auto">
                <a:xfrm>
                  <a:off x="4586" y="1590"/>
                  <a:ext cx="137" cy="33"/>
                </a:xfrm>
                <a:custGeom>
                  <a:avLst/>
                  <a:gdLst>
                    <a:gd name="G0" fmla="+- 60 0 0"/>
                    <a:gd name="G1" fmla="+- 1 0 0"/>
                    <a:gd name="G2" fmla="+- 1 0 0"/>
                    <a:gd name="G3" fmla="+- 1 0 0"/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w 310"/>
                    <a:gd name="T9" fmla="*/ 0 h 60"/>
                    <a:gd name="T10" fmla="*/ 310 w 310"/>
                    <a:gd name="T11" fmla="*/ 60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0">
                  <a:gsLst>
                    <a:gs pos="0">
                      <a:srgbClr val="B2B2B2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600" cap="sq">
                  <a:solidFill>
                    <a:srgbClr val="80808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651" name="Freeform 75"/>
                <p:cNvSpPr>
                  <a:spLocks noChangeArrowheads="1"/>
                </p:cNvSpPr>
                <p:nvPr/>
              </p:nvSpPr>
              <p:spPr bwMode="auto">
                <a:xfrm>
                  <a:off x="4592" y="1590"/>
                  <a:ext cx="124" cy="33"/>
                </a:xfrm>
                <a:custGeom>
                  <a:avLst/>
                  <a:gdLst>
                    <a:gd name="G0" fmla="+- 1 0 0"/>
                    <a:gd name="G1" fmla="+- 1 0 0"/>
                    <a:gd name="G2" fmla="+- 1 0 0"/>
                    <a:gd name="G3" fmla="+- 1 0 0"/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w 282"/>
                    <a:gd name="T9" fmla="*/ 0 h 60"/>
                    <a:gd name="T10" fmla="*/ 282 w 282"/>
                    <a:gd name="T11" fmla="*/ 60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0">
                  <a:gsLst>
                    <a:gs pos="0">
                      <a:srgbClr val="B2B2B2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600" cap="sq">
                  <a:solidFill>
                    <a:srgbClr val="80808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4652" name="Line 76"/>
              <p:cNvSpPr>
                <a:spLocks noChangeShapeType="1"/>
              </p:cNvSpPr>
              <p:nvPr/>
            </p:nvSpPr>
            <p:spPr bwMode="auto">
              <a:xfrm>
                <a:off x="4538" y="1605"/>
                <a:ext cx="0" cy="47"/>
              </a:xfrm>
              <a:prstGeom prst="line">
                <a:avLst/>
              </a:prstGeom>
              <a:noFill/>
              <a:ln w="9360" cap="sq">
                <a:solidFill>
                  <a:srgbClr val="80808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53" name="Line 77"/>
              <p:cNvSpPr>
                <a:spLocks noChangeShapeType="1"/>
              </p:cNvSpPr>
              <p:nvPr/>
            </p:nvSpPr>
            <p:spPr bwMode="auto">
              <a:xfrm>
                <a:off x="4781" y="1607"/>
                <a:ext cx="0" cy="46"/>
              </a:xfrm>
              <a:prstGeom prst="line">
                <a:avLst/>
              </a:prstGeom>
              <a:noFill/>
              <a:ln w="9360" cap="sq">
                <a:solidFill>
                  <a:srgbClr val="80808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4654" name="Group 78"/>
            <p:cNvGrpSpPr>
              <a:grpSpLocks/>
            </p:cNvGrpSpPr>
            <p:nvPr/>
          </p:nvGrpSpPr>
          <p:grpSpPr bwMode="auto">
            <a:xfrm>
              <a:off x="4544" y="1737"/>
              <a:ext cx="245" cy="109"/>
              <a:chOff x="4544" y="1737"/>
              <a:chExt cx="245" cy="109"/>
            </a:xfrm>
          </p:grpSpPr>
          <p:sp>
            <p:nvSpPr>
              <p:cNvPr id="24655" name="Oval 79"/>
              <p:cNvSpPr>
                <a:spLocks noChangeArrowheads="1"/>
              </p:cNvSpPr>
              <p:nvPr/>
            </p:nvSpPr>
            <p:spPr bwMode="auto">
              <a:xfrm>
                <a:off x="4545" y="1785"/>
                <a:ext cx="243" cy="60"/>
              </a:xfrm>
              <a:prstGeom prst="ellipse">
                <a:avLst/>
              </a:prstGeom>
              <a:gradFill rotWithShape="0">
                <a:gsLst>
                  <a:gs pos="0">
                    <a:srgbClr val="B2B2B2"/>
                  </a:gs>
                  <a:gs pos="100000">
                    <a:srgbClr val="EAEAEA"/>
                  </a:gs>
                </a:gsLst>
                <a:lin ang="0" scaled="1"/>
              </a:gradFill>
              <a:ln w="9360" cap="sq">
                <a:solidFill>
                  <a:srgbClr val="80808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56" name="Rectangle 80"/>
              <p:cNvSpPr>
                <a:spLocks noChangeArrowheads="1"/>
              </p:cNvSpPr>
              <p:nvPr/>
            </p:nvSpPr>
            <p:spPr bwMode="auto">
              <a:xfrm>
                <a:off x="4545" y="1779"/>
                <a:ext cx="244" cy="37"/>
              </a:xfrm>
              <a:prstGeom prst="rect">
                <a:avLst/>
              </a:prstGeom>
              <a:gradFill rotWithShape="0">
                <a:gsLst>
                  <a:gs pos="0">
                    <a:srgbClr val="B2B2B2"/>
                  </a:gs>
                  <a:gs pos="100000">
                    <a:srgbClr val="EAEAEA"/>
                  </a:gs>
                </a:gsLst>
                <a:lin ang="0" scaled="1"/>
              </a:gra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57" name="Oval 81"/>
              <p:cNvSpPr>
                <a:spLocks noChangeArrowheads="1"/>
              </p:cNvSpPr>
              <p:nvPr/>
            </p:nvSpPr>
            <p:spPr bwMode="auto">
              <a:xfrm>
                <a:off x="4544" y="1737"/>
                <a:ext cx="243" cy="71"/>
              </a:xfrm>
              <a:prstGeom prst="ellipse">
                <a:avLst/>
              </a:prstGeom>
              <a:gradFill rotWithShape="0">
                <a:gsLst>
                  <a:gs pos="0">
                    <a:srgbClr val="B2B2B2"/>
                  </a:gs>
                  <a:gs pos="100000">
                    <a:srgbClr val="EAEAEA"/>
                  </a:gs>
                </a:gsLst>
                <a:lin ang="0" scaled="1"/>
              </a:gradFill>
              <a:ln w="9360" cap="sq">
                <a:solidFill>
                  <a:srgbClr val="80808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4658" name="Group 82"/>
              <p:cNvGrpSpPr>
                <a:grpSpLocks/>
              </p:cNvGrpSpPr>
              <p:nvPr/>
            </p:nvGrpSpPr>
            <p:grpSpPr bwMode="auto">
              <a:xfrm>
                <a:off x="4593" y="1756"/>
                <a:ext cx="137" cy="33"/>
                <a:chOff x="4593" y="1756"/>
                <a:chExt cx="137" cy="33"/>
              </a:xfrm>
            </p:grpSpPr>
            <p:sp>
              <p:nvSpPr>
                <p:cNvPr id="24659" name="Freeform 83"/>
                <p:cNvSpPr>
                  <a:spLocks noChangeArrowheads="1"/>
                </p:cNvSpPr>
                <p:nvPr/>
              </p:nvSpPr>
              <p:spPr bwMode="auto">
                <a:xfrm>
                  <a:off x="4593" y="1756"/>
                  <a:ext cx="137" cy="33"/>
                </a:xfrm>
                <a:custGeom>
                  <a:avLst/>
                  <a:gdLst>
                    <a:gd name="G0" fmla="+- 60 0 0"/>
                    <a:gd name="G1" fmla="+- 1 0 0"/>
                    <a:gd name="G2" fmla="+- 1 0 0"/>
                    <a:gd name="G3" fmla="+- 1 0 0"/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w 310"/>
                    <a:gd name="T9" fmla="*/ 0 h 60"/>
                    <a:gd name="T10" fmla="*/ 310 w 310"/>
                    <a:gd name="T11" fmla="*/ 60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0">
                  <a:gsLst>
                    <a:gs pos="0">
                      <a:srgbClr val="B2B2B2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600" cap="sq">
                  <a:solidFill>
                    <a:srgbClr val="80808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660" name="Freeform 84"/>
                <p:cNvSpPr>
                  <a:spLocks noChangeArrowheads="1"/>
                </p:cNvSpPr>
                <p:nvPr/>
              </p:nvSpPr>
              <p:spPr bwMode="auto">
                <a:xfrm>
                  <a:off x="4599" y="1756"/>
                  <a:ext cx="124" cy="33"/>
                </a:xfrm>
                <a:custGeom>
                  <a:avLst/>
                  <a:gdLst>
                    <a:gd name="G0" fmla="+- 1 0 0"/>
                    <a:gd name="G1" fmla="+- 1 0 0"/>
                    <a:gd name="G2" fmla="+- 1 0 0"/>
                    <a:gd name="G3" fmla="+- 1 0 0"/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w 282"/>
                    <a:gd name="T9" fmla="*/ 0 h 60"/>
                    <a:gd name="T10" fmla="*/ 282 w 282"/>
                    <a:gd name="T11" fmla="*/ 60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0">
                  <a:gsLst>
                    <a:gs pos="0">
                      <a:srgbClr val="B2B2B2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600" cap="sq">
                  <a:solidFill>
                    <a:srgbClr val="80808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4661" name="Line 85"/>
              <p:cNvSpPr>
                <a:spLocks noChangeShapeType="1"/>
              </p:cNvSpPr>
              <p:nvPr/>
            </p:nvSpPr>
            <p:spPr bwMode="auto">
              <a:xfrm>
                <a:off x="4545" y="1771"/>
                <a:ext cx="0" cy="47"/>
              </a:xfrm>
              <a:prstGeom prst="line">
                <a:avLst/>
              </a:prstGeom>
              <a:noFill/>
              <a:ln w="9360" cap="sq">
                <a:solidFill>
                  <a:srgbClr val="80808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62" name="Line 86"/>
              <p:cNvSpPr>
                <a:spLocks noChangeShapeType="1"/>
              </p:cNvSpPr>
              <p:nvPr/>
            </p:nvSpPr>
            <p:spPr bwMode="auto">
              <a:xfrm>
                <a:off x="4788" y="1773"/>
                <a:ext cx="0" cy="46"/>
              </a:xfrm>
              <a:prstGeom prst="line">
                <a:avLst/>
              </a:prstGeom>
              <a:noFill/>
              <a:ln w="9360" cap="sq">
                <a:solidFill>
                  <a:srgbClr val="80808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4663" name="Group 87"/>
            <p:cNvGrpSpPr>
              <a:grpSpLocks/>
            </p:cNvGrpSpPr>
            <p:nvPr/>
          </p:nvGrpSpPr>
          <p:grpSpPr bwMode="auto">
            <a:xfrm>
              <a:off x="4890" y="1738"/>
              <a:ext cx="245" cy="109"/>
              <a:chOff x="4890" y="1738"/>
              <a:chExt cx="245" cy="109"/>
            </a:xfrm>
          </p:grpSpPr>
          <p:sp>
            <p:nvSpPr>
              <p:cNvPr id="24664" name="Oval 88"/>
              <p:cNvSpPr>
                <a:spLocks noChangeArrowheads="1"/>
              </p:cNvSpPr>
              <p:nvPr/>
            </p:nvSpPr>
            <p:spPr bwMode="auto">
              <a:xfrm>
                <a:off x="4891" y="1786"/>
                <a:ext cx="243" cy="60"/>
              </a:xfrm>
              <a:prstGeom prst="ellipse">
                <a:avLst/>
              </a:prstGeom>
              <a:gradFill rotWithShape="0">
                <a:gsLst>
                  <a:gs pos="0">
                    <a:srgbClr val="B2B2B2"/>
                  </a:gs>
                  <a:gs pos="100000">
                    <a:srgbClr val="EAEAEA"/>
                  </a:gs>
                </a:gsLst>
                <a:lin ang="0" scaled="1"/>
              </a:gradFill>
              <a:ln w="9360" cap="sq">
                <a:solidFill>
                  <a:srgbClr val="80808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65" name="Rectangle 89"/>
              <p:cNvSpPr>
                <a:spLocks noChangeArrowheads="1"/>
              </p:cNvSpPr>
              <p:nvPr/>
            </p:nvSpPr>
            <p:spPr bwMode="auto">
              <a:xfrm>
                <a:off x="4891" y="1780"/>
                <a:ext cx="244" cy="37"/>
              </a:xfrm>
              <a:prstGeom prst="rect">
                <a:avLst/>
              </a:prstGeom>
              <a:gradFill rotWithShape="0">
                <a:gsLst>
                  <a:gs pos="0">
                    <a:srgbClr val="B2B2B2"/>
                  </a:gs>
                  <a:gs pos="100000">
                    <a:srgbClr val="EAEAEA"/>
                  </a:gs>
                </a:gsLst>
                <a:lin ang="0" scaled="1"/>
              </a:gra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66" name="Oval 90"/>
              <p:cNvSpPr>
                <a:spLocks noChangeArrowheads="1"/>
              </p:cNvSpPr>
              <p:nvPr/>
            </p:nvSpPr>
            <p:spPr bwMode="auto">
              <a:xfrm>
                <a:off x="4890" y="1738"/>
                <a:ext cx="243" cy="71"/>
              </a:xfrm>
              <a:prstGeom prst="ellipse">
                <a:avLst/>
              </a:prstGeom>
              <a:gradFill rotWithShape="0">
                <a:gsLst>
                  <a:gs pos="0">
                    <a:srgbClr val="B2B2B2"/>
                  </a:gs>
                  <a:gs pos="100000">
                    <a:srgbClr val="EAEAEA"/>
                  </a:gs>
                </a:gsLst>
                <a:lin ang="0" scaled="1"/>
              </a:gradFill>
              <a:ln w="9360" cap="sq">
                <a:solidFill>
                  <a:srgbClr val="80808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4667" name="Group 91"/>
              <p:cNvGrpSpPr>
                <a:grpSpLocks/>
              </p:cNvGrpSpPr>
              <p:nvPr/>
            </p:nvGrpSpPr>
            <p:grpSpPr bwMode="auto">
              <a:xfrm>
                <a:off x="4939" y="1757"/>
                <a:ext cx="137" cy="33"/>
                <a:chOff x="4939" y="1757"/>
                <a:chExt cx="137" cy="33"/>
              </a:xfrm>
            </p:grpSpPr>
            <p:sp>
              <p:nvSpPr>
                <p:cNvPr id="24668" name="Freeform 92"/>
                <p:cNvSpPr>
                  <a:spLocks noChangeArrowheads="1"/>
                </p:cNvSpPr>
                <p:nvPr/>
              </p:nvSpPr>
              <p:spPr bwMode="auto">
                <a:xfrm>
                  <a:off x="4939" y="1757"/>
                  <a:ext cx="137" cy="33"/>
                </a:xfrm>
                <a:custGeom>
                  <a:avLst/>
                  <a:gdLst>
                    <a:gd name="G0" fmla="+- 60 0 0"/>
                    <a:gd name="G1" fmla="+- 1 0 0"/>
                    <a:gd name="G2" fmla="+- 1 0 0"/>
                    <a:gd name="G3" fmla="+- 1 0 0"/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w 310"/>
                    <a:gd name="T9" fmla="*/ 0 h 60"/>
                    <a:gd name="T10" fmla="*/ 310 w 310"/>
                    <a:gd name="T11" fmla="*/ 60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0">
                  <a:gsLst>
                    <a:gs pos="0">
                      <a:srgbClr val="B2B2B2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600" cap="sq">
                  <a:solidFill>
                    <a:srgbClr val="80808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669" name="Freeform 93"/>
                <p:cNvSpPr>
                  <a:spLocks noChangeArrowheads="1"/>
                </p:cNvSpPr>
                <p:nvPr/>
              </p:nvSpPr>
              <p:spPr bwMode="auto">
                <a:xfrm>
                  <a:off x="4945" y="1757"/>
                  <a:ext cx="124" cy="33"/>
                </a:xfrm>
                <a:custGeom>
                  <a:avLst/>
                  <a:gdLst>
                    <a:gd name="G0" fmla="+- 1 0 0"/>
                    <a:gd name="G1" fmla="+- 1 0 0"/>
                    <a:gd name="G2" fmla="+- 1 0 0"/>
                    <a:gd name="G3" fmla="+- 1 0 0"/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w 282"/>
                    <a:gd name="T9" fmla="*/ 0 h 60"/>
                    <a:gd name="T10" fmla="*/ 282 w 282"/>
                    <a:gd name="T11" fmla="*/ 60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0">
                  <a:gsLst>
                    <a:gs pos="0">
                      <a:srgbClr val="B2B2B2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600" cap="sq">
                  <a:solidFill>
                    <a:srgbClr val="80808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4670" name="Line 94"/>
              <p:cNvSpPr>
                <a:spLocks noChangeShapeType="1"/>
              </p:cNvSpPr>
              <p:nvPr/>
            </p:nvSpPr>
            <p:spPr bwMode="auto">
              <a:xfrm>
                <a:off x="4891" y="1772"/>
                <a:ext cx="0" cy="47"/>
              </a:xfrm>
              <a:prstGeom prst="line">
                <a:avLst/>
              </a:prstGeom>
              <a:noFill/>
              <a:ln w="9360" cap="sq">
                <a:solidFill>
                  <a:srgbClr val="80808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71" name="Line 95"/>
              <p:cNvSpPr>
                <a:spLocks noChangeShapeType="1"/>
              </p:cNvSpPr>
              <p:nvPr/>
            </p:nvSpPr>
            <p:spPr bwMode="auto">
              <a:xfrm>
                <a:off x="5134" y="1774"/>
                <a:ext cx="0" cy="46"/>
              </a:xfrm>
              <a:prstGeom prst="line">
                <a:avLst/>
              </a:prstGeom>
              <a:noFill/>
              <a:ln w="9360" cap="sq">
                <a:solidFill>
                  <a:srgbClr val="80808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4672" name="Group 96"/>
            <p:cNvGrpSpPr>
              <a:grpSpLocks/>
            </p:cNvGrpSpPr>
            <p:nvPr/>
          </p:nvGrpSpPr>
          <p:grpSpPr bwMode="auto">
            <a:xfrm>
              <a:off x="4844" y="1508"/>
              <a:ext cx="245" cy="109"/>
              <a:chOff x="4844" y="1508"/>
              <a:chExt cx="245" cy="109"/>
            </a:xfrm>
          </p:grpSpPr>
          <p:sp>
            <p:nvSpPr>
              <p:cNvPr id="24673" name="Oval 97"/>
              <p:cNvSpPr>
                <a:spLocks noChangeArrowheads="1"/>
              </p:cNvSpPr>
              <p:nvPr/>
            </p:nvSpPr>
            <p:spPr bwMode="auto">
              <a:xfrm>
                <a:off x="4845" y="1556"/>
                <a:ext cx="243" cy="60"/>
              </a:xfrm>
              <a:prstGeom prst="ellipse">
                <a:avLst/>
              </a:prstGeom>
              <a:gradFill rotWithShape="0">
                <a:gsLst>
                  <a:gs pos="0">
                    <a:srgbClr val="B2B2B2"/>
                  </a:gs>
                  <a:gs pos="100000">
                    <a:srgbClr val="EAEAEA"/>
                  </a:gs>
                </a:gsLst>
                <a:lin ang="0" scaled="1"/>
              </a:gradFill>
              <a:ln w="9360" cap="sq">
                <a:solidFill>
                  <a:srgbClr val="80808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74" name="Rectangle 98"/>
              <p:cNvSpPr>
                <a:spLocks noChangeArrowheads="1"/>
              </p:cNvSpPr>
              <p:nvPr/>
            </p:nvSpPr>
            <p:spPr bwMode="auto">
              <a:xfrm>
                <a:off x="4845" y="1550"/>
                <a:ext cx="244" cy="37"/>
              </a:xfrm>
              <a:prstGeom prst="rect">
                <a:avLst/>
              </a:prstGeom>
              <a:gradFill rotWithShape="0">
                <a:gsLst>
                  <a:gs pos="0">
                    <a:srgbClr val="B2B2B2"/>
                  </a:gs>
                  <a:gs pos="100000">
                    <a:srgbClr val="EAEAEA"/>
                  </a:gs>
                </a:gsLst>
                <a:lin ang="0" scaled="1"/>
              </a:gra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75" name="Oval 99"/>
              <p:cNvSpPr>
                <a:spLocks noChangeArrowheads="1"/>
              </p:cNvSpPr>
              <p:nvPr/>
            </p:nvSpPr>
            <p:spPr bwMode="auto">
              <a:xfrm>
                <a:off x="4844" y="1508"/>
                <a:ext cx="243" cy="71"/>
              </a:xfrm>
              <a:prstGeom prst="ellipse">
                <a:avLst/>
              </a:prstGeom>
              <a:gradFill rotWithShape="0">
                <a:gsLst>
                  <a:gs pos="0">
                    <a:srgbClr val="B2B2B2"/>
                  </a:gs>
                  <a:gs pos="100000">
                    <a:srgbClr val="EAEAEA"/>
                  </a:gs>
                </a:gsLst>
                <a:lin ang="0" scaled="1"/>
              </a:gradFill>
              <a:ln w="9360" cap="sq">
                <a:solidFill>
                  <a:srgbClr val="80808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4676" name="Group 100"/>
              <p:cNvGrpSpPr>
                <a:grpSpLocks/>
              </p:cNvGrpSpPr>
              <p:nvPr/>
            </p:nvGrpSpPr>
            <p:grpSpPr bwMode="auto">
              <a:xfrm>
                <a:off x="4893" y="1527"/>
                <a:ext cx="137" cy="33"/>
                <a:chOff x="4893" y="1527"/>
                <a:chExt cx="137" cy="33"/>
              </a:xfrm>
            </p:grpSpPr>
            <p:sp>
              <p:nvSpPr>
                <p:cNvPr id="24677" name="Freeform 101"/>
                <p:cNvSpPr>
                  <a:spLocks noChangeArrowheads="1"/>
                </p:cNvSpPr>
                <p:nvPr/>
              </p:nvSpPr>
              <p:spPr bwMode="auto">
                <a:xfrm>
                  <a:off x="4893" y="1527"/>
                  <a:ext cx="137" cy="33"/>
                </a:xfrm>
                <a:custGeom>
                  <a:avLst/>
                  <a:gdLst>
                    <a:gd name="G0" fmla="+- 60 0 0"/>
                    <a:gd name="G1" fmla="+- 1 0 0"/>
                    <a:gd name="G2" fmla="+- 1 0 0"/>
                    <a:gd name="G3" fmla="+- 1 0 0"/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w 310"/>
                    <a:gd name="T9" fmla="*/ 0 h 60"/>
                    <a:gd name="T10" fmla="*/ 310 w 310"/>
                    <a:gd name="T11" fmla="*/ 60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0">
                  <a:gsLst>
                    <a:gs pos="0">
                      <a:srgbClr val="B2B2B2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600" cap="sq">
                  <a:solidFill>
                    <a:srgbClr val="80808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678" name="Freeform 102"/>
                <p:cNvSpPr>
                  <a:spLocks noChangeArrowheads="1"/>
                </p:cNvSpPr>
                <p:nvPr/>
              </p:nvSpPr>
              <p:spPr bwMode="auto">
                <a:xfrm>
                  <a:off x="4899" y="1527"/>
                  <a:ext cx="124" cy="33"/>
                </a:xfrm>
                <a:custGeom>
                  <a:avLst/>
                  <a:gdLst>
                    <a:gd name="G0" fmla="+- 1 0 0"/>
                    <a:gd name="G1" fmla="+- 1 0 0"/>
                    <a:gd name="G2" fmla="+- 1 0 0"/>
                    <a:gd name="G3" fmla="+- 1 0 0"/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w 282"/>
                    <a:gd name="T9" fmla="*/ 0 h 60"/>
                    <a:gd name="T10" fmla="*/ 282 w 282"/>
                    <a:gd name="T11" fmla="*/ 60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0">
                  <a:gsLst>
                    <a:gs pos="0">
                      <a:srgbClr val="B2B2B2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600" cap="sq">
                  <a:solidFill>
                    <a:srgbClr val="80808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4679" name="Line 103"/>
              <p:cNvSpPr>
                <a:spLocks noChangeShapeType="1"/>
              </p:cNvSpPr>
              <p:nvPr/>
            </p:nvSpPr>
            <p:spPr bwMode="auto">
              <a:xfrm>
                <a:off x="4845" y="1542"/>
                <a:ext cx="0" cy="47"/>
              </a:xfrm>
              <a:prstGeom prst="line">
                <a:avLst/>
              </a:prstGeom>
              <a:noFill/>
              <a:ln w="9360" cap="sq">
                <a:solidFill>
                  <a:srgbClr val="80808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80" name="Line 104"/>
              <p:cNvSpPr>
                <a:spLocks noChangeShapeType="1"/>
              </p:cNvSpPr>
              <p:nvPr/>
            </p:nvSpPr>
            <p:spPr bwMode="auto">
              <a:xfrm>
                <a:off x="5088" y="1544"/>
                <a:ext cx="0" cy="46"/>
              </a:xfrm>
              <a:prstGeom prst="line">
                <a:avLst/>
              </a:prstGeom>
              <a:noFill/>
              <a:ln w="9360" cap="sq">
                <a:solidFill>
                  <a:srgbClr val="80808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4681" name="Group 105"/>
            <p:cNvGrpSpPr>
              <a:grpSpLocks/>
            </p:cNvGrpSpPr>
            <p:nvPr/>
          </p:nvGrpSpPr>
          <p:grpSpPr bwMode="auto">
            <a:xfrm>
              <a:off x="4874" y="2296"/>
              <a:ext cx="309" cy="129"/>
              <a:chOff x="4874" y="2296"/>
              <a:chExt cx="309" cy="129"/>
            </a:xfrm>
          </p:grpSpPr>
          <p:sp>
            <p:nvSpPr>
              <p:cNvPr id="24682" name="Oval 106"/>
              <p:cNvSpPr>
                <a:spLocks noChangeArrowheads="1"/>
              </p:cNvSpPr>
              <p:nvPr/>
            </p:nvSpPr>
            <p:spPr bwMode="auto">
              <a:xfrm>
                <a:off x="4875" y="2353"/>
                <a:ext cx="306" cy="72"/>
              </a:xfrm>
              <a:prstGeom prst="ellipse">
                <a:avLst/>
              </a:prstGeom>
              <a:gradFill rotWithShape="0">
                <a:gsLst>
                  <a:gs pos="0">
                    <a:srgbClr val="B2B2B2"/>
                  </a:gs>
                  <a:gs pos="100000">
                    <a:srgbClr val="EAEAEA"/>
                  </a:gs>
                </a:gsLst>
                <a:lin ang="0" scaled="1"/>
              </a:gradFill>
              <a:ln w="9360" cap="sq">
                <a:solidFill>
                  <a:srgbClr val="80808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83" name="Rectangle 107"/>
              <p:cNvSpPr>
                <a:spLocks noChangeArrowheads="1"/>
              </p:cNvSpPr>
              <p:nvPr/>
            </p:nvSpPr>
            <p:spPr bwMode="auto">
              <a:xfrm>
                <a:off x="4875" y="2346"/>
                <a:ext cx="308" cy="44"/>
              </a:xfrm>
              <a:prstGeom prst="rect">
                <a:avLst/>
              </a:prstGeom>
              <a:gradFill rotWithShape="0">
                <a:gsLst>
                  <a:gs pos="0">
                    <a:srgbClr val="B2B2B2"/>
                  </a:gs>
                  <a:gs pos="100000">
                    <a:srgbClr val="EAEAEA"/>
                  </a:gs>
                </a:gsLst>
                <a:lin ang="0" scaled="1"/>
              </a:gra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84" name="Oval 108"/>
              <p:cNvSpPr>
                <a:spLocks noChangeArrowheads="1"/>
              </p:cNvSpPr>
              <p:nvPr/>
            </p:nvSpPr>
            <p:spPr bwMode="auto">
              <a:xfrm>
                <a:off x="4874" y="2296"/>
                <a:ext cx="306" cy="84"/>
              </a:xfrm>
              <a:prstGeom prst="ellipse">
                <a:avLst/>
              </a:prstGeom>
              <a:gradFill rotWithShape="0">
                <a:gsLst>
                  <a:gs pos="0">
                    <a:srgbClr val="B2B2B2"/>
                  </a:gs>
                  <a:gs pos="100000">
                    <a:srgbClr val="EAEAEA"/>
                  </a:gs>
                </a:gsLst>
                <a:lin ang="0" scaled="1"/>
              </a:gradFill>
              <a:ln w="9360" cap="sq">
                <a:solidFill>
                  <a:srgbClr val="80808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4685" name="Group 109"/>
              <p:cNvGrpSpPr>
                <a:grpSpLocks/>
              </p:cNvGrpSpPr>
              <p:nvPr/>
            </p:nvGrpSpPr>
            <p:grpSpPr bwMode="auto">
              <a:xfrm>
                <a:off x="4936" y="2318"/>
                <a:ext cx="172" cy="39"/>
                <a:chOff x="4936" y="2318"/>
                <a:chExt cx="172" cy="39"/>
              </a:xfrm>
            </p:grpSpPr>
            <p:sp>
              <p:nvSpPr>
                <p:cNvPr id="24686" name="Freeform 110"/>
                <p:cNvSpPr>
                  <a:spLocks noChangeArrowheads="1"/>
                </p:cNvSpPr>
                <p:nvPr/>
              </p:nvSpPr>
              <p:spPr bwMode="auto">
                <a:xfrm>
                  <a:off x="4936" y="2318"/>
                  <a:ext cx="172" cy="39"/>
                </a:xfrm>
                <a:custGeom>
                  <a:avLst/>
                  <a:gdLst>
                    <a:gd name="G0" fmla="+- 60 0 0"/>
                    <a:gd name="G1" fmla="+- 1 0 0"/>
                    <a:gd name="G2" fmla="+- 1 0 0"/>
                    <a:gd name="G3" fmla="+- 1 0 0"/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w 310"/>
                    <a:gd name="T9" fmla="*/ 0 h 60"/>
                    <a:gd name="T10" fmla="*/ 310 w 310"/>
                    <a:gd name="T11" fmla="*/ 60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0">
                  <a:gsLst>
                    <a:gs pos="0">
                      <a:srgbClr val="B2B2B2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600" cap="sq">
                  <a:solidFill>
                    <a:srgbClr val="80808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687" name="Freeform 111"/>
                <p:cNvSpPr>
                  <a:spLocks noChangeArrowheads="1"/>
                </p:cNvSpPr>
                <p:nvPr/>
              </p:nvSpPr>
              <p:spPr bwMode="auto">
                <a:xfrm>
                  <a:off x="4943" y="2318"/>
                  <a:ext cx="157" cy="39"/>
                </a:xfrm>
                <a:custGeom>
                  <a:avLst/>
                  <a:gdLst>
                    <a:gd name="G0" fmla="+- 1 0 0"/>
                    <a:gd name="G1" fmla="+- 1 0 0"/>
                    <a:gd name="G2" fmla="+- 1 0 0"/>
                    <a:gd name="G3" fmla="+- 1 0 0"/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w 282"/>
                    <a:gd name="T9" fmla="*/ 0 h 60"/>
                    <a:gd name="T10" fmla="*/ 282 w 282"/>
                    <a:gd name="T11" fmla="*/ 60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0">
                  <a:gsLst>
                    <a:gs pos="0">
                      <a:srgbClr val="B2B2B2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600" cap="sq">
                  <a:solidFill>
                    <a:srgbClr val="80808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4688" name="Line 112"/>
              <p:cNvSpPr>
                <a:spLocks noChangeShapeType="1"/>
              </p:cNvSpPr>
              <p:nvPr/>
            </p:nvSpPr>
            <p:spPr bwMode="auto">
              <a:xfrm>
                <a:off x="4875" y="2336"/>
                <a:ext cx="0" cy="56"/>
              </a:xfrm>
              <a:prstGeom prst="line">
                <a:avLst/>
              </a:prstGeom>
              <a:noFill/>
              <a:ln w="9360" cap="sq">
                <a:solidFill>
                  <a:srgbClr val="80808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89" name="Line 113"/>
              <p:cNvSpPr>
                <a:spLocks noChangeShapeType="1"/>
              </p:cNvSpPr>
              <p:nvPr/>
            </p:nvSpPr>
            <p:spPr bwMode="auto">
              <a:xfrm>
                <a:off x="5181" y="2339"/>
                <a:ext cx="0" cy="52"/>
              </a:xfrm>
              <a:prstGeom prst="line">
                <a:avLst/>
              </a:prstGeom>
              <a:noFill/>
              <a:ln w="9360" cap="sq">
                <a:solidFill>
                  <a:srgbClr val="80808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4690" name="Line 114"/>
            <p:cNvSpPr>
              <a:spLocks noChangeShapeType="1"/>
            </p:cNvSpPr>
            <p:nvPr/>
          </p:nvSpPr>
          <p:spPr bwMode="auto">
            <a:xfrm>
              <a:off x="4049" y="2358"/>
              <a:ext cx="427" cy="0"/>
            </a:xfrm>
            <a:prstGeom prst="line">
              <a:avLst/>
            </a:prstGeom>
            <a:noFill/>
            <a:ln w="9360" cap="sq">
              <a:solidFill>
                <a:srgbClr val="80808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24691" name="Group 115"/>
            <p:cNvGrpSpPr>
              <a:grpSpLocks/>
            </p:cNvGrpSpPr>
            <p:nvPr/>
          </p:nvGrpSpPr>
          <p:grpSpPr bwMode="auto">
            <a:xfrm>
              <a:off x="4464" y="2288"/>
              <a:ext cx="309" cy="129"/>
              <a:chOff x="4464" y="2288"/>
              <a:chExt cx="309" cy="129"/>
            </a:xfrm>
          </p:grpSpPr>
          <p:sp>
            <p:nvSpPr>
              <p:cNvPr id="24692" name="Oval 116"/>
              <p:cNvSpPr>
                <a:spLocks noChangeArrowheads="1"/>
              </p:cNvSpPr>
              <p:nvPr/>
            </p:nvSpPr>
            <p:spPr bwMode="auto">
              <a:xfrm>
                <a:off x="4465" y="2345"/>
                <a:ext cx="306" cy="72"/>
              </a:xfrm>
              <a:prstGeom prst="ellipse">
                <a:avLst/>
              </a:prstGeom>
              <a:gradFill rotWithShape="0">
                <a:gsLst>
                  <a:gs pos="0">
                    <a:srgbClr val="B2B2B2"/>
                  </a:gs>
                  <a:gs pos="100000">
                    <a:srgbClr val="EAEAEA"/>
                  </a:gs>
                </a:gsLst>
                <a:lin ang="0" scaled="1"/>
              </a:gradFill>
              <a:ln w="9360" cap="sq">
                <a:solidFill>
                  <a:srgbClr val="80808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93" name="Rectangle 117"/>
              <p:cNvSpPr>
                <a:spLocks noChangeArrowheads="1"/>
              </p:cNvSpPr>
              <p:nvPr/>
            </p:nvSpPr>
            <p:spPr bwMode="auto">
              <a:xfrm>
                <a:off x="4465" y="2338"/>
                <a:ext cx="308" cy="44"/>
              </a:xfrm>
              <a:prstGeom prst="rect">
                <a:avLst/>
              </a:prstGeom>
              <a:gradFill rotWithShape="0">
                <a:gsLst>
                  <a:gs pos="0">
                    <a:srgbClr val="B2B2B2"/>
                  </a:gs>
                  <a:gs pos="100000">
                    <a:srgbClr val="EAEAEA"/>
                  </a:gs>
                </a:gsLst>
                <a:lin ang="0" scaled="1"/>
              </a:gra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94" name="Oval 118"/>
              <p:cNvSpPr>
                <a:spLocks noChangeArrowheads="1"/>
              </p:cNvSpPr>
              <p:nvPr/>
            </p:nvSpPr>
            <p:spPr bwMode="auto">
              <a:xfrm>
                <a:off x="4464" y="2288"/>
                <a:ext cx="306" cy="84"/>
              </a:xfrm>
              <a:prstGeom prst="ellipse">
                <a:avLst/>
              </a:prstGeom>
              <a:gradFill rotWithShape="0">
                <a:gsLst>
                  <a:gs pos="0">
                    <a:srgbClr val="B2B2B2"/>
                  </a:gs>
                  <a:gs pos="100000">
                    <a:srgbClr val="EAEAEA"/>
                  </a:gs>
                </a:gsLst>
                <a:lin ang="0" scaled="1"/>
              </a:gradFill>
              <a:ln w="9360" cap="sq">
                <a:solidFill>
                  <a:srgbClr val="80808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4695" name="Group 119"/>
              <p:cNvGrpSpPr>
                <a:grpSpLocks/>
              </p:cNvGrpSpPr>
              <p:nvPr/>
            </p:nvGrpSpPr>
            <p:grpSpPr bwMode="auto">
              <a:xfrm>
                <a:off x="4526" y="2310"/>
                <a:ext cx="172" cy="39"/>
                <a:chOff x="4526" y="2310"/>
                <a:chExt cx="172" cy="39"/>
              </a:xfrm>
            </p:grpSpPr>
            <p:sp>
              <p:nvSpPr>
                <p:cNvPr id="24696" name="Freeform 120"/>
                <p:cNvSpPr>
                  <a:spLocks noChangeArrowheads="1"/>
                </p:cNvSpPr>
                <p:nvPr/>
              </p:nvSpPr>
              <p:spPr bwMode="auto">
                <a:xfrm>
                  <a:off x="4526" y="2310"/>
                  <a:ext cx="172" cy="39"/>
                </a:xfrm>
                <a:custGeom>
                  <a:avLst/>
                  <a:gdLst>
                    <a:gd name="G0" fmla="+- 60 0 0"/>
                    <a:gd name="G1" fmla="+- 1 0 0"/>
                    <a:gd name="G2" fmla="+- 1 0 0"/>
                    <a:gd name="G3" fmla="+- 1 0 0"/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w 310"/>
                    <a:gd name="T9" fmla="*/ 0 h 60"/>
                    <a:gd name="T10" fmla="*/ 310 w 310"/>
                    <a:gd name="T11" fmla="*/ 60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0">
                  <a:gsLst>
                    <a:gs pos="0">
                      <a:srgbClr val="B2B2B2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600" cap="sq">
                  <a:solidFill>
                    <a:srgbClr val="80808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697" name="Freeform 121"/>
                <p:cNvSpPr>
                  <a:spLocks noChangeArrowheads="1"/>
                </p:cNvSpPr>
                <p:nvPr/>
              </p:nvSpPr>
              <p:spPr bwMode="auto">
                <a:xfrm>
                  <a:off x="4533" y="2310"/>
                  <a:ext cx="157" cy="39"/>
                </a:xfrm>
                <a:custGeom>
                  <a:avLst/>
                  <a:gdLst>
                    <a:gd name="G0" fmla="+- 1 0 0"/>
                    <a:gd name="G1" fmla="+- 1 0 0"/>
                    <a:gd name="G2" fmla="+- 1 0 0"/>
                    <a:gd name="G3" fmla="+- 1 0 0"/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w 282"/>
                    <a:gd name="T9" fmla="*/ 0 h 60"/>
                    <a:gd name="T10" fmla="*/ 282 w 282"/>
                    <a:gd name="T11" fmla="*/ 60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0">
                  <a:gsLst>
                    <a:gs pos="0">
                      <a:srgbClr val="B2B2B2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600" cap="sq">
                  <a:solidFill>
                    <a:srgbClr val="80808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4698" name="Line 122"/>
              <p:cNvSpPr>
                <a:spLocks noChangeShapeType="1"/>
              </p:cNvSpPr>
              <p:nvPr/>
            </p:nvSpPr>
            <p:spPr bwMode="auto">
              <a:xfrm>
                <a:off x="4465" y="2328"/>
                <a:ext cx="0" cy="56"/>
              </a:xfrm>
              <a:prstGeom prst="line">
                <a:avLst/>
              </a:prstGeom>
              <a:noFill/>
              <a:ln w="9360" cap="sq">
                <a:solidFill>
                  <a:srgbClr val="80808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99" name="Line 123"/>
              <p:cNvSpPr>
                <a:spLocks noChangeShapeType="1"/>
              </p:cNvSpPr>
              <p:nvPr/>
            </p:nvSpPr>
            <p:spPr bwMode="auto">
              <a:xfrm>
                <a:off x="4771" y="2331"/>
                <a:ext cx="0" cy="52"/>
              </a:xfrm>
              <a:prstGeom prst="line">
                <a:avLst/>
              </a:prstGeom>
              <a:noFill/>
              <a:ln w="9360" cap="sq">
                <a:solidFill>
                  <a:srgbClr val="80808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4700" name="Group 124"/>
            <p:cNvGrpSpPr>
              <a:grpSpLocks/>
            </p:cNvGrpSpPr>
            <p:nvPr/>
          </p:nvGrpSpPr>
          <p:grpSpPr bwMode="auto">
            <a:xfrm>
              <a:off x="4660" y="2464"/>
              <a:ext cx="309" cy="129"/>
              <a:chOff x="4660" y="2464"/>
              <a:chExt cx="309" cy="129"/>
            </a:xfrm>
          </p:grpSpPr>
          <p:sp>
            <p:nvSpPr>
              <p:cNvPr id="24701" name="Oval 125"/>
              <p:cNvSpPr>
                <a:spLocks noChangeArrowheads="1"/>
              </p:cNvSpPr>
              <p:nvPr/>
            </p:nvSpPr>
            <p:spPr bwMode="auto">
              <a:xfrm>
                <a:off x="4661" y="2521"/>
                <a:ext cx="306" cy="72"/>
              </a:xfrm>
              <a:prstGeom prst="ellipse">
                <a:avLst/>
              </a:prstGeom>
              <a:gradFill rotWithShape="0">
                <a:gsLst>
                  <a:gs pos="0">
                    <a:srgbClr val="B2B2B2"/>
                  </a:gs>
                  <a:gs pos="100000">
                    <a:srgbClr val="EAEAEA"/>
                  </a:gs>
                </a:gsLst>
                <a:lin ang="0" scaled="1"/>
              </a:gradFill>
              <a:ln w="9360" cap="sq">
                <a:solidFill>
                  <a:srgbClr val="80808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02" name="Rectangle 126"/>
              <p:cNvSpPr>
                <a:spLocks noChangeArrowheads="1"/>
              </p:cNvSpPr>
              <p:nvPr/>
            </p:nvSpPr>
            <p:spPr bwMode="auto">
              <a:xfrm>
                <a:off x="4661" y="2514"/>
                <a:ext cx="308" cy="44"/>
              </a:xfrm>
              <a:prstGeom prst="rect">
                <a:avLst/>
              </a:prstGeom>
              <a:gradFill rotWithShape="0">
                <a:gsLst>
                  <a:gs pos="0">
                    <a:srgbClr val="B2B2B2"/>
                  </a:gs>
                  <a:gs pos="100000">
                    <a:srgbClr val="EAEAEA"/>
                  </a:gs>
                </a:gsLst>
                <a:lin ang="0" scaled="1"/>
              </a:gra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03" name="Oval 127"/>
              <p:cNvSpPr>
                <a:spLocks noChangeArrowheads="1"/>
              </p:cNvSpPr>
              <p:nvPr/>
            </p:nvSpPr>
            <p:spPr bwMode="auto">
              <a:xfrm>
                <a:off x="4660" y="2464"/>
                <a:ext cx="306" cy="84"/>
              </a:xfrm>
              <a:prstGeom prst="ellipse">
                <a:avLst/>
              </a:prstGeom>
              <a:gradFill rotWithShape="0">
                <a:gsLst>
                  <a:gs pos="0">
                    <a:srgbClr val="B2B2B2"/>
                  </a:gs>
                  <a:gs pos="100000">
                    <a:srgbClr val="EAEAEA"/>
                  </a:gs>
                </a:gsLst>
                <a:lin ang="0" scaled="1"/>
              </a:gradFill>
              <a:ln w="9360" cap="sq">
                <a:solidFill>
                  <a:srgbClr val="80808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4704" name="Group 128"/>
              <p:cNvGrpSpPr>
                <a:grpSpLocks/>
              </p:cNvGrpSpPr>
              <p:nvPr/>
            </p:nvGrpSpPr>
            <p:grpSpPr bwMode="auto">
              <a:xfrm>
                <a:off x="4722" y="2486"/>
                <a:ext cx="172" cy="39"/>
                <a:chOff x="4722" y="2486"/>
                <a:chExt cx="172" cy="39"/>
              </a:xfrm>
            </p:grpSpPr>
            <p:sp>
              <p:nvSpPr>
                <p:cNvPr id="24705" name="Freeform 129"/>
                <p:cNvSpPr>
                  <a:spLocks noChangeArrowheads="1"/>
                </p:cNvSpPr>
                <p:nvPr/>
              </p:nvSpPr>
              <p:spPr bwMode="auto">
                <a:xfrm>
                  <a:off x="4722" y="2486"/>
                  <a:ext cx="172" cy="39"/>
                </a:xfrm>
                <a:custGeom>
                  <a:avLst/>
                  <a:gdLst>
                    <a:gd name="G0" fmla="+- 60 0 0"/>
                    <a:gd name="G1" fmla="+- 1 0 0"/>
                    <a:gd name="G2" fmla="+- 1 0 0"/>
                    <a:gd name="G3" fmla="+- 1 0 0"/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w 310"/>
                    <a:gd name="T9" fmla="*/ 0 h 60"/>
                    <a:gd name="T10" fmla="*/ 310 w 310"/>
                    <a:gd name="T11" fmla="*/ 60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0">
                  <a:gsLst>
                    <a:gs pos="0">
                      <a:srgbClr val="B2B2B2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600" cap="sq">
                  <a:solidFill>
                    <a:srgbClr val="80808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706" name="Freeform 130"/>
                <p:cNvSpPr>
                  <a:spLocks noChangeArrowheads="1"/>
                </p:cNvSpPr>
                <p:nvPr/>
              </p:nvSpPr>
              <p:spPr bwMode="auto">
                <a:xfrm>
                  <a:off x="4729" y="2486"/>
                  <a:ext cx="157" cy="39"/>
                </a:xfrm>
                <a:custGeom>
                  <a:avLst/>
                  <a:gdLst>
                    <a:gd name="G0" fmla="+- 1 0 0"/>
                    <a:gd name="G1" fmla="+- 1 0 0"/>
                    <a:gd name="G2" fmla="+- 1 0 0"/>
                    <a:gd name="G3" fmla="+- 1 0 0"/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w 282"/>
                    <a:gd name="T9" fmla="*/ 0 h 60"/>
                    <a:gd name="T10" fmla="*/ 282 w 282"/>
                    <a:gd name="T11" fmla="*/ 60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0">
                  <a:gsLst>
                    <a:gs pos="0">
                      <a:srgbClr val="B2B2B2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600" cap="sq">
                  <a:solidFill>
                    <a:srgbClr val="80808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4707" name="Line 131"/>
              <p:cNvSpPr>
                <a:spLocks noChangeShapeType="1"/>
              </p:cNvSpPr>
              <p:nvPr/>
            </p:nvSpPr>
            <p:spPr bwMode="auto">
              <a:xfrm>
                <a:off x="4661" y="2504"/>
                <a:ext cx="0" cy="56"/>
              </a:xfrm>
              <a:prstGeom prst="line">
                <a:avLst/>
              </a:prstGeom>
              <a:noFill/>
              <a:ln w="9360" cap="sq">
                <a:solidFill>
                  <a:srgbClr val="80808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08" name="Line 132"/>
              <p:cNvSpPr>
                <a:spLocks noChangeShapeType="1"/>
              </p:cNvSpPr>
              <p:nvPr/>
            </p:nvSpPr>
            <p:spPr bwMode="auto">
              <a:xfrm>
                <a:off x="4967" y="2507"/>
                <a:ext cx="0" cy="52"/>
              </a:xfrm>
              <a:prstGeom prst="line">
                <a:avLst/>
              </a:prstGeom>
              <a:noFill/>
              <a:ln w="9360" cap="sq">
                <a:solidFill>
                  <a:srgbClr val="80808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4709" name="Group 133"/>
            <p:cNvGrpSpPr>
              <a:grpSpLocks/>
            </p:cNvGrpSpPr>
            <p:nvPr/>
          </p:nvGrpSpPr>
          <p:grpSpPr bwMode="auto">
            <a:xfrm>
              <a:off x="4782" y="3028"/>
              <a:ext cx="391" cy="153"/>
              <a:chOff x="4782" y="3028"/>
              <a:chExt cx="391" cy="153"/>
            </a:xfrm>
          </p:grpSpPr>
          <p:sp>
            <p:nvSpPr>
              <p:cNvPr id="24710" name="Oval 134"/>
              <p:cNvSpPr>
                <a:spLocks noChangeArrowheads="1"/>
              </p:cNvSpPr>
              <p:nvPr/>
            </p:nvSpPr>
            <p:spPr bwMode="auto">
              <a:xfrm>
                <a:off x="4783" y="3096"/>
                <a:ext cx="388" cy="85"/>
              </a:xfrm>
              <a:prstGeom prst="ellipse">
                <a:avLst/>
              </a:prstGeom>
              <a:gradFill rotWithShape="0">
                <a:gsLst>
                  <a:gs pos="0">
                    <a:srgbClr val="B2B2B2"/>
                  </a:gs>
                  <a:gs pos="100000">
                    <a:srgbClr val="EAEAEA"/>
                  </a:gs>
                </a:gsLst>
                <a:lin ang="0" scaled="1"/>
              </a:gradFill>
              <a:ln w="9360" cap="sq">
                <a:solidFill>
                  <a:srgbClr val="80808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11" name="Rectangle 135"/>
              <p:cNvSpPr>
                <a:spLocks noChangeArrowheads="1"/>
              </p:cNvSpPr>
              <p:nvPr/>
            </p:nvSpPr>
            <p:spPr bwMode="auto">
              <a:xfrm>
                <a:off x="4783" y="3087"/>
                <a:ext cx="390" cy="52"/>
              </a:xfrm>
              <a:prstGeom prst="rect">
                <a:avLst/>
              </a:prstGeom>
              <a:gradFill rotWithShape="0">
                <a:gsLst>
                  <a:gs pos="0">
                    <a:srgbClr val="B2B2B2"/>
                  </a:gs>
                  <a:gs pos="100000">
                    <a:srgbClr val="EAEAEA"/>
                  </a:gs>
                </a:gsLst>
                <a:lin ang="0" scaled="1"/>
              </a:gra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12" name="Oval 136"/>
              <p:cNvSpPr>
                <a:spLocks noChangeArrowheads="1"/>
              </p:cNvSpPr>
              <p:nvPr/>
            </p:nvSpPr>
            <p:spPr bwMode="auto">
              <a:xfrm>
                <a:off x="4782" y="3028"/>
                <a:ext cx="388" cy="100"/>
              </a:xfrm>
              <a:prstGeom prst="ellipse">
                <a:avLst/>
              </a:prstGeom>
              <a:gradFill rotWithShape="0">
                <a:gsLst>
                  <a:gs pos="0">
                    <a:srgbClr val="B2B2B2"/>
                  </a:gs>
                  <a:gs pos="100000">
                    <a:srgbClr val="EAEAEA"/>
                  </a:gs>
                </a:gsLst>
                <a:lin ang="0" scaled="1"/>
              </a:gradFill>
              <a:ln w="9360" cap="sq">
                <a:solidFill>
                  <a:srgbClr val="80808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4713" name="Group 137"/>
              <p:cNvGrpSpPr>
                <a:grpSpLocks/>
              </p:cNvGrpSpPr>
              <p:nvPr/>
            </p:nvGrpSpPr>
            <p:grpSpPr bwMode="auto">
              <a:xfrm>
                <a:off x="4860" y="3054"/>
                <a:ext cx="219" cy="46"/>
                <a:chOff x="4860" y="3054"/>
                <a:chExt cx="219" cy="46"/>
              </a:xfrm>
            </p:grpSpPr>
            <p:sp>
              <p:nvSpPr>
                <p:cNvPr id="24714" name="Freeform 138"/>
                <p:cNvSpPr>
                  <a:spLocks noChangeArrowheads="1"/>
                </p:cNvSpPr>
                <p:nvPr/>
              </p:nvSpPr>
              <p:spPr bwMode="auto">
                <a:xfrm>
                  <a:off x="4860" y="3054"/>
                  <a:ext cx="219" cy="46"/>
                </a:xfrm>
                <a:custGeom>
                  <a:avLst/>
                  <a:gdLst>
                    <a:gd name="G0" fmla="+- 60 0 0"/>
                    <a:gd name="G1" fmla="+- 1 0 0"/>
                    <a:gd name="G2" fmla="+- 1 0 0"/>
                    <a:gd name="G3" fmla="+- 1 0 0"/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w 310"/>
                    <a:gd name="T9" fmla="*/ 0 h 60"/>
                    <a:gd name="T10" fmla="*/ 310 w 310"/>
                    <a:gd name="T11" fmla="*/ 60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0">
                  <a:gsLst>
                    <a:gs pos="0">
                      <a:srgbClr val="B2B2B2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600" cap="sq">
                  <a:solidFill>
                    <a:srgbClr val="80808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715" name="Freeform 139"/>
                <p:cNvSpPr>
                  <a:spLocks noChangeArrowheads="1"/>
                </p:cNvSpPr>
                <p:nvPr/>
              </p:nvSpPr>
              <p:spPr bwMode="auto">
                <a:xfrm>
                  <a:off x="4870" y="3054"/>
                  <a:ext cx="199" cy="46"/>
                </a:xfrm>
                <a:custGeom>
                  <a:avLst/>
                  <a:gdLst>
                    <a:gd name="G0" fmla="+- 1 0 0"/>
                    <a:gd name="G1" fmla="+- 1 0 0"/>
                    <a:gd name="G2" fmla="+- 1 0 0"/>
                    <a:gd name="G3" fmla="+- 1 0 0"/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w 282"/>
                    <a:gd name="T9" fmla="*/ 0 h 60"/>
                    <a:gd name="T10" fmla="*/ 282 w 282"/>
                    <a:gd name="T11" fmla="*/ 60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0">
                  <a:gsLst>
                    <a:gs pos="0">
                      <a:srgbClr val="B2B2B2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600" cap="sq">
                  <a:solidFill>
                    <a:srgbClr val="80808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4716" name="Line 140"/>
              <p:cNvSpPr>
                <a:spLocks noChangeShapeType="1"/>
              </p:cNvSpPr>
              <p:nvPr/>
            </p:nvSpPr>
            <p:spPr bwMode="auto">
              <a:xfrm>
                <a:off x="4783" y="3075"/>
                <a:ext cx="0" cy="66"/>
              </a:xfrm>
              <a:prstGeom prst="line">
                <a:avLst/>
              </a:prstGeom>
              <a:noFill/>
              <a:ln w="9360" cap="sq">
                <a:solidFill>
                  <a:srgbClr val="80808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17" name="Line 141"/>
              <p:cNvSpPr>
                <a:spLocks noChangeShapeType="1"/>
              </p:cNvSpPr>
              <p:nvPr/>
            </p:nvSpPr>
            <p:spPr bwMode="auto">
              <a:xfrm>
                <a:off x="5171" y="3078"/>
                <a:ext cx="0" cy="66"/>
              </a:xfrm>
              <a:prstGeom prst="line">
                <a:avLst/>
              </a:prstGeom>
              <a:noFill/>
              <a:ln w="9360" cap="sq">
                <a:solidFill>
                  <a:srgbClr val="80808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4718" name="Group 142"/>
            <p:cNvGrpSpPr>
              <a:grpSpLocks/>
            </p:cNvGrpSpPr>
            <p:nvPr/>
          </p:nvGrpSpPr>
          <p:grpSpPr bwMode="auto">
            <a:xfrm>
              <a:off x="4388" y="2840"/>
              <a:ext cx="391" cy="153"/>
              <a:chOff x="4388" y="2840"/>
              <a:chExt cx="391" cy="153"/>
            </a:xfrm>
          </p:grpSpPr>
          <p:sp>
            <p:nvSpPr>
              <p:cNvPr id="24719" name="Oval 143"/>
              <p:cNvSpPr>
                <a:spLocks noChangeArrowheads="1"/>
              </p:cNvSpPr>
              <p:nvPr/>
            </p:nvSpPr>
            <p:spPr bwMode="auto">
              <a:xfrm>
                <a:off x="4389" y="2908"/>
                <a:ext cx="387" cy="85"/>
              </a:xfrm>
              <a:prstGeom prst="ellipse">
                <a:avLst/>
              </a:prstGeom>
              <a:gradFill rotWithShape="0">
                <a:gsLst>
                  <a:gs pos="0">
                    <a:srgbClr val="B2B2B2"/>
                  </a:gs>
                  <a:gs pos="100000">
                    <a:srgbClr val="EAEAEA"/>
                  </a:gs>
                </a:gsLst>
                <a:lin ang="0" scaled="1"/>
              </a:gradFill>
              <a:ln w="9360" cap="sq">
                <a:solidFill>
                  <a:srgbClr val="80808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20" name="Rectangle 144"/>
              <p:cNvSpPr>
                <a:spLocks noChangeArrowheads="1"/>
              </p:cNvSpPr>
              <p:nvPr/>
            </p:nvSpPr>
            <p:spPr bwMode="auto">
              <a:xfrm>
                <a:off x="4389" y="2899"/>
                <a:ext cx="389" cy="52"/>
              </a:xfrm>
              <a:prstGeom prst="rect">
                <a:avLst/>
              </a:prstGeom>
              <a:gradFill rotWithShape="0">
                <a:gsLst>
                  <a:gs pos="0">
                    <a:srgbClr val="B2B2B2"/>
                  </a:gs>
                  <a:gs pos="100000">
                    <a:srgbClr val="EAEAEA"/>
                  </a:gs>
                </a:gsLst>
                <a:lin ang="0" scaled="1"/>
              </a:gra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21" name="Oval 145"/>
              <p:cNvSpPr>
                <a:spLocks noChangeArrowheads="1"/>
              </p:cNvSpPr>
              <p:nvPr/>
            </p:nvSpPr>
            <p:spPr bwMode="auto">
              <a:xfrm>
                <a:off x="4388" y="2840"/>
                <a:ext cx="387" cy="100"/>
              </a:xfrm>
              <a:prstGeom prst="ellipse">
                <a:avLst/>
              </a:prstGeom>
              <a:gradFill rotWithShape="0">
                <a:gsLst>
                  <a:gs pos="0">
                    <a:srgbClr val="B2B2B2"/>
                  </a:gs>
                  <a:gs pos="100000">
                    <a:srgbClr val="EAEAEA"/>
                  </a:gs>
                </a:gsLst>
                <a:lin ang="0" scaled="1"/>
              </a:gradFill>
              <a:ln w="9360" cap="sq">
                <a:solidFill>
                  <a:srgbClr val="80808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4722" name="Group 146"/>
              <p:cNvGrpSpPr>
                <a:grpSpLocks/>
              </p:cNvGrpSpPr>
              <p:nvPr/>
            </p:nvGrpSpPr>
            <p:grpSpPr bwMode="auto">
              <a:xfrm>
                <a:off x="4466" y="2866"/>
                <a:ext cx="218" cy="46"/>
                <a:chOff x="4466" y="2866"/>
                <a:chExt cx="218" cy="46"/>
              </a:xfrm>
            </p:grpSpPr>
            <p:sp>
              <p:nvSpPr>
                <p:cNvPr id="24723" name="Freeform 147"/>
                <p:cNvSpPr>
                  <a:spLocks noChangeArrowheads="1"/>
                </p:cNvSpPr>
                <p:nvPr/>
              </p:nvSpPr>
              <p:spPr bwMode="auto">
                <a:xfrm>
                  <a:off x="4466" y="2866"/>
                  <a:ext cx="218" cy="46"/>
                </a:xfrm>
                <a:custGeom>
                  <a:avLst/>
                  <a:gdLst>
                    <a:gd name="G0" fmla="+- 60 0 0"/>
                    <a:gd name="G1" fmla="+- 1 0 0"/>
                    <a:gd name="G2" fmla="+- 1 0 0"/>
                    <a:gd name="G3" fmla="+- 1 0 0"/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w 310"/>
                    <a:gd name="T9" fmla="*/ 0 h 60"/>
                    <a:gd name="T10" fmla="*/ 310 w 310"/>
                    <a:gd name="T11" fmla="*/ 60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0">
                  <a:gsLst>
                    <a:gs pos="0">
                      <a:srgbClr val="B2B2B2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600" cap="sq">
                  <a:solidFill>
                    <a:srgbClr val="80808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724" name="Freeform 148"/>
                <p:cNvSpPr>
                  <a:spLocks noChangeArrowheads="1"/>
                </p:cNvSpPr>
                <p:nvPr/>
              </p:nvSpPr>
              <p:spPr bwMode="auto">
                <a:xfrm>
                  <a:off x="4476" y="2866"/>
                  <a:ext cx="198" cy="46"/>
                </a:xfrm>
                <a:custGeom>
                  <a:avLst/>
                  <a:gdLst>
                    <a:gd name="G0" fmla="+- 1 0 0"/>
                    <a:gd name="G1" fmla="+- 1 0 0"/>
                    <a:gd name="G2" fmla="+- 1 0 0"/>
                    <a:gd name="G3" fmla="+- 1 0 0"/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w 282"/>
                    <a:gd name="T9" fmla="*/ 0 h 60"/>
                    <a:gd name="T10" fmla="*/ 282 w 282"/>
                    <a:gd name="T11" fmla="*/ 60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0">
                  <a:gsLst>
                    <a:gs pos="0">
                      <a:srgbClr val="B2B2B2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600" cap="sq">
                  <a:solidFill>
                    <a:srgbClr val="80808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4725" name="Line 149"/>
              <p:cNvSpPr>
                <a:spLocks noChangeShapeType="1"/>
              </p:cNvSpPr>
              <p:nvPr/>
            </p:nvSpPr>
            <p:spPr bwMode="auto">
              <a:xfrm>
                <a:off x="4389" y="2887"/>
                <a:ext cx="0" cy="66"/>
              </a:xfrm>
              <a:prstGeom prst="line">
                <a:avLst/>
              </a:prstGeom>
              <a:noFill/>
              <a:ln w="9360" cap="sq">
                <a:solidFill>
                  <a:srgbClr val="80808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26" name="Line 150"/>
              <p:cNvSpPr>
                <a:spLocks noChangeShapeType="1"/>
              </p:cNvSpPr>
              <p:nvPr/>
            </p:nvSpPr>
            <p:spPr bwMode="auto">
              <a:xfrm>
                <a:off x="4776" y="2890"/>
                <a:ext cx="0" cy="66"/>
              </a:xfrm>
              <a:prstGeom prst="line">
                <a:avLst/>
              </a:prstGeom>
              <a:noFill/>
              <a:ln w="9360" cap="sq">
                <a:solidFill>
                  <a:srgbClr val="80808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4727" name="Group 151"/>
            <p:cNvGrpSpPr>
              <a:grpSpLocks/>
            </p:cNvGrpSpPr>
            <p:nvPr/>
          </p:nvGrpSpPr>
          <p:grpSpPr bwMode="auto">
            <a:xfrm>
              <a:off x="3932" y="3056"/>
              <a:ext cx="391" cy="153"/>
              <a:chOff x="3932" y="3056"/>
              <a:chExt cx="391" cy="153"/>
            </a:xfrm>
          </p:grpSpPr>
          <p:sp>
            <p:nvSpPr>
              <p:cNvPr id="24728" name="Oval 152"/>
              <p:cNvSpPr>
                <a:spLocks noChangeArrowheads="1"/>
              </p:cNvSpPr>
              <p:nvPr/>
            </p:nvSpPr>
            <p:spPr bwMode="auto">
              <a:xfrm>
                <a:off x="3933" y="3124"/>
                <a:ext cx="388" cy="85"/>
              </a:xfrm>
              <a:prstGeom prst="ellipse">
                <a:avLst/>
              </a:prstGeom>
              <a:gradFill rotWithShape="0">
                <a:gsLst>
                  <a:gs pos="0">
                    <a:srgbClr val="B2B2B2"/>
                  </a:gs>
                  <a:gs pos="100000">
                    <a:srgbClr val="EAEAEA"/>
                  </a:gs>
                </a:gsLst>
                <a:lin ang="0" scaled="1"/>
              </a:gradFill>
              <a:ln w="9360" cap="sq">
                <a:solidFill>
                  <a:srgbClr val="80808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29" name="Rectangle 153"/>
              <p:cNvSpPr>
                <a:spLocks noChangeArrowheads="1"/>
              </p:cNvSpPr>
              <p:nvPr/>
            </p:nvSpPr>
            <p:spPr bwMode="auto">
              <a:xfrm>
                <a:off x="3933" y="3115"/>
                <a:ext cx="390" cy="52"/>
              </a:xfrm>
              <a:prstGeom prst="rect">
                <a:avLst/>
              </a:prstGeom>
              <a:gradFill rotWithShape="0">
                <a:gsLst>
                  <a:gs pos="0">
                    <a:srgbClr val="B2B2B2"/>
                  </a:gs>
                  <a:gs pos="100000">
                    <a:srgbClr val="EAEAEA"/>
                  </a:gs>
                </a:gsLst>
                <a:lin ang="0" scaled="1"/>
              </a:gra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30" name="Oval 154"/>
              <p:cNvSpPr>
                <a:spLocks noChangeArrowheads="1"/>
              </p:cNvSpPr>
              <p:nvPr/>
            </p:nvSpPr>
            <p:spPr bwMode="auto">
              <a:xfrm>
                <a:off x="3932" y="3056"/>
                <a:ext cx="388" cy="100"/>
              </a:xfrm>
              <a:prstGeom prst="ellipse">
                <a:avLst/>
              </a:prstGeom>
              <a:gradFill rotWithShape="0">
                <a:gsLst>
                  <a:gs pos="0">
                    <a:srgbClr val="B2B2B2"/>
                  </a:gs>
                  <a:gs pos="100000">
                    <a:srgbClr val="EAEAEA"/>
                  </a:gs>
                </a:gsLst>
                <a:lin ang="0" scaled="1"/>
              </a:gradFill>
              <a:ln w="9360" cap="sq">
                <a:solidFill>
                  <a:srgbClr val="80808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4731" name="Group 155"/>
              <p:cNvGrpSpPr>
                <a:grpSpLocks/>
              </p:cNvGrpSpPr>
              <p:nvPr/>
            </p:nvGrpSpPr>
            <p:grpSpPr bwMode="auto">
              <a:xfrm>
                <a:off x="4010" y="3082"/>
                <a:ext cx="219" cy="46"/>
                <a:chOff x="4010" y="3082"/>
                <a:chExt cx="219" cy="46"/>
              </a:xfrm>
            </p:grpSpPr>
            <p:sp>
              <p:nvSpPr>
                <p:cNvPr id="24732" name="Freeform 156"/>
                <p:cNvSpPr>
                  <a:spLocks noChangeArrowheads="1"/>
                </p:cNvSpPr>
                <p:nvPr/>
              </p:nvSpPr>
              <p:spPr bwMode="auto">
                <a:xfrm>
                  <a:off x="4010" y="3082"/>
                  <a:ext cx="219" cy="46"/>
                </a:xfrm>
                <a:custGeom>
                  <a:avLst/>
                  <a:gdLst>
                    <a:gd name="G0" fmla="+- 60 0 0"/>
                    <a:gd name="G1" fmla="+- 1 0 0"/>
                    <a:gd name="G2" fmla="+- 1 0 0"/>
                    <a:gd name="G3" fmla="+- 1 0 0"/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w 310"/>
                    <a:gd name="T9" fmla="*/ 0 h 60"/>
                    <a:gd name="T10" fmla="*/ 310 w 310"/>
                    <a:gd name="T11" fmla="*/ 60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0">
                  <a:gsLst>
                    <a:gs pos="0">
                      <a:srgbClr val="B2B2B2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600" cap="sq">
                  <a:solidFill>
                    <a:srgbClr val="80808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733" name="Freeform 157"/>
                <p:cNvSpPr>
                  <a:spLocks noChangeArrowheads="1"/>
                </p:cNvSpPr>
                <p:nvPr/>
              </p:nvSpPr>
              <p:spPr bwMode="auto">
                <a:xfrm>
                  <a:off x="4020" y="3082"/>
                  <a:ext cx="199" cy="46"/>
                </a:xfrm>
                <a:custGeom>
                  <a:avLst/>
                  <a:gdLst>
                    <a:gd name="G0" fmla="+- 1 0 0"/>
                    <a:gd name="G1" fmla="+- 1 0 0"/>
                    <a:gd name="G2" fmla="+- 1 0 0"/>
                    <a:gd name="G3" fmla="+- 1 0 0"/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w 282"/>
                    <a:gd name="T9" fmla="*/ 0 h 60"/>
                    <a:gd name="T10" fmla="*/ 282 w 282"/>
                    <a:gd name="T11" fmla="*/ 60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0">
                  <a:gsLst>
                    <a:gs pos="0">
                      <a:srgbClr val="B2B2B2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600" cap="sq">
                  <a:solidFill>
                    <a:srgbClr val="80808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4734" name="Line 158"/>
              <p:cNvSpPr>
                <a:spLocks noChangeShapeType="1"/>
              </p:cNvSpPr>
              <p:nvPr/>
            </p:nvSpPr>
            <p:spPr bwMode="auto">
              <a:xfrm>
                <a:off x="3933" y="3103"/>
                <a:ext cx="0" cy="66"/>
              </a:xfrm>
              <a:prstGeom prst="line">
                <a:avLst/>
              </a:prstGeom>
              <a:noFill/>
              <a:ln w="9360" cap="sq">
                <a:solidFill>
                  <a:srgbClr val="80808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35" name="Line 159"/>
              <p:cNvSpPr>
                <a:spLocks noChangeShapeType="1"/>
              </p:cNvSpPr>
              <p:nvPr/>
            </p:nvSpPr>
            <p:spPr bwMode="auto">
              <a:xfrm>
                <a:off x="4321" y="3106"/>
                <a:ext cx="0" cy="66"/>
              </a:xfrm>
              <a:prstGeom prst="line">
                <a:avLst/>
              </a:prstGeom>
              <a:noFill/>
              <a:ln w="9360" cap="sq">
                <a:solidFill>
                  <a:srgbClr val="80808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4736" name="Group 160"/>
            <p:cNvGrpSpPr>
              <a:grpSpLocks/>
            </p:cNvGrpSpPr>
            <p:nvPr/>
          </p:nvGrpSpPr>
          <p:grpSpPr bwMode="auto">
            <a:xfrm>
              <a:off x="3812" y="2296"/>
              <a:ext cx="245" cy="107"/>
              <a:chOff x="3812" y="2296"/>
              <a:chExt cx="245" cy="107"/>
            </a:xfrm>
          </p:grpSpPr>
          <p:sp>
            <p:nvSpPr>
              <p:cNvPr id="24737" name="Oval 161"/>
              <p:cNvSpPr>
                <a:spLocks noChangeArrowheads="1"/>
              </p:cNvSpPr>
              <p:nvPr/>
            </p:nvSpPr>
            <p:spPr bwMode="auto">
              <a:xfrm>
                <a:off x="3813" y="2343"/>
                <a:ext cx="243" cy="59"/>
              </a:xfrm>
              <a:prstGeom prst="ellipse">
                <a:avLst/>
              </a:prstGeom>
              <a:gradFill rotWithShape="0">
                <a:gsLst>
                  <a:gs pos="0">
                    <a:srgbClr val="B2B2B2"/>
                  </a:gs>
                  <a:gs pos="100000">
                    <a:srgbClr val="EAEAEA"/>
                  </a:gs>
                </a:gsLst>
                <a:lin ang="0" scaled="1"/>
              </a:gradFill>
              <a:ln w="9360" cap="sq">
                <a:solidFill>
                  <a:srgbClr val="80808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38" name="Rectangle 162"/>
              <p:cNvSpPr>
                <a:spLocks noChangeArrowheads="1"/>
              </p:cNvSpPr>
              <p:nvPr/>
            </p:nvSpPr>
            <p:spPr bwMode="auto">
              <a:xfrm>
                <a:off x="3813" y="2337"/>
                <a:ext cx="244" cy="36"/>
              </a:xfrm>
              <a:prstGeom prst="rect">
                <a:avLst/>
              </a:prstGeom>
              <a:gradFill rotWithShape="0">
                <a:gsLst>
                  <a:gs pos="0">
                    <a:srgbClr val="B2B2B2"/>
                  </a:gs>
                  <a:gs pos="100000">
                    <a:srgbClr val="EAEAEA"/>
                  </a:gs>
                </a:gsLst>
                <a:lin ang="0" scaled="1"/>
              </a:gra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39" name="Oval 163"/>
              <p:cNvSpPr>
                <a:spLocks noChangeArrowheads="1"/>
              </p:cNvSpPr>
              <p:nvPr/>
            </p:nvSpPr>
            <p:spPr bwMode="auto">
              <a:xfrm>
                <a:off x="3812" y="2296"/>
                <a:ext cx="243" cy="70"/>
              </a:xfrm>
              <a:prstGeom prst="ellipse">
                <a:avLst/>
              </a:prstGeom>
              <a:gradFill rotWithShape="0">
                <a:gsLst>
                  <a:gs pos="0">
                    <a:srgbClr val="B2B2B2"/>
                  </a:gs>
                  <a:gs pos="100000">
                    <a:srgbClr val="EAEAEA"/>
                  </a:gs>
                </a:gsLst>
                <a:lin ang="0" scaled="1"/>
              </a:gradFill>
              <a:ln w="9360" cap="sq">
                <a:solidFill>
                  <a:srgbClr val="80808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4740" name="Group 164"/>
              <p:cNvGrpSpPr>
                <a:grpSpLocks/>
              </p:cNvGrpSpPr>
              <p:nvPr/>
            </p:nvGrpSpPr>
            <p:grpSpPr bwMode="auto">
              <a:xfrm>
                <a:off x="3861" y="2314"/>
                <a:ext cx="137" cy="32"/>
                <a:chOff x="3861" y="2314"/>
                <a:chExt cx="137" cy="32"/>
              </a:xfrm>
            </p:grpSpPr>
            <p:sp>
              <p:nvSpPr>
                <p:cNvPr id="24741" name="Freeform 165"/>
                <p:cNvSpPr>
                  <a:spLocks noChangeArrowheads="1"/>
                </p:cNvSpPr>
                <p:nvPr/>
              </p:nvSpPr>
              <p:spPr bwMode="auto">
                <a:xfrm>
                  <a:off x="3861" y="2314"/>
                  <a:ext cx="137" cy="32"/>
                </a:xfrm>
                <a:custGeom>
                  <a:avLst/>
                  <a:gdLst>
                    <a:gd name="G0" fmla="+- 60 0 0"/>
                    <a:gd name="G1" fmla="+- 1 0 0"/>
                    <a:gd name="G2" fmla="+- 1 0 0"/>
                    <a:gd name="G3" fmla="+- 1 0 0"/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w 310"/>
                    <a:gd name="T9" fmla="*/ 0 h 60"/>
                    <a:gd name="T10" fmla="*/ 310 w 310"/>
                    <a:gd name="T11" fmla="*/ 60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0">
                  <a:gsLst>
                    <a:gs pos="0">
                      <a:srgbClr val="B2B2B2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600" cap="sq">
                  <a:solidFill>
                    <a:srgbClr val="80808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742" name="Freeform 166"/>
                <p:cNvSpPr>
                  <a:spLocks noChangeArrowheads="1"/>
                </p:cNvSpPr>
                <p:nvPr/>
              </p:nvSpPr>
              <p:spPr bwMode="auto">
                <a:xfrm>
                  <a:off x="3867" y="2314"/>
                  <a:ext cx="124" cy="32"/>
                </a:xfrm>
                <a:custGeom>
                  <a:avLst/>
                  <a:gdLst>
                    <a:gd name="G0" fmla="+- 1 0 0"/>
                    <a:gd name="G1" fmla="+- 1 0 0"/>
                    <a:gd name="G2" fmla="+- 1 0 0"/>
                    <a:gd name="G3" fmla="+- 1 0 0"/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w 282"/>
                    <a:gd name="T9" fmla="*/ 0 h 60"/>
                    <a:gd name="T10" fmla="*/ 282 w 282"/>
                    <a:gd name="T11" fmla="*/ 60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0">
                  <a:gsLst>
                    <a:gs pos="0">
                      <a:srgbClr val="B2B2B2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600" cap="sq">
                  <a:solidFill>
                    <a:srgbClr val="80808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4743" name="Line 167"/>
              <p:cNvSpPr>
                <a:spLocks noChangeShapeType="1"/>
              </p:cNvSpPr>
              <p:nvPr/>
            </p:nvSpPr>
            <p:spPr bwMode="auto">
              <a:xfrm>
                <a:off x="3813" y="2329"/>
                <a:ext cx="0" cy="49"/>
              </a:xfrm>
              <a:prstGeom prst="line">
                <a:avLst/>
              </a:prstGeom>
              <a:noFill/>
              <a:ln w="9360" cap="sq">
                <a:solidFill>
                  <a:srgbClr val="80808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44" name="Line 168"/>
              <p:cNvSpPr>
                <a:spLocks noChangeShapeType="1"/>
              </p:cNvSpPr>
              <p:nvPr/>
            </p:nvSpPr>
            <p:spPr bwMode="auto">
              <a:xfrm>
                <a:off x="4056" y="2331"/>
                <a:ext cx="0" cy="48"/>
              </a:xfrm>
              <a:prstGeom prst="line">
                <a:avLst/>
              </a:prstGeom>
              <a:noFill/>
              <a:ln w="9360" cap="sq">
                <a:solidFill>
                  <a:srgbClr val="80808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4745" name="Group 169"/>
            <p:cNvGrpSpPr>
              <a:grpSpLocks/>
            </p:cNvGrpSpPr>
            <p:nvPr/>
          </p:nvGrpSpPr>
          <p:grpSpPr bwMode="auto">
            <a:xfrm>
              <a:off x="4511" y="3153"/>
              <a:ext cx="280" cy="265"/>
              <a:chOff x="4511" y="3153"/>
              <a:chExt cx="280" cy="265"/>
            </a:xfrm>
          </p:grpSpPr>
          <p:grpSp>
            <p:nvGrpSpPr>
              <p:cNvPr id="24746" name="Group 170"/>
              <p:cNvGrpSpPr>
                <a:grpSpLocks/>
              </p:cNvGrpSpPr>
              <p:nvPr/>
            </p:nvGrpSpPr>
            <p:grpSpPr bwMode="auto">
              <a:xfrm>
                <a:off x="4555" y="3153"/>
                <a:ext cx="236" cy="68"/>
                <a:chOff x="4555" y="3153"/>
                <a:chExt cx="236" cy="68"/>
              </a:xfrm>
            </p:grpSpPr>
            <p:sp>
              <p:nvSpPr>
                <p:cNvPr id="24747" name="Freeform 171"/>
                <p:cNvSpPr>
                  <a:spLocks noChangeArrowheads="1"/>
                </p:cNvSpPr>
                <p:nvPr/>
              </p:nvSpPr>
              <p:spPr bwMode="auto">
                <a:xfrm>
                  <a:off x="4618" y="3166"/>
                  <a:ext cx="41" cy="37"/>
                </a:xfrm>
                <a:custGeom>
                  <a:avLst/>
                  <a:gdLst>
                    <a:gd name="G0" fmla="+- 1 0 0"/>
                    <a:gd name="G1" fmla="+- 1 0 0"/>
                    <a:gd name="G2" fmla="+- 1 0 0"/>
                    <a:gd name="G3" fmla="+- 1 0 0"/>
                    <a:gd name="G4" fmla="+- 1 0 0"/>
                    <a:gd name="G5" fmla="+- 0 0 0"/>
                    <a:gd name="G6" fmla="+- 0 0 0"/>
                    <a:gd name="G7" fmla="*/ 1 125 2"/>
                    <a:gd name="G8" fmla="+- 142 0 0"/>
                    <a:gd name="G9" fmla="+- 83 0 0"/>
                    <a:gd name="G10" fmla="+- 0 0 0"/>
                    <a:gd name="G11" fmla="+- 1 0 0"/>
                    <a:gd name="G12" fmla="+- 1 0 0"/>
                    <a:gd name="G13" fmla="+- 1 0 0"/>
                    <a:gd name="G14" fmla="+- 1 0 0"/>
                    <a:gd name="G15" fmla="+- 1 0 0"/>
                    <a:gd name="G16" fmla="+- 1 0 0"/>
                    <a:gd name="G17" fmla="+- 1 0 0"/>
                    <a:gd name="G18" fmla="+- 1 0 0"/>
                    <a:gd name="G19" fmla="+- 1 0 0"/>
                    <a:gd name="G20" fmla="+- 1 0 0"/>
                    <a:gd name="G21" fmla="+- 1 0 0"/>
                    <a:gd name="G22" fmla="+- 1 0 0"/>
                    <a:gd name="G23" fmla="+- 1 0 0"/>
                    <a:gd name="T0" fmla="*/ 0 256 1"/>
                    <a:gd name="T1" fmla="*/ 0 256 1"/>
                    <a:gd name="G24" fmla="+- 0 T0 T1"/>
                    <a:gd name="G25" fmla="cos 54736 G24"/>
                    <a:gd name="T2" fmla="*/ 0 256 1"/>
                    <a:gd name="T3" fmla="*/ 0 256 1"/>
                    <a:gd name="G26" fmla="+- 0 T2 T3"/>
                    <a:gd name="G27" fmla="sin 54937 G26"/>
                    <a:gd name="G28" fmla="+- G25 G27 0"/>
                    <a:gd name="G29" fmla="+- G28 10800 0"/>
                    <a:gd name="G30" fmla="+- 1 0 0"/>
                    <a:gd name="G31" fmla="+- 1 0 0"/>
                    <a:gd name="G32" fmla="+- 1 0 0"/>
                    <a:gd name="G33" fmla="+- 1 0 0"/>
                    <a:gd name="G34" fmla="+- 1 0 0"/>
                    <a:gd name="G35" fmla="+- 1 0 0"/>
                    <a:gd name="G36" fmla="+- 1 0 0"/>
                    <a:gd name="G37" fmla="+- 1 0 0"/>
                    <a:gd name="G38" fmla="+- 1 0 0"/>
                    <a:gd name="G39" fmla="+- 1 0 0"/>
                    <a:gd name="G40" fmla="+- 1 0 0"/>
                    <a:gd name="G41" fmla="+- 1 0 0"/>
                    <a:gd name="G42" fmla="+- 1 0 0"/>
                    <a:gd name="G43" fmla="+- 1 0 0"/>
                    <a:gd name="G44" fmla="+- 1 0 0"/>
                    <a:gd name="G45" fmla="+- 1 0 0"/>
                    <a:gd name="G46" fmla="+- 1 0 0"/>
                    <a:gd name="G47" fmla="+- 1 0 0"/>
                    <a:gd name="G48" fmla="+- 1 0 0"/>
                    <a:gd name="G49" fmla="+- 1 0 0"/>
                    <a:gd name="G50" fmla="+- 1 0 0"/>
                    <a:gd name="G51" fmla="+- 1 0 0"/>
                    <a:gd name="G52" fmla="+- 1 0 0"/>
                    <a:gd name="G53" fmla="+- 1 0 0"/>
                    <a:gd name="T4" fmla="*/ 0 w 199"/>
                    <a:gd name="T5" fmla="*/ 0 h 232"/>
                    <a:gd name="T6" fmla="*/ 0 w 199"/>
                    <a:gd name="T7" fmla="*/ 0 h 232"/>
                    <a:gd name="T8" fmla="*/ 0 w 199"/>
                    <a:gd name="T9" fmla="*/ 0 h 232"/>
                    <a:gd name="T10" fmla="*/ 0 w 199"/>
                    <a:gd name="T11" fmla="*/ 0 h 232"/>
                    <a:gd name="T12" fmla="*/ 0 w 199"/>
                    <a:gd name="T13" fmla="*/ 0 h 232"/>
                    <a:gd name="T14" fmla="*/ 0 w 199"/>
                    <a:gd name="T15" fmla="*/ 0 h 232"/>
                    <a:gd name="T16" fmla="*/ 0 w 199"/>
                    <a:gd name="T17" fmla="*/ 0 h 232"/>
                    <a:gd name="T18" fmla="*/ 0 w 199"/>
                    <a:gd name="T19" fmla="*/ 0 h 232"/>
                    <a:gd name="T20" fmla="*/ 0 w 199"/>
                    <a:gd name="T21" fmla="*/ 0 h 232"/>
                    <a:gd name="T22" fmla="*/ 0 w 199"/>
                    <a:gd name="T23" fmla="*/ 0 h 232"/>
                    <a:gd name="T24" fmla="*/ 0 w 199"/>
                    <a:gd name="T25" fmla="*/ 0 h 232"/>
                    <a:gd name="T26" fmla="*/ 0 w 199"/>
                    <a:gd name="T27" fmla="*/ 0 h 232"/>
                    <a:gd name="T28" fmla="*/ 0 w 199"/>
                    <a:gd name="T29" fmla="*/ 0 h 232"/>
                    <a:gd name="T30" fmla="*/ 0 w 199"/>
                    <a:gd name="T31" fmla="*/ 0 h 232"/>
                    <a:gd name="T32" fmla="*/ 0 w 199"/>
                    <a:gd name="T33" fmla="*/ 0 h 232"/>
                    <a:gd name="T34" fmla="*/ 0 w 199"/>
                    <a:gd name="T35" fmla="*/ 0 h 232"/>
                    <a:gd name="T36" fmla="*/ 0 w 199"/>
                    <a:gd name="T37" fmla="*/ 0 h 232"/>
                    <a:gd name="T38" fmla="*/ 0 w 199"/>
                    <a:gd name="T39" fmla="*/ 0 h 232"/>
                    <a:gd name="T40" fmla="*/ 0 w 199"/>
                    <a:gd name="T41" fmla="*/ 0 h 232"/>
                    <a:gd name="T42" fmla="*/ 0 w 199"/>
                    <a:gd name="T43" fmla="*/ 0 h 232"/>
                    <a:gd name="T44" fmla="*/ 0 w 199"/>
                    <a:gd name="T45" fmla="*/ 0 h 232"/>
                    <a:gd name="T46" fmla="*/ 0 w 199"/>
                    <a:gd name="T47" fmla="*/ 0 h 232"/>
                    <a:gd name="T48" fmla="*/ 0 w 199"/>
                    <a:gd name="T49" fmla="*/ 0 h 232"/>
                    <a:gd name="T50" fmla="*/ 0 w 199"/>
                    <a:gd name="T51" fmla="*/ 0 h 232"/>
                    <a:gd name="T52" fmla="*/ 0 w 199"/>
                    <a:gd name="T53" fmla="*/ 0 h 232"/>
                    <a:gd name="T54" fmla="*/ 0 w 199"/>
                    <a:gd name="T55" fmla="*/ 0 h 232"/>
                    <a:gd name="T56" fmla="*/ 0 w 199"/>
                    <a:gd name="T57" fmla="*/ 0 h 232"/>
                    <a:gd name="T58" fmla="*/ 0 w 199"/>
                    <a:gd name="T59" fmla="*/ 0 h 232"/>
                    <a:gd name="T60" fmla="*/ 0 w 199"/>
                    <a:gd name="T61" fmla="*/ 0 h 232"/>
                    <a:gd name="T62" fmla="*/ 0 w 199"/>
                    <a:gd name="T63" fmla="*/ 0 h 232"/>
                    <a:gd name="T64" fmla="*/ 0 w 199"/>
                    <a:gd name="T65" fmla="*/ 0 h 232"/>
                    <a:gd name="T66" fmla="*/ 0 w 199"/>
                    <a:gd name="T67" fmla="*/ 0 h 232"/>
                    <a:gd name="T68" fmla="*/ 0 w 199"/>
                    <a:gd name="T69" fmla="*/ 0 h 232"/>
                    <a:gd name="T70" fmla="*/ 0 w 199"/>
                    <a:gd name="T71" fmla="*/ 0 h 232"/>
                    <a:gd name="T72" fmla="*/ 0 w 199"/>
                    <a:gd name="T73" fmla="*/ 0 h 232"/>
                    <a:gd name="T74" fmla="*/ 0 w 199"/>
                    <a:gd name="T75" fmla="*/ 0 h 232"/>
                    <a:gd name="T76" fmla="*/ 0 w 199"/>
                    <a:gd name="T77" fmla="*/ 0 h 232"/>
                    <a:gd name="T78" fmla="*/ 0 w 199"/>
                    <a:gd name="T79" fmla="*/ 0 h 232"/>
                    <a:gd name="T80" fmla="*/ 0 w 199"/>
                    <a:gd name="T81" fmla="*/ 0 h 232"/>
                    <a:gd name="T82" fmla="*/ 0 w 199"/>
                    <a:gd name="T83" fmla="*/ 0 h 232"/>
                    <a:gd name="T84" fmla="*/ 0 w 199"/>
                    <a:gd name="T85" fmla="*/ 0 h 232"/>
                    <a:gd name="T86" fmla="*/ 0 w 199"/>
                    <a:gd name="T87" fmla="*/ 0 h 232"/>
                    <a:gd name="T88" fmla="*/ 0 w 199"/>
                    <a:gd name="T89" fmla="*/ 0 h 232"/>
                    <a:gd name="T90" fmla="*/ 0 w 199"/>
                    <a:gd name="T91" fmla="*/ 0 h 232"/>
                    <a:gd name="T92" fmla="*/ 0 w 199"/>
                    <a:gd name="T93" fmla="*/ 0 h 232"/>
                    <a:gd name="T94" fmla="*/ 0 w 199"/>
                    <a:gd name="T95" fmla="*/ 0 h 232"/>
                    <a:gd name="T96" fmla="*/ 0 w 199"/>
                    <a:gd name="T97" fmla="*/ 0 h 232"/>
                    <a:gd name="T98" fmla="*/ 0 w 199"/>
                    <a:gd name="T99" fmla="*/ 0 h 232"/>
                    <a:gd name="T100" fmla="*/ 0 w 199"/>
                    <a:gd name="T101" fmla="*/ 0 h 232"/>
                    <a:gd name="T102" fmla="*/ 0 w 199"/>
                    <a:gd name="T103" fmla="*/ 0 h 232"/>
                    <a:gd name="T104" fmla="*/ 199 w 199"/>
                    <a:gd name="T105" fmla="*/ 232 h 232"/>
                  </a:gdLst>
                  <a:ahLst/>
                  <a:cxnLst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T102" t="T103" r="T104" b="T105"/>
                  <a:pathLst>
                    <a:path w="199" h="232">
                      <a:moveTo>
                        <a:pt x="70" y="29"/>
                      </a:moveTo>
                      <a:lnTo>
                        <a:pt x="55" y="39"/>
                      </a:lnTo>
                      <a:lnTo>
                        <a:pt x="42" y="50"/>
                      </a:lnTo>
                      <a:lnTo>
                        <a:pt x="30" y="63"/>
                      </a:lnTo>
                      <a:lnTo>
                        <a:pt x="20" y="77"/>
                      </a:lnTo>
                      <a:lnTo>
                        <a:pt x="12" y="91"/>
                      </a:lnTo>
                      <a:lnTo>
                        <a:pt x="6" y="108"/>
                      </a:lnTo>
                      <a:lnTo>
                        <a:pt x="2" y="125"/>
                      </a:lnTo>
                      <a:lnTo>
                        <a:pt x="0" y="142"/>
                      </a:lnTo>
                      <a:lnTo>
                        <a:pt x="2" y="166"/>
                      </a:lnTo>
                      <a:lnTo>
                        <a:pt x="12" y="186"/>
                      </a:lnTo>
                      <a:lnTo>
                        <a:pt x="26" y="203"/>
                      </a:lnTo>
                      <a:lnTo>
                        <a:pt x="45" y="216"/>
                      </a:lnTo>
                      <a:lnTo>
                        <a:pt x="66" y="226"/>
                      </a:lnTo>
                      <a:lnTo>
                        <a:pt x="88" y="230"/>
                      </a:lnTo>
                      <a:lnTo>
                        <a:pt x="111" y="232"/>
                      </a:lnTo>
                      <a:lnTo>
                        <a:pt x="134" y="228"/>
                      </a:lnTo>
                      <a:lnTo>
                        <a:pt x="138" y="228"/>
                      </a:lnTo>
                      <a:lnTo>
                        <a:pt x="143" y="226"/>
                      </a:lnTo>
                      <a:lnTo>
                        <a:pt x="147" y="222"/>
                      </a:lnTo>
                      <a:lnTo>
                        <a:pt x="148" y="218"/>
                      </a:lnTo>
                      <a:lnTo>
                        <a:pt x="145" y="212"/>
                      </a:lnTo>
                      <a:lnTo>
                        <a:pt x="141" y="207"/>
                      </a:lnTo>
                      <a:lnTo>
                        <a:pt x="135" y="203"/>
                      </a:lnTo>
                      <a:lnTo>
                        <a:pt x="129" y="201"/>
                      </a:lnTo>
                      <a:lnTo>
                        <a:pt x="117" y="197"/>
                      </a:lnTo>
                      <a:lnTo>
                        <a:pt x="105" y="195"/>
                      </a:lnTo>
                      <a:lnTo>
                        <a:pt x="94" y="193"/>
                      </a:lnTo>
                      <a:lnTo>
                        <a:pt x="83" y="190"/>
                      </a:lnTo>
                      <a:lnTo>
                        <a:pt x="73" y="187"/>
                      </a:lnTo>
                      <a:lnTo>
                        <a:pt x="62" y="182"/>
                      </a:lnTo>
                      <a:lnTo>
                        <a:pt x="53" y="176"/>
                      </a:lnTo>
                      <a:lnTo>
                        <a:pt x="43" y="167"/>
                      </a:lnTo>
                      <a:lnTo>
                        <a:pt x="40" y="128"/>
                      </a:lnTo>
                      <a:lnTo>
                        <a:pt x="49" y="96"/>
                      </a:lnTo>
                      <a:lnTo>
                        <a:pt x="68" y="71"/>
                      </a:lnTo>
                      <a:lnTo>
                        <a:pt x="94" y="50"/>
                      </a:lnTo>
                      <a:lnTo>
                        <a:pt x="122" y="34"/>
                      </a:lnTo>
                      <a:lnTo>
                        <a:pt x="151" y="21"/>
                      </a:lnTo>
                      <a:lnTo>
                        <a:pt x="178" y="12"/>
                      </a:lnTo>
                      <a:lnTo>
                        <a:pt x="199" y="4"/>
                      </a:lnTo>
                      <a:lnTo>
                        <a:pt x="186" y="1"/>
                      </a:lnTo>
                      <a:lnTo>
                        <a:pt x="172" y="0"/>
                      </a:lnTo>
                      <a:lnTo>
                        <a:pt x="156" y="2"/>
                      </a:lnTo>
                      <a:lnTo>
                        <a:pt x="138" y="4"/>
                      </a:lnTo>
                      <a:lnTo>
                        <a:pt x="121" y="10"/>
                      </a:lnTo>
                      <a:lnTo>
                        <a:pt x="103" y="16"/>
                      </a:lnTo>
                      <a:lnTo>
                        <a:pt x="86" y="23"/>
                      </a:lnTo>
                      <a:lnTo>
                        <a:pt x="70" y="29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 w="9525" cap="flat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748" name="Freeform 172"/>
                <p:cNvSpPr>
                  <a:spLocks noChangeArrowheads="1"/>
                </p:cNvSpPr>
                <p:nvPr/>
              </p:nvSpPr>
              <p:spPr bwMode="auto">
                <a:xfrm>
                  <a:off x="4691" y="3165"/>
                  <a:ext cx="28" cy="28"/>
                </a:xfrm>
                <a:custGeom>
                  <a:avLst/>
                  <a:gdLst>
                    <a:gd name="G0" fmla="+- 1 0 0"/>
                    <a:gd name="G1" fmla="+- 1 0 0"/>
                    <a:gd name="G2" fmla="+- 1 0 0"/>
                    <a:gd name="G3" fmla="+- 1 0 0"/>
                    <a:gd name="G4" fmla="+- 1 0 0"/>
                    <a:gd name="G5" fmla="+- 1 0 0"/>
                    <a:gd name="G6" fmla="+- 1 0 0"/>
                    <a:gd name="G7" fmla="+- 1 0 0"/>
                    <a:gd name="G8" fmla="+- 1 0 0"/>
                    <a:gd name="G9" fmla="+- 1 0 0"/>
                    <a:gd name="G10" fmla="+- 1 0 0"/>
                    <a:gd name="G11" fmla="+- 1 0 0"/>
                    <a:gd name="G12" fmla="+- 1 0 0"/>
                    <a:gd name="G13" fmla="+- 1 0 0"/>
                    <a:gd name="G14" fmla="+- 1 0 0"/>
                    <a:gd name="G15" fmla="+- 1 0 0"/>
                    <a:gd name="G16" fmla="+- 1 0 0"/>
                    <a:gd name="G17" fmla="+- 1 0 0"/>
                    <a:gd name="G18" fmla="+- 1 0 0"/>
                    <a:gd name="G19" fmla="+- 1 0 0"/>
                    <a:gd name="G20" fmla="+- 1 0 0"/>
                    <a:gd name="G21" fmla="+- 1 0 0"/>
                    <a:gd name="G22" fmla="+- 1 0 0"/>
                    <a:gd name="G23" fmla="+- 0 0 0"/>
                    <a:gd name="G24" fmla="+- 1 0 0"/>
                    <a:gd name="G25" fmla="+- 1 0 0"/>
                    <a:gd name="G26" fmla="+- 1 0 0"/>
                    <a:gd name="G27" fmla="+- 1 0 0"/>
                    <a:gd name="G28" fmla="+- 1 0 0"/>
                    <a:gd name="G29" fmla="+- 1 0 0"/>
                    <a:gd name="G30" fmla="+- 1 0 0"/>
                    <a:gd name="G31" fmla="+- 0 0 0"/>
                    <a:gd name="G32" fmla="+- 4 0 0"/>
                    <a:gd name="G33" fmla="+- 9 0 0"/>
                    <a:gd name="G34" fmla="+- 1 0 0"/>
                    <a:gd name="G35" fmla="+- 1 0 0"/>
                    <a:gd name="G36" fmla="+- 1 0 0"/>
                    <a:gd name="G37" fmla="+- 1 0 0"/>
                    <a:gd name="G38" fmla="+- 1 0 0"/>
                    <a:gd name="G39" fmla="+- 1 0 0"/>
                    <a:gd name="G40" fmla="+- 1 0 0"/>
                    <a:gd name="T0" fmla="*/ 0 w 128"/>
                    <a:gd name="T1" fmla="*/ 0 h 180"/>
                    <a:gd name="T2" fmla="*/ 0 w 128"/>
                    <a:gd name="T3" fmla="*/ 0 h 180"/>
                    <a:gd name="T4" fmla="*/ 0 w 128"/>
                    <a:gd name="T5" fmla="*/ 0 h 180"/>
                    <a:gd name="T6" fmla="*/ 0 w 128"/>
                    <a:gd name="T7" fmla="*/ 0 h 180"/>
                    <a:gd name="T8" fmla="*/ 0 w 128"/>
                    <a:gd name="T9" fmla="*/ 0 h 180"/>
                    <a:gd name="T10" fmla="*/ 0 w 128"/>
                    <a:gd name="T11" fmla="*/ 0 h 180"/>
                    <a:gd name="T12" fmla="*/ 0 w 128"/>
                    <a:gd name="T13" fmla="*/ 0 h 180"/>
                    <a:gd name="T14" fmla="*/ 0 w 128"/>
                    <a:gd name="T15" fmla="*/ 0 h 180"/>
                    <a:gd name="T16" fmla="*/ 0 w 128"/>
                    <a:gd name="T17" fmla="*/ 0 h 180"/>
                    <a:gd name="T18" fmla="*/ 0 w 128"/>
                    <a:gd name="T19" fmla="*/ 0 h 180"/>
                    <a:gd name="T20" fmla="*/ 0 w 128"/>
                    <a:gd name="T21" fmla="*/ 0 h 180"/>
                    <a:gd name="T22" fmla="*/ 0 w 128"/>
                    <a:gd name="T23" fmla="*/ 0 h 180"/>
                    <a:gd name="T24" fmla="*/ 0 w 128"/>
                    <a:gd name="T25" fmla="*/ 0 h 180"/>
                    <a:gd name="T26" fmla="*/ 0 w 128"/>
                    <a:gd name="T27" fmla="*/ 0 h 180"/>
                    <a:gd name="T28" fmla="*/ 0 w 128"/>
                    <a:gd name="T29" fmla="*/ 0 h 180"/>
                    <a:gd name="T30" fmla="*/ 0 w 128"/>
                    <a:gd name="T31" fmla="*/ 0 h 180"/>
                    <a:gd name="T32" fmla="*/ 0 w 128"/>
                    <a:gd name="T33" fmla="*/ 0 h 180"/>
                    <a:gd name="T34" fmla="*/ 0 w 128"/>
                    <a:gd name="T35" fmla="*/ 0 h 180"/>
                    <a:gd name="T36" fmla="*/ 0 w 128"/>
                    <a:gd name="T37" fmla="*/ 0 h 180"/>
                    <a:gd name="T38" fmla="*/ 0 w 128"/>
                    <a:gd name="T39" fmla="*/ 0 h 180"/>
                    <a:gd name="T40" fmla="*/ 0 w 128"/>
                    <a:gd name="T41" fmla="*/ 0 h 180"/>
                    <a:gd name="T42" fmla="*/ 0 w 128"/>
                    <a:gd name="T43" fmla="*/ 0 h 180"/>
                    <a:gd name="T44" fmla="*/ 0 w 128"/>
                    <a:gd name="T45" fmla="*/ 0 h 180"/>
                    <a:gd name="T46" fmla="*/ 0 w 128"/>
                    <a:gd name="T47" fmla="*/ 0 h 180"/>
                    <a:gd name="T48" fmla="*/ 0 w 128"/>
                    <a:gd name="T49" fmla="*/ 0 h 180"/>
                    <a:gd name="T50" fmla="*/ 0 w 128"/>
                    <a:gd name="T51" fmla="*/ 0 h 180"/>
                    <a:gd name="T52" fmla="*/ 0 w 128"/>
                    <a:gd name="T53" fmla="*/ 0 h 180"/>
                    <a:gd name="T54" fmla="*/ 0 w 128"/>
                    <a:gd name="T55" fmla="*/ 0 h 180"/>
                    <a:gd name="T56" fmla="*/ 0 w 128"/>
                    <a:gd name="T57" fmla="*/ 0 h 180"/>
                    <a:gd name="T58" fmla="*/ 0 w 128"/>
                    <a:gd name="T59" fmla="*/ 0 h 180"/>
                    <a:gd name="T60" fmla="*/ 0 w 128"/>
                    <a:gd name="T61" fmla="*/ 0 h 180"/>
                    <a:gd name="T62" fmla="*/ 0 w 128"/>
                    <a:gd name="T63" fmla="*/ 0 h 180"/>
                    <a:gd name="T64" fmla="*/ 0 w 128"/>
                    <a:gd name="T65" fmla="*/ 0 h 180"/>
                    <a:gd name="T66" fmla="*/ 0 w 128"/>
                    <a:gd name="T67" fmla="*/ 0 h 180"/>
                    <a:gd name="T68" fmla="*/ 0 w 128"/>
                    <a:gd name="T69" fmla="*/ 0 h 180"/>
                    <a:gd name="T70" fmla="*/ 0 w 128"/>
                    <a:gd name="T71" fmla="*/ 0 h 180"/>
                    <a:gd name="T72" fmla="*/ 0 w 128"/>
                    <a:gd name="T73" fmla="*/ 0 h 180"/>
                    <a:gd name="T74" fmla="*/ 0 w 128"/>
                    <a:gd name="T75" fmla="*/ 0 h 180"/>
                    <a:gd name="T76" fmla="*/ 0 w 128"/>
                    <a:gd name="T77" fmla="*/ 0 h 180"/>
                    <a:gd name="T78" fmla="*/ 0 w 128"/>
                    <a:gd name="T79" fmla="*/ 0 h 180"/>
                    <a:gd name="T80" fmla="*/ 0 w 128"/>
                    <a:gd name="T81" fmla="*/ 0 h 180"/>
                    <a:gd name="T82" fmla="*/ 0 w 128"/>
                    <a:gd name="T83" fmla="*/ 0 h 180"/>
                    <a:gd name="T84" fmla="*/ 128 w 128"/>
                    <a:gd name="T85" fmla="*/ 180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T82" t="T83" r="T84" b="T85"/>
                  <a:pathLst>
                    <a:path w="128" h="180">
                      <a:moveTo>
                        <a:pt x="108" y="59"/>
                      </a:moveTo>
                      <a:lnTo>
                        <a:pt x="113" y="77"/>
                      </a:lnTo>
                      <a:lnTo>
                        <a:pt x="111" y="94"/>
                      </a:lnTo>
                      <a:lnTo>
                        <a:pt x="103" y="108"/>
                      </a:lnTo>
                      <a:lnTo>
                        <a:pt x="91" y="121"/>
                      </a:lnTo>
                      <a:lnTo>
                        <a:pt x="77" y="132"/>
                      </a:lnTo>
                      <a:lnTo>
                        <a:pt x="61" y="144"/>
                      </a:lnTo>
                      <a:lnTo>
                        <a:pt x="45" y="154"/>
                      </a:lnTo>
                      <a:lnTo>
                        <a:pt x="30" y="164"/>
                      </a:lnTo>
                      <a:lnTo>
                        <a:pt x="28" y="168"/>
                      </a:lnTo>
                      <a:lnTo>
                        <a:pt x="27" y="170"/>
                      </a:lnTo>
                      <a:lnTo>
                        <a:pt x="27" y="174"/>
                      </a:lnTo>
                      <a:lnTo>
                        <a:pt x="28" y="177"/>
                      </a:lnTo>
                      <a:lnTo>
                        <a:pt x="32" y="179"/>
                      </a:lnTo>
                      <a:lnTo>
                        <a:pt x="35" y="180"/>
                      </a:lnTo>
                      <a:lnTo>
                        <a:pt x="37" y="180"/>
                      </a:lnTo>
                      <a:lnTo>
                        <a:pt x="41" y="179"/>
                      </a:lnTo>
                      <a:lnTo>
                        <a:pt x="60" y="169"/>
                      </a:lnTo>
                      <a:lnTo>
                        <a:pt x="77" y="158"/>
                      </a:lnTo>
                      <a:lnTo>
                        <a:pt x="94" y="145"/>
                      </a:lnTo>
                      <a:lnTo>
                        <a:pt x="109" y="130"/>
                      </a:lnTo>
                      <a:lnTo>
                        <a:pt x="120" y="114"/>
                      </a:lnTo>
                      <a:lnTo>
                        <a:pt x="127" y="95"/>
                      </a:lnTo>
                      <a:lnTo>
                        <a:pt x="128" y="76"/>
                      </a:lnTo>
                      <a:lnTo>
                        <a:pt x="123" y="55"/>
                      </a:lnTo>
                      <a:lnTo>
                        <a:pt x="113" y="39"/>
                      </a:lnTo>
                      <a:lnTo>
                        <a:pt x="97" y="25"/>
                      </a:lnTo>
                      <a:lnTo>
                        <a:pt x="79" y="15"/>
                      </a:lnTo>
                      <a:lnTo>
                        <a:pt x="57" y="7"/>
                      </a:lnTo>
                      <a:lnTo>
                        <a:pt x="36" y="2"/>
                      </a:lnTo>
                      <a:lnTo>
                        <a:pt x="19" y="0"/>
                      </a:lnTo>
                      <a:lnTo>
                        <a:pt x="6" y="0"/>
                      </a:lnTo>
                      <a:lnTo>
                        <a:pt x="0" y="4"/>
                      </a:lnTo>
                      <a:lnTo>
                        <a:pt x="14" y="9"/>
                      </a:lnTo>
                      <a:lnTo>
                        <a:pt x="29" y="14"/>
                      </a:lnTo>
                      <a:lnTo>
                        <a:pt x="46" y="19"/>
                      </a:lnTo>
                      <a:lnTo>
                        <a:pt x="61" y="23"/>
                      </a:lnTo>
                      <a:lnTo>
                        <a:pt x="76" y="29"/>
                      </a:lnTo>
                      <a:lnTo>
                        <a:pt x="89" y="37"/>
                      </a:lnTo>
                      <a:lnTo>
                        <a:pt x="100" y="46"/>
                      </a:lnTo>
                      <a:lnTo>
                        <a:pt x="108" y="59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 w="9525" cap="flat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749" name="Freeform 173"/>
                <p:cNvSpPr>
                  <a:spLocks noChangeArrowheads="1"/>
                </p:cNvSpPr>
                <p:nvPr/>
              </p:nvSpPr>
              <p:spPr bwMode="auto">
                <a:xfrm>
                  <a:off x="4591" y="3158"/>
                  <a:ext cx="69" cy="60"/>
                </a:xfrm>
                <a:custGeom>
                  <a:avLst/>
                  <a:gdLst>
                    <a:gd name="G0" fmla="+- 1 0 0"/>
                    <a:gd name="G1" fmla="+- 1 0 0"/>
                    <a:gd name="G2" fmla="+- 1 0 0"/>
                    <a:gd name="G3" fmla="+- 1 0 0"/>
                    <a:gd name="G4" fmla="+- 1 0 0"/>
                    <a:gd name="G5" fmla="+- 1 0 0"/>
                    <a:gd name="G6" fmla="+- 195 0 0"/>
                    <a:gd name="G7" fmla="+- 226 0 0"/>
                    <a:gd name="G8" fmla="+- 0 0 0"/>
                    <a:gd name="G9" fmla="+- 0 0 0"/>
                    <a:gd name="G10" fmla="+- 275 0 0"/>
                    <a:gd name="T0" fmla="*/ 282 256 1"/>
                    <a:gd name="T1" fmla="*/ 0 256 1"/>
                    <a:gd name="G11" fmla="+- 0 T0 T1"/>
                    <a:gd name="G12" fmla="sin 0 G11"/>
                    <a:gd name="G13" fmla="+- 290 0 0"/>
                    <a:gd name="G14" fmla="+- 1 0 0"/>
                    <a:gd name="G15" fmla="+- 1 0 0"/>
                    <a:gd name="G16" fmla="+- 1 0 0"/>
                    <a:gd name="G17" fmla="+- 1 0 0"/>
                    <a:gd name="G18" fmla="+- 1 0 0"/>
                    <a:gd name="G19" fmla="+- 1 0 0"/>
                    <a:gd name="G20" fmla="+- 1 0 0"/>
                    <a:gd name="G21" fmla="+- 1 0 0"/>
                    <a:gd name="G22" fmla="+- 1 0 0"/>
                    <a:gd name="G23" fmla="+- 1 0 0"/>
                    <a:gd name="G24" fmla="+- 1 0 0"/>
                    <a:gd name="G25" fmla="+- 1 0 0"/>
                    <a:gd name="G26" fmla="+- 1 0 0"/>
                    <a:gd name="G27" fmla="+- 1 0 0"/>
                    <a:gd name="G28" fmla="+- 1 0 0"/>
                    <a:gd name="G29" fmla="+- 1 0 0"/>
                    <a:gd name="G30" fmla="+- 1 0 0"/>
                    <a:gd name="G31" fmla="+- 0 0 0"/>
                    <a:gd name="G32" fmla="+- 1 0 0"/>
                    <a:gd name="G33" fmla="+- 1 0 0"/>
                    <a:gd name="G34" fmla="+- 1 0 0"/>
                    <a:gd name="G35" fmla="+- 1 0 0"/>
                    <a:gd name="G36" fmla="+- 1 0 0"/>
                    <a:gd name="G37" fmla="+- 1 0 0"/>
                    <a:gd name="G38" fmla="+- 1 0 0"/>
                    <a:gd name="G39" fmla="+- 1 0 0"/>
                    <a:gd name="G40" fmla="+- 1 0 0"/>
                    <a:gd name="G41" fmla="+- 1 0 0"/>
                    <a:gd name="G42" fmla="+- 1 0 0"/>
                    <a:gd name="G43" fmla="+- 1 0 0"/>
                    <a:gd name="G44" fmla="+- 341 0 0"/>
                    <a:gd name="G45" fmla="+- 1 0 0"/>
                    <a:gd name="G46" fmla="+- 1 0 0"/>
                    <a:gd name="G47" fmla="+- 1 0 0"/>
                    <a:gd name="G48" fmla="+- 1 0 0"/>
                    <a:gd name="G49" fmla="+- 1 0 0"/>
                    <a:gd name="G50" fmla="+- 1 0 0"/>
                    <a:gd name="G51" fmla="+- 1 0 0"/>
                    <a:gd name="G52" fmla="+- 1 0 0"/>
                    <a:gd name="G53" fmla="+- 1 0 0"/>
                    <a:gd name="G54" fmla="+- 1 0 0"/>
                    <a:gd name="G55" fmla="+- 1 0 0"/>
                    <a:gd name="G56" fmla="+- 1 0 0"/>
                    <a:gd name="G57" fmla="+- 1 0 0"/>
                    <a:gd name="G58" fmla="+- 1 0 0"/>
                    <a:gd name="G59" fmla="+- 1 0 0"/>
                    <a:gd name="G60" fmla="+- 1 0 0"/>
                    <a:gd name="G61" fmla="+- 1 0 0"/>
                    <a:gd name="G62" fmla="+- 1 0 0"/>
                    <a:gd name="G63" fmla="+- 1 0 0"/>
                    <a:gd name="G64" fmla="+- 1 0 0"/>
                    <a:gd name="G65" fmla="+- 1 0 0"/>
                    <a:gd name="G66" fmla="+- 1 0 0"/>
                    <a:gd name="G67" fmla="+- 1 0 0"/>
                    <a:gd name="G68" fmla="+- 1 0 0"/>
                    <a:gd name="G69" fmla="+- 1 0 0"/>
                    <a:gd name="G70" fmla="+- 1 0 0"/>
                    <a:gd name="G71" fmla="+- 1 0 0"/>
                    <a:gd name="G72" fmla="+- 1 0 0"/>
                    <a:gd name="G73" fmla="+- 1 0 0"/>
                    <a:gd name="G74" fmla="+- 1 0 0"/>
                    <a:gd name="G75" fmla="+- 1 0 0"/>
                    <a:gd name="G76" fmla="+- 1 0 0"/>
                    <a:gd name="G77" fmla="+- 1 0 0"/>
                    <a:gd name="G78" fmla="+- 1 0 0"/>
                    <a:gd name="G79" fmla="+- 1 0 0"/>
                    <a:gd name="G80" fmla="*/ 1 35987 45568"/>
                    <a:gd name="G81" fmla="*/ 1 35987 55552"/>
                    <a:gd name="G82" fmla="*/ G81 1 180"/>
                    <a:gd name="G83" fmla="*/ G80 1 G82"/>
                    <a:gd name="G84" fmla="+- 0 0 0"/>
                    <a:gd name="G85" fmla="+- 1 0 0"/>
                    <a:gd name="G86" fmla="+- 1 0 0"/>
                    <a:gd name="G87" fmla="+- 1 0 0"/>
                    <a:gd name="G88" fmla="+- 1 0 0"/>
                    <a:gd name="G89" fmla="+- 1 0 0"/>
                    <a:gd name="G90" fmla="+- 1 0 0"/>
                    <a:gd name="G91" fmla="+- 1 0 0"/>
                    <a:gd name="G92" fmla="+- 1 0 0"/>
                    <a:gd name="T2" fmla="*/ 0 w 322"/>
                    <a:gd name="T3" fmla="*/ 0 h 378"/>
                    <a:gd name="T4" fmla="*/ 0 w 322"/>
                    <a:gd name="T5" fmla="*/ 0 h 378"/>
                    <a:gd name="T6" fmla="*/ 0 w 322"/>
                    <a:gd name="T7" fmla="*/ 0 h 378"/>
                    <a:gd name="T8" fmla="*/ 0 w 322"/>
                    <a:gd name="T9" fmla="*/ 0 h 378"/>
                    <a:gd name="T10" fmla="*/ 0 w 322"/>
                    <a:gd name="T11" fmla="*/ 0 h 378"/>
                    <a:gd name="T12" fmla="*/ 0 w 322"/>
                    <a:gd name="T13" fmla="*/ 0 h 378"/>
                    <a:gd name="T14" fmla="*/ 0 w 322"/>
                    <a:gd name="T15" fmla="*/ 0 h 378"/>
                    <a:gd name="T16" fmla="*/ 0 w 322"/>
                    <a:gd name="T17" fmla="*/ 0 h 378"/>
                    <a:gd name="T18" fmla="*/ 0 w 322"/>
                    <a:gd name="T19" fmla="*/ 0 h 378"/>
                    <a:gd name="T20" fmla="*/ 0 w 322"/>
                    <a:gd name="T21" fmla="*/ 0 h 378"/>
                    <a:gd name="T22" fmla="*/ 0 w 322"/>
                    <a:gd name="T23" fmla="*/ 0 h 378"/>
                    <a:gd name="T24" fmla="*/ 0 w 322"/>
                    <a:gd name="T25" fmla="*/ 0 h 378"/>
                    <a:gd name="T26" fmla="*/ 0 w 322"/>
                    <a:gd name="T27" fmla="*/ 0 h 378"/>
                    <a:gd name="T28" fmla="*/ 0 w 322"/>
                    <a:gd name="T29" fmla="*/ 0 h 378"/>
                    <a:gd name="T30" fmla="*/ 0 w 322"/>
                    <a:gd name="T31" fmla="*/ 0 h 378"/>
                    <a:gd name="T32" fmla="*/ 0 w 322"/>
                    <a:gd name="T33" fmla="*/ 0 h 378"/>
                    <a:gd name="T34" fmla="*/ 0 w 322"/>
                    <a:gd name="T35" fmla="*/ 0 h 378"/>
                    <a:gd name="T36" fmla="*/ 0 w 322"/>
                    <a:gd name="T37" fmla="*/ 0 h 378"/>
                    <a:gd name="T38" fmla="*/ 0 w 322"/>
                    <a:gd name="T39" fmla="*/ 0 h 378"/>
                    <a:gd name="T40" fmla="*/ 0 w 322"/>
                    <a:gd name="T41" fmla="*/ 0 h 378"/>
                    <a:gd name="T42" fmla="*/ 0 w 322"/>
                    <a:gd name="T43" fmla="*/ 0 h 378"/>
                    <a:gd name="T44" fmla="*/ 0 w 322"/>
                    <a:gd name="T45" fmla="*/ 0 h 378"/>
                    <a:gd name="T46" fmla="*/ 0 w 322"/>
                    <a:gd name="T47" fmla="*/ 0 h 378"/>
                    <a:gd name="T48" fmla="*/ 0 w 322"/>
                    <a:gd name="T49" fmla="*/ 0 h 378"/>
                    <a:gd name="T50" fmla="*/ 0 w 322"/>
                    <a:gd name="T51" fmla="*/ 0 h 378"/>
                    <a:gd name="T52" fmla="*/ 0 w 322"/>
                    <a:gd name="T53" fmla="*/ 0 h 378"/>
                    <a:gd name="T54" fmla="*/ 0 w 322"/>
                    <a:gd name="T55" fmla="*/ 0 h 378"/>
                    <a:gd name="T56" fmla="*/ 0 w 322"/>
                    <a:gd name="T57" fmla="*/ 0 h 378"/>
                    <a:gd name="T58" fmla="*/ 0 w 322"/>
                    <a:gd name="T59" fmla="*/ 0 h 378"/>
                    <a:gd name="T60" fmla="*/ 0 w 322"/>
                    <a:gd name="T61" fmla="*/ 0 h 378"/>
                    <a:gd name="T62" fmla="*/ 0 w 322"/>
                    <a:gd name="T63" fmla="*/ 0 h 378"/>
                    <a:gd name="T64" fmla="*/ 0 w 322"/>
                    <a:gd name="T65" fmla="*/ 0 h 378"/>
                    <a:gd name="T66" fmla="*/ 0 w 322"/>
                    <a:gd name="T67" fmla="*/ 0 h 378"/>
                    <a:gd name="T68" fmla="*/ 0 w 322"/>
                    <a:gd name="T69" fmla="*/ 0 h 378"/>
                    <a:gd name="T70" fmla="*/ 0 w 322"/>
                    <a:gd name="T71" fmla="*/ 0 h 378"/>
                    <a:gd name="T72" fmla="*/ 0 w 322"/>
                    <a:gd name="T73" fmla="*/ 0 h 378"/>
                    <a:gd name="T74" fmla="*/ 0 w 322"/>
                    <a:gd name="T75" fmla="*/ 0 h 378"/>
                    <a:gd name="T76" fmla="*/ 0 w 322"/>
                    <a:gd name="T77" fmla="*/ 0 h 378"/>
                    <a:gd name="T78" fmla="*/ 0 w 322"/>
                    <a:gd name="T79" fmla="*/ 0 h 378"/>
                    <a:gd name="T80" fmla="*/ 0 w 322"/>
                    <a:gd name="T81" fmla="*/ 0 h 378"/>
                    <a:gd name="T82" fmla="*/ 0 w 322"/>
                    <a:gd name="T83" fmla="*/ 0 h 378"/>
                    <a:gd name="T84" fmla="*/ 0 w 322"/>
                    <a:gd name="T85" fmla="*/ 0 h 378"/>
                    <a:gd name="T86" fmla="*/ 0 w 322"/>
                    <a:gd name="T87" fmla="*/ 0 h 378"/>
                    <a:gd name="T88" fmla="*/ 0 w 322"/>
                    <a:gd name="T89" fmla="*/ 0 h 378"/>
                    <a:gd name="T90" fmla="*/ 0 w 322"/>
                    <a:gd name="T91" fmla="*/ 0 h 378"/>
                    <a:gd name="T92" fmla="*/ 322 w 322"/>
                    <a:gd name="T93" fmla="*/ 378 h 378"/>
                  </a:gdLst>
                  <a:ahLst/>
                  <a:cxnLst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</a:cxnLst>
                  <a:rect l="T90" t="T91" r="T92" b="T93"/>
                  <a:pathLst>
                    <a:path w="322" h="378">
                      <a:moveTo>
                        <a:pt x="125" y="49"/>
                      </a:moveTo>
                      <a:lnTo>
                        <a:pt x="100" y="70"/>
                      </a:lnTo>
                      <a:lnTo>
                        <a:pt x="76" y="90"/>
                      </a:lnTo>
                      <a:lnTo>
                        <a:pt x="53" y="115"/>
                      </a:lnTo>
                      <a:lnTo>
                        <a:pt x="34" y="140"/>
                      </a:lnTo>
                      <a:lnTo>
                        <a:pt x="17" y="166"/>
                      </a:lnTo>
                      <a:lnTo>
                        <a:pt x="5" y="195"/>
                      </a:lnTo>
                      <a:lnTo>
                        <a:pt x="0" y="226"/>
                      </a:lnTo>
                      <a:lnTo>
                        <a:pt x="1" y="258"/>
                      </a:lnTo>
                      <a:lnTo>
                        <a:pt x="3" y="266"/>
                      </a:lnTo>
                      <a:lnTo>
                        <a:pt x="5" y="275"/>
                      </a:lnTo>
                      <a:lnTo>
                        <a:pt x="9" y="282"/>
                      </a:lnTo>
                      <a:lnTo>
                        <a:pt x="14" y="290"/>
                      </a:lnTo>
                      <a:lnTo>
                        <a:pt x="19" y="297"/>
                      </a:lnTo>
                      <a:lnTo>
                        <a:pt x="26" y="304"/>
                      </a:lnTo>
                      <a:lnTo>
                        <a:pt x="32" y="310"/>
                      </a:lnTo>
                      <a:lnTo>
                        <a:pt x="41" y="314"/>
                      </a:lnTo>
                      <a:lnTo>
                        <a:pt x="56" y="324"/>
                      </a:lnTo>
                      <a:lnTo>
                        <a:pt x="71" y="332"/>
                      </a:lnTo>
                      <a:lnTo>
                        <a:pt x="86" y="338"/>
                      </a:lnTo>
                      <a:lnTo>
                        <a:pt x="103" y="344"/>
                      </a:lnTo>
                      <a:lnTo>
                        <a:pt x="119" y="350"/>
                      </a:lnTo>
                      <a:lnTo>
                        <a:pt x="136" y="355"/>
                      </a:lnTo>
                      <a:lnTo>
                        <a:pt x="152" y="359"/>
                      </a:lnTo>
                      <a:lnTo>
                        <a:pt x="168" y="363"/>
                      </a:lnTo>
                      <a:lnTo>
                        <a:pt x="186" y="366"/>
                      </a:lnTo>
                      <a:lnTo>
                        <a:pt x="202" y="368"/>
                      </a:lnTo>
                      <a:lnTo>
                        <a:pt x="220" y="371"/>
                      </a:lnTo>
                      <a:lnTo>
                        <a:pt x="238" y="373"/>
                      </a:lnTo>
                      <a:lnTo>
                        <a:pt x="254" y="374"/>
                      </a:lnTo>
                      <a:lnTo>
                        <a:pt x="272" y="375"/>
                      </a:lnTo>
                      <a:lnTo>
                        <a:pt x="289" y="376"/>
                      </a:lnTo>
                      <a:lnTo>
                        <a:pt x="306" y="378"/>
                      </a:lnTo>
                      <a:lnTo>
                        <a:pt x="311" y="378"/>
                      </a:lnTo>
                      <a:lnTo>
                        <a:pt x="316" y="375"/>
                      </a:lnTo>
                      <a:lnTo>
                        <a:pt x="320" y="371"/>
                      </a:lnTo>
                      <a:lnTo>
                        <a:pt x="322" y="366"/>
                      </a:lnTo>
                      <a:lnTo>
                        <a:pt x="322" y="360"/>
                      </a:lnTo>
                      <a:lnTo>
                        <a:pt x="320" y="356"/>
                      </a:lnTo>
                      <a:lnTo>
                        <a:pt x="315" y="352"/>
                      </a:lnTo>
                      <a:lnTo>
                        <a:pt x="309" y="350"/>
                      </a:lnTo>
                      <a:lnTo>
                        <a:pt x="294" y="347"/>
                      </a:lnTo>
                      <a:lnTo>
                        <a:pt x="279" y="344"/>
                      </a:lnTo>
                      <a:lnTo>
                        <a:pt x="263" y="341"/>
                      </a:lnTo>
                      <a:lnTo>
                        <a:pt x="247" y="338"/>
                      </a:lnTo>
                      <a:lnTo>
                        <a:pt x="232" y="336"/>
                      </a:lnTo>
                      <a:lnTo>
                        <a:pt x="216" y="334"/>
                      </a:lnTo>
                      <a:lnTo>
                        <a:pt x="200" y="332"/>
                      </a:lnTo>
                      <a:lnTo>
                        <a:pt x="185" y="328"/>
                      </a:lnTo>
                      <a:lnTo>
                        <a:pt x="170" y="326"/>
                      </a:lnTo>
                      <a:lnTo>
                        <a:pt x="154" y="322"/>
                      </a:lnTo>
                      <a:lnTo>
                        <a:pt x="139" y="318"/>
                      </a:lnTo>
                      <a:lnTo>
                        <a:pt x="124" y="314"/>
                      </a:lnTo>
                      <a:lnTo>
                        <a:pt x="110" y="309"/>
                      </a:lnTo>
                      <a:lnTo>
                        <a:pt x="94" y="303"/>
                      </a:lnTo>
                      <a:lnTo>
                        <a:pt x="80" y="297"/>
                      </a:lnTo>
                      <a:lnTo>
                        <a:pt x="66" y="289"/>
                      </a:lnTo>
                      <a:lnTo>
                        <a:pt x="55" y="281"/>
                      </a:lnTo>
                      <a:lnTo>
                        <a:pt x="45" y="271"/>
                      </a:lnTo>
                      <a:lnTo>
                        <a:pt x="38" y="259"/>
                      </a:lnTo>
                      <a:lnTo>
                        <a:pt x="35" y="245"/>
                      </a:lnTo>
                      <a:lnTo>
                        <a:pt x="34" y="232"/>
                      </a:lnTo>
                      <a:lnTo>
                        <a:pt x="35" y="216"/>
                      </a:lnTo>
                      <a:lnTo>
                        <a:pt x="38" y="200"/>
                      </a:lnTo>
                      <a:lnTo>
                        <a:pt x="43" y="187"/>
                      </a:lnTo>
                      <a:lnTo>
                        <a:pt x="51" y="170"/>
                      </a:lnTo>
                      <a:lnTo>
                        <a:pt x="60" y="152"/>
                      </a:lnTo>
                      <a:lnTo>
                        <a:pt x="71" y="137"/>
                      </a:lnTo>
                      <a:lnTo>
                        <a:pt x="83" y="124"/>
                      </a:lnTo>
                      <a:lnTo>
                        <a:pt x="94" y="110"/>
                      </a:lnTo>
                      <a:lnTo>
                        <a:pt x="107" y="96"/>
                      </a:lnTo>
                      <a:lnTo>
                        <a:pt x="123" y="82"/>
                      </a:lnTo>
                      <a:lnTo>
                        <a:pt x="138" y="69"/>
                      </a:lnTo>
                      <a:lnTo>
                        <a:pt x="153" y="57"/>
                      </a:lnTo>
                      <a:lnTo>
                        <a:pt x="173" y="47"/>
                      </a:lnTo>
                      <a:lnTo>
                        <a:pt x="195" y="38"/>
                      </a:lnTo>
                      <a:lnTo>
                        <a:pt x="218" y="28"/>
                      </a:lnTo>
                      <a:lnTo>
                        <a:pt x="238" y="20"/>
                      </a:lnTo>
                      <a:lnTo>
                        <a:pt x="254" y="13"/>
                      </a:lnTo>
                      <a:lnTo>
                        <a:pt x="264" y="7"/>
                      </a:lnTo>
                      <a:lnTo>
                        <a:pt x="268" y="2"/>
                      </a:lnTo>
                      <a:lnTo>
                        <a:pt x="256" y="0"/>
                      </a:lnTo>
                      <a:lnTo>
                        <a:pt x="240" y="1"/>
                      </a:lnTo>
                      <a:lnTo>
                        <a:pt x="221" y="4"/>
                      </a:lnTo>
                      <a:lnTo>
                        <a:pt x="201" y="10"/>
                      </a:lnTo>
                      <a:lnTo>
                        <a:pt x="180" y="18"/>
                      </a:lnTo>
                      <a:lnTo>
                        <a:pt x="160" y="27"/>
                      </a:lnTo>
                      <a:lnTo>
                        <a:pt x="141" y="38"/>
                      </a:lnTo>
                      <a:lnTo>
                        <a:pt x="125" y="49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 w="9525" cap="flat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750" name="Freeform 174"/>
                <p:cNvSpPr>
                  <a:spLocks noChangeArrowheads="1"/>
                </p:cNvSpPr>
                <p:nvPr/>
              </p:nvSpPr>
              <p:spPr bwMode="auto">
                <a:xfrm>
                  <a:off x="4689" y="3156"/>
                  <a:ext cx="60" cy="40"/>
                </a:xfrm>
                <a:custGeom>
                  <a:avLst/>
                  <a:gdLst>
                    <a:gd name="G0" fmla="+- 1 0 0"/>
                    <a:gd name="G1" fmla="+- 1 0 0"/>
                    <a:gd name="G2" fmla="+- 107 0 0"/>
                    <a:gd name="G3" fmla="+- 0 0 0"/>
                    <a:gd name="G4" fmla="+- 0 0 0"/>
                    <a:gd name="G5" fmla="+- 0 0 0"/>
                    <a:gd name="G6" fmla="+- 1 0 0"/>
                    <a:gd name="G7" fmla="+- 1 0 0"/>
                    <a:gd name="G8" fmla="+- 1 0 0"/>
                    <a:gd name="G9" fmla="+- 1 0 0"/>
                    <a:gd name="G10" fmla="+- 1 0 0"/>
                    <a:gd name="G11" fmla="+- 1 0 0"/>
                    <a:gd name="G12" fmla="+- 1 0 0"/>
                    <a:gd name="G13" fmla="+- 1 0 0"/>
                    <a:gd name="G14" fmla="+- 1 0 0"/>
                    <a:gd name="G15" fmla="+- 1 0 0"/>
                    <a:gd name="G16" fmla="+- 1 0 0"/>
                    <a:gd name="G17" fmla="+- 1 0 0"/>
                    <a:gd name="G18" fmla="+- 1 0 0"/>
                    <a:gd name="G19" fmla="+- 1 0 0"/>
                    <a:gd name="G20" fmla="+- 1 0 0"/>
                    <a:gd name="G21" fmla="+- 1 0 0"/>
                    <a:gd name="G22" fmla="+- 1 0 0"/>
                    <a:gd name="G23" fmla="+- 0 0 0"/>
                    <a:gd name="G24" fmla="+- 1 0 0"/>
                    <a:gd name="G25" fmla="+- 1 0 0"/>
                    <a:gd name="G26" fmla="+- 1 0 0"/>
                    <a:gd name="G27" fmla="+- 0 0 0"/>
                    <a:gd name="G28" fmla="+- 1 0 0"/>
                    <a:gd name="G29" fmla="+- 1 0 0"/>
                    <a:gd name="G30" fmla="+- 1 0 0"/>
                    <a:gd name="G31" fmla="+- 1 0 0"/>
                    <a:gd name="G32" fmla="+- 1 0 0"/>
                    <a:gd name="G33" fmla="+- 1 0 0"/>
                    <a:gd name="G34" fmla="+- 1 0 0"/>
                    <a:gd name="G35" fmla="+- 1 0 0"/>
                    <a:gd name="G36" fmla="+- 1 0 0"/>
                    <a:gd name="G37" fmla="+- 1 0 0"/>
                    <a:gd name="G38" fmla="+- 1 0 0"/>
                    <a:gd name="G39" fmla="+- 1 0 0"/>
                    <a:gd name="G40" fmla="+- 1 0 0"/>
                    <a:gd name="G41" fmla="+- 1 0 0"/>
                    <a:gd name="G42" fmla="+- 0 0 0"/>
                    <a:gd name="G43" fmla="+- 0 0 0"/>
                    <a:gd name="G44" fmla="+- 5 0 0"/>
                    <a:gd name="G45" fmla="+- 0 0 0"/>
                    <a:gd name="G46" fmla="+- 1 0 0"/>
                    <a:gd name="G47" fmla="+- 1 0 0"/>
                    <a:gd name="G48" fmla="+- 1 0 0"/>
                    <a:gd name="G49" fmla="+- 1 0 0"/>
                    <a:gd name="G50" fmla="+- 1 0 0"/>
                    <a:gd name="G51" fmla="+- 1 0 0"/>
                    <a:gd name="G52" fmla="+- 1 0 0"/>
                    <a:gd name="T0" fmla="*/ 0 256 1"/>
                    <a:gd name="T1" fmla="*/ 0 256 1"/>
                    <a:gd name="G53" fmla="+- 0 T0 T1"/>
                    <a:gd name="G54" fmla="cos 54736 G53"/>
                    <a:gd name="T2" fmla="*/ 0 256 1"/>
                    <a:gd name="T3" fmla="*/ 0 256 1"/>
                    <a:gd name="G55" fmla="+- 0 T2 T3"/>
                    <a:gd name="G56" fmla="sin 54766 G55"/>
                    <a:gd name="G57" fmla="+- G54 G56 0"/>
                    <a:gd name="G58" fmla="+- G57 10800 0"/>
                    <a:gd name="G59" fmla="+- 1 0 0"/>
                    <a:gd name="G60" fmla="+- 1 0 0"/>
                    <a:gd name="G61" fmla="+- 1 0 0"/>
                    <a:gd name="G62" fmla="+- 1 0 0"/>
                    <a:gd name="G63" fmla="+- 1 0 0"/>
                    <a:gd name="G64" fmla="+- 1 0 0"/>
                    <a:gd name="G65" fmla="+- 1 0 0"/>
                    <a:gd name="T4" fmla="*/ 0 w 283"/>
                    <a:gd name="T5" fmla="*/ 0 h 252"/>
                    <a:gd name="T6" fmla="*/ 0 w 283"/>
                    <a:gd name="T7" fmla="*/ 0 h 252"/>
                    <a:gd name="T8" fmla="*/ 0 w 283"/>
                    <a:gd name="T9" fmla="*/ 0 h 252"/>
                    <a:gd name="T10" fmla="*/ 0 w 283"/>
                    <a:gd name="T11" fmla="*/ 0 h 252"/>
                    <a:gd name="T12" fmla="*/ 0 w 283"/>
                    <a:gd name="T13" fmla="*/ 0 h 252"/>
                    <a:gd name="T14" fmla="*/ 0 w 283"/>
                    <a:gd name="T15" fmla="*/ 0 h 252"/>
                    <a:gd name="T16" fmla="*/ 0 w 283"/>
                    <a:gd name="T17" fmla="*/ 0 h 252"/>
                    <a:gd name="T18" fmla="*/ 0 w 283"/>
                    <a:gd name="T19" fmla="*/ 0 h 252"/>
                    <a:gd name="T20" fmla="*/ 0 w 283"/>
                    <a:gd name="T21" fmla="*/ 0 h 252"/>
                    <a:gd name="T22" fmla="*/ 0 w 283"/>
                    <a:gd name="T23" fmla="*/ 0 h 252"/>
                    <a:gd name="T24" fmla="*/ 0 w 283"/>
                    <a:gd name="T25" fmla="*/ 0 h 252"/>
                    <a:gd name="T26" fmla="*/ 0 w 283"/>
                    <a:gd name="T27" fmla="*/ 0 h 252"/>
                    <a:gd name="T28" fmla="*/ 0 w 283"/>
                    <a:gd name="T29" fmla="*/ 0 h 252"/>
                    <a:gd name="T30" fmla="*/ 0 w 283"/>
                    <a:gd name="T31" fmla="*/ 0 h 252"/>
                    <a:gd name="T32" fmla="*/ 0 w 283"/>
                    <a:gd name="T33" fmla="*/ 0 h 252"/>
                    <a:gd name="T34" fmla="*/ 0 w 283"/>
                    <a:gd name="T35" fmla="*/ 0 h 252"/>
                    <a:gd name="T36" fmla="*/ 0 w 283"/>
                    <a:gd name="T37" fmla="*/ 0 h 252"/>
                    <a:gd name="T38" fmla="*/ 0 w 283"/>
                    <a:gd name="T39" fmla="*/ 0 h 252"/>
                    <a:gd name="T40" fmla="*/ 0 w 283"/>
                    <a:gd name="T41" fmla="*/ 0 h 252"/>
                    <a:gd name="T42" fmla="*/ 0 w 283"/>
                    <a:gd name="T43" fmla="*/ 0 h 252"/>
                    <a:gd name="T44" fmla="*/ 0 w 283"/>
                    <a:gd name="T45" fmla="*/ 0 h 252"/>
                    <a:gd name="T46" fmla="*/ 0 w 283"/>
                    <a:gd name="T47" fmla="*/ 0 h 252"/>
                    <a:gd name="T48" fmla="*/ 0 w 283"/>
                    <a:gd name="T49" fmla="*/ 0 h 252"/>
                    <a:gd name="T50" fmla="*/ 0 w 283"/>
                    <a:gd name="T51" fmla="*/ 0 h 252"/>
                    <a:gd name="T52" fmla="*/ 0 w 283"/>
                    <a:gd name="T53" fmla="*/ 0 h 252"/>
                    <a:gd name="T54" fmla="*/ 0 w 283"/>
                    <a:gd name="T55" fmla="*/ 0 h 252"/>
                    <a:gd name="T56" fmla="*/ 0 w 283"/>
                    <a:gd name="T57" fmla="*/ 0 h 252"/>
                    <a:gd name="T58" fmla="*/ 0 w 283"/>
                    <a:gd name="T59" fmla="*/ 0 h 252"/>
                    <a:gd name="T60" fmla="*/ 0 w 283"/>
                    <a:gd name="T61" fmla="*/ 0 h 252"/>
                    <a:gd name="T62" fmla="*/ 0 w 283"/>
                    <a:gd name="T63" fmla="*/ 0 h 252"/>
                    <a:gd name="T64" fmla="*/ 0 w 283"/>
                    <a:gd name="T65" fmla="*/ 0 h 252"/>
                    <a:gd name="T66" fmla="*/ 0 w 283"/>
                    <a:gd name="T67" fmla="*/ 0 h 252"/>
                    <a:gd name="T68" fmla="*/ 0 w 283"/>
                    <a:gd name="T69" fmla="*/ 0 h 252"/>
                    <a:gd name="T70" fmla="*/ 0 w 283"/>
                    <a:gd name="T71" fmla="*/ 0 h 252"/>
                    <a:gd name="T72" fmla="*/ 0 w 283"/>
                    <a:gd name="T73" fmla="*/ 0 h 252"/>
                    <a:gd name="T74" fmla="*/ 0 w 283"/>
                    <a:gd name="T75" fmla="*/ 0 h 252"/>
                    <a:gd name="T76" fmla="*/ 0 w 283"/>
                    <a:gd name="T77" fmla="*/ 0 h 252"/>
                    <a:gd name="T78" fmla="*/ 0 w 283"/>
                    <a:gd name="T79" fmla="*/ 0 h 252"/>
                    <a:gd name="T80" fmla="*/ 0 w 283"/>
                    <a:gd name="T81" fmla="*/ 0 h 252"/>
                    <a:gd name="T82" fmla="*/ 0 w 283"/>
                    <a:gd name="T83" fmla="*/ 0 h 252"/>
                    <a:gd name="T84" fmla="*/ 0 w 283"/>
                    <a:gd name="T85" fmla="*/ 0 h 252"/>
                    <a:gd name="T86" fmla="*/ 0 w 283"/>
                    <a:gd name="T87" fmla="*/ 0 h 252"/>
                    <a:gd name="T88" fmla="*/ 0 w 283"/>
                    <a:gd name="T89" fmla="*/ 0 h 252"/>
                    <a:gd name="T90" fmla="*/ 0 w 283"/>
                    <a:gd name="T91" fmla="*/ 0 h 252"/>
                    <a:gd name="T92" fmla="*/ 0 w 283"/>
                    <a:gd name="T93" fmla="*/ 0 h 252"/>
                    <a:gd name="T94" fmla="*/ 0 w 283"/>
                    <a:gd name="T95" fmla="*/ 0 h 252"/>
                    <a:gd name="T96" fmla="*/ 0 w 283"/>
                    <a:gd name="T97" fmla="*/ 0 h 252"/>
                    <a:gd name="T98" fmla="*/ 0 w 283"/>
                    <a:gd name="T99" fmla="*/ 0 h 252"/>
                    <a:gd name="T100" fmla="*/ 0 w 283"/>
                    <a:gd name="T101" fmla="*/ 0 h 252"/>
                    <a:gd name="T102" fmla="*/ 0 w 283"/>
                    <a:gd name="T103" fmla="*/ 0 h 252"/>
                    <a:gd name="T104" fmla="*/ 0 w 283"/>
                    <a:gd name="T105" fmla="*/ 0 h 252"/>
                    <a:gd name="T106" fmla="*/ 0 w 283"/>
                    <a:gd name="T107" fmla="*/ 0 h 252"/>
                    <a:gd name="T108" fmla="*/ 0 w 283"/>
                    <a:gd name="T109" fmla="*/ 0 h 252"/>
                    <a:gd name="T110" fmla="*/ 0 w 283"/>
                    <a:gd name="T111" fmla="*/ 0 h 252"/>
                    <a:gd name="T112" fmla="*/ 0 w 283"/>
                    <a:gd name="T113" fmla="*/ 0 h 252"/>
                    <a:gd name="T114" fmla="*/ 0 w 283"/>
                    <a:gd name="T115" fmla="*/ 0 h 252"/>
                    <a:gd name="T116" fmla="*/ 0 w 283"/>
                    <a:gd name="T117" fmla="*/ 0 h 252"/>
                    <a:gd name="T118" fmla="*/ 0 w 283"/>
                    <a:gd name="T119" fmla="*/ 0 h 252"/>
                    <a:gd name="T120" fmla="*/ 0 w 283"/>
                    <a:gd name="T121" fmla="*/ 0 h 252"/>
                    <a:gd name="T122" fmla="*/ 0 w 283"/>
                    <a:gd name="T123" fmla="*/ 0 h 252"/>
                    <a:gd name="T124" fmla="*/ 0 w 283"/>
                    <a:gd name="T125" fmla="*/ 0 h 252"/>
                    <a:gd name="T126" fmla="*/ 0 w 283"/>
                    <a:gd name="T127" fmla="*/ 0 h 252"/>
                    <a:gd name="T128" fmla="*/ 283 w 283"/>
                    <a:gd name="T129" fmla="*/ 252 h 252"/>
                  </a:gdLst>
                  <a:ahLst/>
                  <a:cxnLst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T126" t="T127" r="T128" b="T129"/>
                  <a:pathLst>
                    <a:path w="283" h="252">
                      <a:moveTo>
                        <a:pt x="235" y="77"/>
                      </a:moveTo>
                      <a:lnTo>
                        <a:pt x="248" y="91"/>
                      </a:lnTo>
                      <a:lnTo>
                        <a:pt x="256" y="107"/>
                      </a:lnTo>
                      <a:lnTo>
                        <a:pt x="259" y="124"/>
                      </a:lnTo>
                      <a:lnTo>
                        <a:pt x="259" y="142"/>
                      </a:lnTo>
                      <a:lnTo>
                        <a:pt x="257" y="157"/>
                      </a:lnTo>
                      <a:lnTo>
                        <a:pt x="252" y="170"/>
                      </a:lnTo>
                      <a:lnTo>
                        <a:pt x="244" y="183"/>
                      </a:lnTo>
                      <a:lnTo>
                        <a:pt x="236" y="193"/>
                      </a:lnTo>
                      <a:lnTo>
                        <a:pt x="225" y="204"/>
                      </a:lnTo>
                      <a:lnTo>
                        <a:pt x="215" y="214"/>
                      </a:lnTo>
                      <a:lnTo>
                        <a:pt x="204" y="224"/>
                      </a:lnTo>
                      <a:lnTo>
                        <a:pt x="194" y="234"/>
                      </a:lnTo>
                      <a:lnTo>
                        <a:pt x="191" y="238"/>
                      </a:lnTo>
                      <a:lnTo>
                        <a:pt x="191" y="241"/>
                      </a:lnTo>
                      <a:lnTo>
                        <a:pt x="191" y="245"/>
                      </a:lnTo>
                      <a:lnTo>
                        <a:pt x="194" y="248"/>
                      </a:lnTo>
                      <a:lnTo>
                        <a:pt x="197" y="250"/>
                      </a:lnTo>
                      <a:lnTo>
                        <a:pt x="202" y="252"/>
                      </a:lnTo>
                      <a:lnTo>
                        <a:pt x="205" y="250"/>
                      </a:lnTo>
                      <a:lnTo>
                        <a:pt x="209" y="248"/>
                      </a:lnTo>
                      <a:lnTo>
                        <a:pt x="232" y="233"/>
                      </a:lnTo>
                      <a:lnTo>
                        <a:pt x="252" y="214"/>
                      </a:lnTo>
                      <a:lnTo>
                        <a:pt x="268" y="192"/>
                      </a:lnTo>
                      <a:lnTo>
                        <a:pt x="278" y="167"/>
                      </a:lnTo>
                      <a:lnTo>
                        <a:pt x="283" y="141"/>
                      </a:lnTo>
                      <a:lnTo>
                        <a:pt x="280" y="115"/>
                      </a:lnTo>
                      <a:lnTo>
                        <a:pt x="271" y="91"/>
                      </a:lnTo>
                      <a:lnTo>
                        <a:pt x="252" y="69"/>
                      </a:lnTo>
                      <a:lnTo>
                        <a:pt x="238" y="57"/>
                      </a:lnTo>
                      <a:lnTo>
                        <a:pt x="222" y="48"/>
                      </a:lnTo>
                      <a:lnTo>
                        <a:pt x="204" y="39"/>
                      </a:lnTo>
                      <a:lnTo>
                        <a:pt x="184" y="31"/>
                      </a:lnTo>
                      <a:lnTo>
                        <a:pt x="164" y="23"/>
                      </a:lnTo>
                      <a:lnTo>
                        <a:pt x="144" y="17"/>
                      </a:lnTo>
                      <a:lnTo>
                        <a:pt x="123" y="13"/>
                      </a:lnTo>
                      <a:lnTo>
                        <a:pt x="103" y="8"/>
                      </a:lnTo>
                      <a:lnTo>
                        <a:pt x="83" y="5"/>
                      </a:lnTo>
                      <a:lnTo>
                        <a:pt x="66" y="2"/>
                      </a:lnTo>
                      <a:lnTo>
                        <a:pt x="48" y="0"/>
                      </a:lnTo>
                      <a:lnTo>
                        <a:pt x="34" y="0"/>
                      </a:lnTo>
                      <a:lnTo>
                        <a:pt x="21" y="0"/>
                      </a:lnTo>
                      <a:lnTo>
                        <a:pt x="11" y="0"/>
                      </a:lnTo>
                      <a:lnTo>
                        <a:pt x="4" y="2"/>
                      </a:lnTo>
                      <a:lnTo>
                        <a:pt x="0" y="5"/>
                      </a:lnTo>
                      <a:lnTo>
                        <a:pt x="12" y="7"/>
                      </a:lnTo>
                      <a:lnTo>
                        <a:pt x="24" y="8"/>
                      </a:lnTo>
                      <a:lnTo>
                        <a:pt x="38" y="10"/>
                      </a:lnTo>
                      <a:lnTo>
                        <a:pt x="52" y="13"/>
                      </a:lnTo>
                      <a:lnTo>
                        <a:pt x="66" y="16"/>
                      </a:lnTo>
                      <a:lnTo>
                        <a:pt x="82" y="18"/>
                      </a:lnTo>
                      <a:lnTo>
                        <a:pt x="98" y="22"/>
                      </a:lnTo>
                      <a:lnTo>
                        <a:pt x="114" y="25"/>
                      </a:lnTo>
                      <a:lnTo>
                        <a:pt x="129" y="30"/>
                      </a:lnTo>
                      <a:lnTo>
                        <a:pt x="146" y="34"/>
                      </a:lnTo>
                      <a:lnTo>
                        <a:pt x="162" y="39"/>
                      </a:lnTo>
                      <a:lnTo>
                        <a:pt x="177" y="45"/>
                      </a:lnTo>
                      <a:lnTo>
                        <a:pt x="193" y="52"/>
                      </a:lnTo>
                      <a:lnTo>
                        <a:pt x="208" y="60"/>
                      </a:lnTo>
                      <a:lnTo>
                        <a:pt x="222" y="68"/>
                      </a:lnTo>
                      <a:lnTo>
                        <a:pt x="235" y="77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 w="9525" cap="flat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751" name="Freeform 175"/>
                <p:cNvSpPr>
                  <a:spLocks noChangeArrowheads="1"/>
                </p:cNvSpPr>
                <p:nvPr/>
              </p:nvSpPr>
              <p:spPr bwMode="auto">
                <a:xfrm>
                  <a:off x="4565" y="3175"/>
                  <a:ext cx="23" cy="37"/>
                </a:xfrm>
                <a:custGeom>
                  <a:avLst/>
                  <a:gdLst>
                    <a:gd name="G0" fmla="+- 130 0 0"/>
                    <a:gd name="G1" fmla="+- 149 0 0"/>
                    <a:gd name="G2" fmla="+- 0 0 0"/>
                    <a:gd name="G3" fmla="+- 0 0 0"/>
                    <a:gd name="G4" fmla="+- 1 0 0"/>
                    <a:gd name="G5" fmla="+- 1 0 0"/>
                    <a:gd name="G6" fmla="+- 1 0 0"/>
                    <a:gd name="G7" fmla="+- 1 0 0"/>
                    <a:gd name="G8" fmla="+- 1 0 0"/>
                    <a:gd name="G9" fmla="+- 1 0 0"/>
                    <a:gd name="G10" fmla="+- 1 0 0"/>
                    <a:gd name="G11" fmla="+- 1 0 0"/>
                    <a:gd name="G12" fmla="+- 1 0 0"/>
                    <a:gd name="G13" fmla="+- 1 0 0"/>
                    <a:gd name="G14" fmla="+- 1 0 0"/>
                    <a:gd name="G15" fmla="+- 1 0 0"/>
                    <a:gd name="G16" fmla="+- 1 0 0"/>
                    <a:gd name="G17" fmla="+- 1 0 0"/>
                    <a:gd name="G18" fmla="+- 1 0 0"/>
                    <a:gd name="G19" fmla="+- 1 0 0"/>
                    <a:gd name="G20" fmla="+- 1 0 0"/>
                    <a:gd name="G21" fmla="+- 1 0 0"/>
                    <a:gd name="G22" fmla="+- 1 0 0"/>
                    <a:gd name="G23" fmla="+- 1 0 0"/>
                    <a:gd name="G24" fmla="+- 1 0 0"/>
                    <a:gd name="G25" fmla="+- 1 0 0"/>
                    <a:gd name="G26" fmla="+- 1 0 0"/>
                    <a:gd name="G27" fmla="+- 1 0 0"/>
                    <a:gd name="G28" fmla="+- 1 0 0"/>
                    <a:gd name="G29" fmla="+- 1 0 0"/>
                    <a:gd name="G30" fmla="+- 1 0 0"/>
                    <a:gd name="G31" fmla="+- 1 0 0"/>
                    <a:gd name="G32" fmla="+- 1 0 0"/>
                    <a:gd name="G33" fmla="+- 1 0 0"/>
                    <a:gd name="G34" fmla="+- 1 0 0"/>
                    <a:gd name="G35" fmla="+- 1 0 0"/>
                    <a:gd name="G36" fmla="+- 1 0 0"/>
                    <a:gd name="G37" fmla="+- 1 0 0"/>
                    <a:gd name="G38" fmla="+- 1 0 0"/>
                    <a:gd name="G39" fmla="+- 106 0 0"/>
                    <a:gd name="G40" fmla="+- 130 0 0"/>
                    <a:gd name="T0" fmla="*/ 0 w 114"/>
                    <a:gd name="T1" fmla="*/ 0 h 238"/>
                    <a:gd name="T2" fmla="*/ 0 w 114"/>
                    <a:gd name="T3" fmla="*/ 0 h 238"/>
                    <a:gd name="T4" fmla="*/ 0 w 114"/>
                    <a:gd name="T5" fmla="*/ 0 h 238"/>
                    <a:gd name="T6" fmla="*/ 0 w 114"/>
                    <a:gd name="T7" fmla="*/ 0 h 238"/>
                    <a:gd name="T8" fmla="*/ 0 w 114"/>
                    <a:gd name="T9" fmla="*/ 0 h 238"/>
                    <a:gd name="T10" fmla="*/ 0 w 114"/>
                    <a:gd name="T11" fmla="*/ 0 h 238"/>
                    <a:gd name="T12" fmla="*/ 0 w 114"/>
                    <a:gd name="T13" fmla="*/ 0 h 238"/>
                    <a:gd name="T14" fmla="*/ 0 w 114"/>
                    <a:gd name="T15" fmla="*/ 0 h 238"/>
                    <a:gd name="T16" fmla="*/ 0 w 114"/>
                    <a:gd name="T17" fmla="*/ 0 h 238"/>
                    <a:gd name="T18" fmla="*/ 0 w 114"/>
                    <a:gd name="T19" fmla="*/ 0 h 238"/>
                    <a:gd name="T20" fmla="*/ 0 w 114"/>
                    <a:gd name="T21" fmla="*/ 0 h 238"/>
                    <a:gd name="T22" fmla="*/ 0 w 114"/>
                    <a:gd name="T23" fmla="*/ 0 h 238"/>
                    <a:gd name="T24" fmla="*/ 0 w 114"/>
                    <a:gd name="T25" fmla="*/ 0 h 238"/>
                    <a:gd name="T26" fmla="*/ 0 w 114"/>
                    <a:gd name="T27" fmla="*/ 0 h 238"/>
                    <a:gd name="T28" fmla="*/ 0 w 114"/>
                    <a:gd name="T29" fmla="*/ 0 h 238"/>
                    <a:gd name="T30" fmla="*/ 0 w 114"/>
                    <a:gd name="T31" fmla="*/ 0 h 238"/>
                    <a:gd name="T32" fmla="*/ 0 w 114"/>
                    <a:gd name="T33" fmla="*/ 0 h 238"/>
                    <a:gd name="T34" fmla="*/ 0 w 114"/>
                    <a:gd name="T35" fmla="*/ 0 h 238"/>
                    <a:gd name="T36" fmla="*/ 0 w 114"/>
                    <a:gd name="T37" fmla="*/ 0 h 238"/>
                    <a:gd name="T38" fmla="*/ 0 w 114"/>
                    <a:gd name="T39" fmla="*/ 0 h 238"/>
                    <a:gd name="T40" fmla="*/ 0 w 114"/>
                    <a:gd name="T41" fmla="*/ 0 h 238"/>
                    <a:gd name="T42" fmla="*/ 0 w 114"/>
                    <a:gd name="T43" fmla="*/ 0 h 238"/>
                    <a:gd name="T44" fmla="*/ 0 w 114"/>
                    <a:gd name="T45" fmla="*/ 0 h 238"/>
                    <a:gd name="T46" fmla="*/ 0 w 114"/>
                    <a:gd name="T47" fmla="*/ 0 h 238"/>
                    <a:gd name="T48" fmla="*/ 0 w 114"/>
                    <a:gd name="T49" fmla="*/ 0 h 238"/>
                    <a:gd name="T50" fmla="*/ 0 w 114"/>
                    <a:gd name="T51" fmla="*/ 0 h 238"/>
                    <a:gd name="T52" fmla="*/ 0 w 114"/>
                    <a:gd name="T53" fmla="*/ 0 h 238"/>
                    <a:gd name="T54" fmla="*/ 0 w 114"/>
                    <a:gd name="T55" fmla="*/ 0 h 238"/>
                    <a:gd name="T56" fmla="*/ 0 w 114"/>
                    <a:gd name="T57" fmla="*/ 0 h 238"/>
                    <a:gd name="T58" fmla="*/ 0 w 114"/>
                    <a:gd name="T59" fmla="*/ 0 h 238"/>
                    <a:gd name="T60" fmla="*/ 0 w 114"/>
                    <a:gd name="T61" fmla="*/ 0 h 238"/>
                    <a:gd name="T62" fmla="*/ 0 w 114"/>
                    <a:gd name="T63" fmla="*/ 0 h 238"/>
                    <a:gd name="T64" fmla="*/ 0 w 114"/>
                    <a:gd name="T65" fmla="*/ 0 h 238"/>
                    <a:gd name="T66" fmla="*/ 0 w 114"/>
                    <a:gd name="T67" fmla="*/ 0 h 238"/>
                    <a:gd name="T68" fmla="*/ 0 w 114"/>
                    <a:gd name="T69" fmla="*/ 0 h 238"/>
                    <a:gd name="T70" fmla="*/ 0 w 114"/>
                    <a:gd name="T71" fmla="*/ 0 h 238"/>
                    <a:gd name="T72" fmla="*/ 0 w 114"/>
                    <a:gd name="T73" fmla="*/ 0 h 238"/>
                    <a:gd name="T74" fmla="*/ 0 w 114"/>
                    <a:gd name="T75" fmla="*/ 0 h 238"/>
                    <a:gd name="T76" fmla="*/ 0 w 114"/>
                    <a:gd name="T77" fmla="*/ 0 h 238"/>
                    <a:gd name="T78" fmla="*/ 0 w 114"/>
                    <a:gd name="T79" fmla="*/ 0 h 238"/>
                    <a:gd name="T80" fmla="*/ 0 w 114"/>
                    <a:gd name="T81" fmla="*/ 0 h 238"/>
                    <a:gd name="T82" fmla="*/ 0 w 114"/>
                    <a:gd name="T83" fmla="*/ 0 h 238"/>
                    <a:gd name="T84" fmla="*/ 114 w 114"/>
                    <a:gd name="T85" fmla="*/ 238 h 2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T82" t="T83" r="T84" b="T85"/>
                  <a:pathLst>
                    <a:path w="114" h="238">
                      <a:moveTo>
                        <a:pt x="0" y="130"/>
                      </a:moveTo>
                      <a:lnTo>
                        <a:pt x="0" y="149"/>
                      </a:lnTo>
                      <a:lnTo>
                        <a:pt x="4" y="168"/>
                      </a:lnTo>
                      <a:lnTo>
                        <a:pt x="12" y="185"/>
                      </a:lnTo>
                      <a:lnTo>
                        <a:pt x="24" y="200"/>
                      </a:lnTo>
                      <a:lnTo>
                        <a:pt x="38" y="213"/>
                      </a:lnTo>
                      <a:lnTo>
                        <a:pt x="55" y="224"/>
                      </a:lnTo>
                      <a:lnTo>
                        <a:pt x="73" y="232"/>
                      </a:lnTo>
                      <a:lnTo>
                        <a:pt x="92" y="237"/>
                      </a:lnTo>
                      <a:lnTo>
                        <a:pt x="98" y="238"/>
                      </a:lnTo>
                      <a:lnTo>
                        <a:pt x="104" y="235"/>
                      </a:lnTo>
                      <a:lnTo>
                        <a:pt x="109" y="232"/>
                      </a:lnTo>
                      <a:lnTo>
                        <a:pt x="111" y="227"/>
                      </a:lnTo>
                      <a:lnTo>
                        <a:pt x="111" y="222"/>
                      </a:lnTo>
                      <a:lnTo>
                        <a:pt x="110" y="216"/>
                      </a:lnTo>
                      <a:lnTo>
                        <a:pt x="106" y="211"/>
                      </a:lnTo>
                      <a:lnTo>
                        <a:pt x="100" y="209"/>
                      </a:lnTo>
                      <a:lnTo>
                        <a:pt x="82" y="202"/>
                      </a:lnTo>
                      <a:lnTo>
                        <a:pt x="64" y="193"/>
                      </a:lnTo>
                      <a:lnTo>
                        <a:pt x="50" y="180"/>
                      </a:lnTo>
                      <a:lnTo>
                        <a:pt x="39" y="167"/>
                      </a:lnTo>
                      <a:lnTo>
                        <a:pt x="32" y="149"/>
                      </a:lnTo>
                      <a:lnTo>
                        <a:pt x="29" y="131"/>
                      </a:lnTo>
                      <a:lnTo>
                        <a:pt x="29" y="111"/>
                      </a:lnTo>
                      <a:lnTo>
                        <a:pt x="35" y="91"/>
                      </a:lnTo>
                      <a:lnTo>
                        <a:pt x="42" y="76"/>
                      </a:lnTo>
                      <a:lnTo>
                        <a:pt x="51" y="62"/>
                      </a:lnTo>
                      <a:lnTo>
                        <a:pt x="62" y="49"/>
                      </a:lnTo>
                      <a:lnTo>
                        <a:pt x="73" y="38"/>
                      </a:lnTo>
                      <a:lnTo>
                        <a:pt x="84" y="28"/>
                      </a:lnTo>
                      <a:lnTo>
                        <a:pt x="96" y="18"/>
                      </a:lnTo>
                      <a:lnTo>
                        <a:pt x="106" y="9"/>
                      </a:lnTo>
                      <a:lnTo>
                        <a:pt x="114" y="1"/>
                      </a:lnTo>
                      <a:lnTo>
                        <a:pt x="106" y="0"/>
                      </a:lnTo>
                      <a:lnTo>
                        <a:pt x="93" y="6"/>
                      </a:lnTo>
                      <a:lnTo>
                        <a:pt x="76" y="18"/>
                      </a:lnTo>
                      <a:lnTo>
                        <a:pt x="56" y="36"/>
                      </a:lnTo>
                      <a:lnTo>
                        <a:pt x="37" y="57"/>
                      </a:lnTo>
                      <a:lnTo>
                        <a:pt x="20" y="80"/>
                      </a:lnTo>
                      <a:lnTo>
                        <a:pt x="7" y="106"/>
                      </a:lnTo>
                      <a:lnTo>
                        <a:pt x="0" y="130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 w="9525" cap="flat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752" name="Freeform 176"/>
                <p:cNvSpPr>
                  <a:spLocks noChangeArrowheads="1"/>
                </p:cNvSpPr>
                <p:nvPr/>
              </p:nvSpPr>
              <p:spPr bwMode="auto">
                <a:xfrm>
                  <a:off x="4738" y="3153"/>
                  <a:ext cx="52" cy="50"/>
                </a:xfrm>
                <a:custGeom>
                  <a:avLst/>
                  <a:gdLst>
                    <a:gd name="G0" fmla="+- 1 0 0"/>
                    <a:gd name="G1" fmla="+- 1 0 0"/>
                    <a:gd name="G2" fmla="+- 1 0 0"/>
                    <a:gd name="G3" fmla="+- 1 0 0"/>
                    <a:gd name="G4" fmla="+- 1 0 0"/>
                    <a:gd name="G5" fmla="+- 1 0 0"/>
                    <a:gd name="G6" fmla="+- 1 0 0"/>
                    <a:gd name="G7" fmla="+- 1 0 0"/>
                    <a:gd name="G8" fmla="+- 1 0 0"/>
                    <a:gd name="G9" fmla="+- 1 0 0"/>
                    <a:gd name="G10" fmla="+- 1 0 0"/>
                    <a:gd name="G11" fmla="+- 1 0 0"/>
                    <a:gd name="G12" fmla="+- 1 0 0"/>
                    <a:gd name="G13" fmla="+- 1 0 0"/>
                    <a:gd name="G14" fmla="+- 1 0 0"/>
                    <a:gd name="G15" fmla="+- 1 0 0"/>
                    <a:gd name="G16" fmla="+- 1 0 0"/>
                    <a:gd name="T0" fmla="*/ 0 256 1"/>
                    <a:gd name="T1" fmla="*/ 0 256 1"/>
                    <a:gd name="G17" fmla="+- 0 T0 T1"/>
                    <a:gd name="G18" fmla="cos 54736 G17"/>
                    <a:gd name="T2" fmla="*/ 0 256 1"/>
                    <a:gd name="T3" fmla="*/ 0 256 1"/>
                    <a:gd name="G19" fmla="+- 0 T2 T3"/>
                    <a:gd name="G20" fmla="sin 55014 G19"/>
                    <a:gd name="G21" fmla="+- G18 G20 0"/>
                    <a:gd name="G22" fmla="+- G21 10800 0"/>
                    <a:gd name="G23" fmla="+- 1 0 0"/>
                    <a:gd name="G24" fmla="+- 1 0 0"/>
                    <a:gd name="G25" fmla="+- 1 0 0"/>
                    <a:gd name="G26" fmla="+- 1 0 0"/>
                    <a:gd name="G27" fmla="+- 1 0 0"/>
                    <a:gd name="G28" fmla="+- 1 0 0"/>
                    <a:gd name="G29" fmla="+- 1 0 0"/>
                    <a:gd name="T4" fmla="*/ 0 256 1"/>
                    <a:gd name="T5" fmla="*/ 0 256 1"/>
                    <a:gd name="G30" fmla="+- 0 T4 T5"/>
                    <a:gd name="G31" fmla="sin 54736 G30"/>
                    <a:gd name="T6" fmla="*/ 0 256 1"/>
                    <a:gd name="T7" fmla="*/ 0 256 1"/>
                    <a:gd name="G32" fmla="+- 0 T6 T7"/>
                    <a:gd name="G33" fmla="cos 55046 G32"/>
                    <a:gd name="G34" fmla="+- G31 0 G33"/>
                    <a:gd name="G35" fmla="*/ G34 65535 1"/>
                    <a:gd name="G36" fmla="+- G35 10800 0"/>
                    <a:gd name="G37" fmla="+- 1 0 0"/>
                    <a:gd name="G38" fmla="+- 1 0 0"/>
                    <a:gd name="G39" fmla="+- 1 0 0"/>
                    <a:gd name="G40" fmla="+- 1 0 0"/>
                    <a:gd name="G41" fmla="+- 1 0 0"/>
                    <a:gd name="G42" fmla="+- 1 0 0"/>
                    <a:gd name="G43" fmla="+- 1 0 0"/>
                    <a:gd name="G44" fmla="+- 1 0 0"/>
                    <a:gd name="G45" fmla="+- 1 0 0"/>
                    <a:gd name="G46" fmla="+- 1 0 0"/>
                    <a:gd name="G47" fmla="+- 1 0 0"/>
                    <a:gd name="G48" fmla="+- 1 0 0"/>
                    <a:gd name="G49" fmla="+- 1 0 0"/>
                    <a:gd name="G50" fmla="+- 1 0 0"/>
                    <a:gd name="G51" fmla="+- 1 0 0"/>
                    <a:gd name="G52" fmla="+- 1 0 0"/>
                    <a:gd name="G53" fmla="+- 1 0 0"/>
                    <a:gd name="G54" fmla="+- 1 0 0"/>
                    <a:gd name="G55" fmla="+- 1 0 0"/>
                    <a:gd name="G56" fmla="+- 1 0 0"/>
                    <a:gd name="G57" fmla="+- 1 0 0"/>
                    <a:gd name="G58" fmla="+- 1 0 0"/>
                    <a:gd name="G59" fmla="+- 1 0 0"/>
                    <a:gd name="G60" fmla="+- 1 0 0"/>
                    <a:gd name="G61" fmla="+- 1 0 0"/>
                    <a:gd name="G62" fmla="+- 1 0 0"/>
                    <a:gd name="G63" fmla="+- 1 0 0"/>
                    <a:gd name="G64" fmla="+- 1 0 0"/>
                    <a:gd name="G65" fmla="+- 1 0 0"/>
                    <a:gd name="G66" fmla="+- 1 0 0"/>
                    <a:gd name="G67" fmla="+- 1 0 0"/>
                    <a:gd name="G68" fmla="+- 1 0 0"/>
                    <a:gd name="G69" fmla="+- 0 0 0"/>
                    <a:gd name="G70" fmla="+- 1 0 0"/>
                    <a:gd name="G71" fmla="+- 3 0 0"/>
                    <a:gd name="G72" fmla="*/ 1 35987 45568"/>
                    <a:gd name="G73" fmla="*/ 1 35987 55552"/>
                    <a:gd name="G74" fmla="*/ G73 1 180"/>
                    <a:gd name="G75" fmla="*/ G72 1 G74"/>
                    <a:gd name="G76" fmla="+- 1 0 0"/>
                    <a:gd name="G77" fmla="+- 1 0 0"/>
                    <a:gd name="G78" fmla="+- 1 0 0"/>
                    <a:gd name="G79" fmla="+- 1 0 0"/>
                    <a:gd name="G80" fmla="+- 1 0 0"/>
                    <a:gd name="G81" fmla="+- 1 0 0"/>
                    <a:gd name="G82" fmla="+- 1 0 0"/>
                    <a:gd name="G83" fmla="+- 1 0 0"/>
                    <a:gd name="G84" fmla="+- 1 0 0"/>
                    <a:gd name="G85" fmla="+- 1 0 0"/>
                    <a:gd name="G86" fmla="+- 1 0 0"/>
                    <a:gd name="G87" fmla="+- 1 0 0"/>
                    <a:gd name="G88" fmla="+- 1 0 0"/>
                    <a:gd name="G89" fmla="+- 1 0 0"/>
                    <a:gd name="G90" fmla="+- 1 0 0"/>
                    <a:gd name="T8" fmla="*/ 0 w 246"/>
                    <a:gd name="T9" fmla="*/ 0 h 310"/>
                    <a:gd name="T10" fmla="*/ 0 w 246"/>
                    <a:gd name="T11" fmla="*/ 0 h 310"/>
                    <a:gd name="T12" fmla="*/ 0 w 246"/>
                    <a:gd name="T13" fmla="*/ 0 h 310"/>
                    <a:gd name="T14" fmla="*/ 0 w 246"/>
                    <a:gd name="T15" fmla="*/ 0 h 310"/>
                    <a:gd name="T16" fmla="*/ 0 w 246"/>
                    <a:gd name="T17" fmla="*/ 0 h 310"/>
                    <a:gd name="T18" fmla="*/ 0 w 246"/>
                    <a:gd name="T19" fmla="*/ 0 h 310"/>
                    <a:gd name="T20" fmla="*/ 0 w 246"/>
                    <a:gd name="T21" fmla="*/ 0 h 310"/>
                    <a:gd name="T22" fmla="*/ 0 w 246"/>
                    <a:gd name="T23" fmla="*/ 0 h 310"/>
                    <a:gd name="T24" fmla="*/ 0 w 246"/>
                    <a:gd name="T25" fmla="*/ 0 h 310"/>
                    <a:gd name="T26" fmla="*/ 0 w 246"/>
                    <a:gd name="T27" fmla="*/ 0 h 310"/>
                    <a:gd name="T28" fmla="*/ 0 w 246"/>
                    <a:gd name="T29" fmla="*/ 0 h 310"/>
                    <a:gd name="T30" fmla="*/ 0 w 246"/>
                    <a:gd name="T31" fmla="*/ 0 h 310"/>
                    <a:gd name="T32" fmla="*/ 0 w 246"/>
                    <a:gd name="T33" fmla="*/ 0 h 310"/>
                    <a:gd name="T34" fmla="*/ 0 w 246"/>
                    <a:gd name="T35" fmla="*/ 0 h 310"/>
                    <a:gd name="T36" fmla="*/ 0 w 246"/>
                    <a:gd name="T37" fmla="*/ 0 h 310"/>
                    <a:gd name="T38" fmla="*/ 0 w 246"/>
                    <a:gd name="T39" fmla="*/ 0 h 310"/>
                    <a:gd name="T40" fmla="*/ 0 w 246"/>
                    <a:gd name="T41" fmla="*/ 0 h 310"/>
                    <a:gd name="T42" fmla="*/ 0 w 246"/>
                    <a:gd name="T43" fmla="*/ 0 h 310"/>
                    <a:gd name="T44" fmla="*/ 0 w 246"/>
                    <a:gd name="T45" fmla="*/ 0 h 310"/>
                    <a:gd name="T46" fmla="*/ 0 w 246"/>
                    <a:gd name="T47" fmla="*/ 0 h 310"/>
                    <a:gd name="T48" fmla="*/ 0 w 246"/>
                    <a:gd name="T49" fmla="*/ 0 h 310"/>
                    <a:gd name="T50" fmla="*/ 0 w 246"/>
                    <a:gd name="T51" fmla="*/ 0 h 310"/>
                    <a:gd name="T52" fmla="*/ 0 w 246"/>
                    <a:gd name="T53" fmla="*/ 0 h 310"/>
                    <a:gd name="T54" fmla="*/ 0 w 246"/>
                    <a:gd name="T55" fmla="*/ 0 h 310"/>
                    <a:gd name="T56" fmla="*/ 0 w 246"/>
                    <a:gd name="T57" fmla="*/ 0 h 310"/>
                    <a:gd name="T58" fmla="*/ 0 w 246"/>
                    <a:gd name="T59" fmla="*/ 0 h 310"/>
                    <a:gd name="T60" fmla="*/ 0 w 246"/>
                    <a:gd name="T61" fmla="*/ 0 h 310"/>
                    <a:gd name="T62" fmla="*/ 0 w 246"/>
                    <a:gd name="T63" fmla="*/ 0 h 310"/>
                    <a:gd name="T64" fmla="*/ 0 w 246"/>
                    <a:gd name="T65" fmla="*/ 0 h 310"/>
                    <a:gd name="T66" fmla="*/ 0 w 246"/>
                    <a:gd name="T67" fmla="*/ 0 h 310"/>
                    <a:gd name="T68" fmla="*/ 0 w 246"/>
                    <a:gd name="T69" fmla="*/ 0 h 310"/>
                    <a:gd name="T70" fmla="*/ 0 w 246"/>
                    <a:gd name="T71" fmla="*/ 0 h 310"/>
                    <a:gd name="T72" fmla="*/ 0 w 246"/>
                    <a:gd name="T73" fmla="*/ 0 h 310"/>
                    <a:gd name="T74" fmla="*/ 0 w 246"/>
                    <a:gd name="T75" fmla="*/ 0 h 310"/>
                    <a:gd name="T76" fmla="*/ 0 w 246"/>
                    <a:gd name="T77" fmla="*/ 0 h 310"/>
                    <a:gd name="T78" fmla="*/ 0 w 246"/>
                    <a:gd name="T79" fmla="*/ 0 h 310"/>
                    <a:gd name="T80" fmla="*/ 0 w 246"/>
                    <a:gd name="T81" fmla="*/ 0 h 310"/>
                    <a:gd name="T82" fmla="*/ 0 w 246"/>
                    <a:gd name="T83" fmla="*/ 0 h 310"/>
                    <a:gd name="T84" fmla="*/ 0 w 246"/>
                    <a:gd name="T85" fmla="*/ 0 h 310"/>
                    <a:gd name="T86" fmla="*/ 246 w 246"/>
                    <a:gd name="T87" fmla="*/ 310 h 310"/>
                  </a:gdLst>
                  <a:ahLst/>
                  <a:cxnLst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T84" t="T85" r="T86" b="T87"/>
                  <a:pathLst>
                    <a:path w="246" h="310">
                      <a:moveTo>
                        <a:pt x="199" y="116"/>
                      </a:moveTo>
                      <a:lnTo>
                        <a:pt x="207" y="124"/>
                      </a:lnTo>
                      <a:lnTo>
                        <a:pt x="214" y="133"/>
                      </a:lnTo>
                      <a:lnTo>
                        <a:pt x="219" y="143"/>
                      </a:lnTo>
                      <a:lnTo>
                        <a:pt x="223" y="154"/>
                      </a:lnTo>
                      <a:lnTo>
                        <a:pt x="225" y="164"/>
                      </a:lnTo>
                      <a:lnTo>
                        <a:pt x="225" y="176"/>
                      </a:lnTo>
                      <a:lnTo>
                        <a:pt x="221" y="187"/>
                      </a:lnTo>
                      <a:lnTo>
                        <a:pt x="216" y="197"/>
                      </a:lnTo>
                      <a:lnTo>
                        <a:pt x="208" y="209"/>
                      </a:lnTo>
                      <a:lnTo>
                        <a:pt x="199" y="219"/>
                      </a:lnTo>
                      <a:lnTo>
                        <a:pt x="188" y="228"/>
                      </a:lnTo>
                      <a:lnTo>
                        <a:pt x="177" y="238"/>
                      </a:lnTo>
                      <a:lnTo>
                        <a:pt x="166" y="246"/>
                      </a:lnTo>
                      <a:lnTo>
                        <a:pt x="154" y="255"/>
                      </a:lnTo>
                      <a:lnTo>
                        <a:pt x="143" y="264"/>
                      </a:lnTo>
                      <a:lnTo>
                        <a:pt x="132" y="274"/>
                      </a:lnTo>
                      <a:lnTo>
                        <a:pt x="129" y="278"/>
                      </a:lnTo>
                      <a:lnTo>
                        <a:pt x="126" y="282"/>
                      </a:lnTo>
                      <a:lnTo>
                        <a:pt x="124" y="287"/>
                      </a:lnTo>
                      <a:lnTo>
                        <a:pt x="121" y="292"/>
                      </a:lnTo>
                      <a:lnTo>
                        <a:pt x="120" y="296"/>
                      </a:lnTo>
                      <a:lnTo>
                        <a:pt x="120" y="301"/>
                      </a:lnTo>
                      <a:lnTo>
                        <a:pt x="121" y="305"/>
                      </a:lnTo>
                      <a:lnTo>
                        <a:pt x="125" y="309"/>
                      </a:lnTo>
                      <a:lnTo>
                        <a:pt x="130" y="310"/>
                      </a:lnTo>
                      <a:lnTo>
                        <a:pt x="134" y="310"/>
                      </a:lnTo>
                      <a:lnTo>
                        <a:pt x="139" y="309"/>
                      </a:lnTo>
                      <a:lnTo>
                        <a:pt x="143" y="305"/>
                      </a:lnTo>
                      <a:lnTo>
                        <a:pt x="154" y="293"/>
                      </a:lnTo>
                      <a:lnTo>
                        <a:pt x="167" y="280"/>
                      </a:lnTo>
                      <a:lnTo>
                        <a:pt x="180" y="269"/>
                      </a:lnTo>
                      <a:lnTo>
                        <a:pt x="194" y="257"/>
                      </a:lnTo>
                      <a:lnTo>
                        <a:pt x="207" y="246"/>
                      </a:lnTo>
                      <a:lnTo>
                        <a:pt x="219" y="233"/>
                      </a:lnTo>
                      <a:lnTo>
                        <a:pt x="231" y="219"/>
                      </a:lnTo>
                      <a:lnTo>
                        <a:pt x="239" y="204"/>
                      </a:lnTo>
                      <a:lnTo>
                        <a:pt x="245" y="187"/>
                      </a:lnTo>
                      <a:lnTo>
                        <a:pt x="246" y="170"/>
                      </a:lnTo>
                      <a:lnTo>
                        <a:pt x="242" y="153"/>
                      </a:lnTo>
                      <a:lnTo>
                        <a:pt x="236" y="136"/>
                      </a:lnTo>
                      <a:lnTo>
                        <a:pt x="227" y="120"/>
                      </a:lnTo>
                      <a:lnTo>
                        <a:pt x="215" y="107"/>
                      </a:lnTo>
                      <a:lnTo>
                        <a:pt x="201" y="94"/>
                      </a:lnTo>
                      <a:lnTo>
                        <a:pt x="187" y="82"/>
                      </a:lnTo>
                      <a:lnTo>
                        <a:pt x="177" y="74"/>
                      </a:lnTo>
                      <a:lnTo>
                        <a:pt x="165" y="68"/>
                      </a:lnTo>
                      <a:lnTo>
                        <a:pt x="152" y="60"/>
                      </a:lnTo>
                      <a:lnTo>
                        <a:pt x="139" y="51"/>
                      </a:lnTo>
                      <a:lnTo>
                        <a:pt x="126" y="43"/>
                      </a:lnTo>
                      <a:lnTo>
                        <a:pt x="112" y="35"/>
                      </a:lnTo>
                      <a:lnTo>
                        <a:pt x="98" y="28"/>
                      </a:lnTo>
                      <a:lnTo>
                        <a:pt x="85" y="22"/>
                      </a:lnTo>
                      <a:lnTo>
                        <a:pt x="72" y="16"/>
                      </a:lnTo>
                      <a:lnTo>
                        <a:pt x="59" y="10"/>
                      </a:lnTo>
                      <a:lnTo>
                        <a:pt x="46" y="7"/>
                      </a:lnTo>
                      <a:lnTo>
                        <a:pt x="35" y="3"/>
                      </a:lnTo>
                      <a:lnTo>
                        <a:pt x="24" y="1"/>
                      </a:lnTo>
                      <a:lnTo>
                        <a:pt x="15" y="0"/>
                      </a:lnTo>
                      <a:lnTo>
                        <a:pt x="7" y="1"/>
                      </a:lnTo>
                      <a:lnTo>
                        <a:pt x="0" y="3"/>
                      </a:lnTo>
                      <a:lnTo>
                        <a:pt x="8" y="6"/>
                      </a:lnTo>
                      <a:lnTo>
                        <a:pt x="17" y="9"/>
                      </a:lnTo>
                      <a:lnTo>
                        <a:pt x="28" y="14"/>
                      </a:lnTo>
                      <a:lnTo>
                        <a:pt x="38" y="18"/>
                      </a:lnTo>
                      <a:lnTo>
                        <a:pt x="51" y="24"/>
                      </a:lnTo>
                      <a:lnTo>
                        <a:pt x="64" y="30"/>
                      </a:lnTo>
                      <a:lnTo>
                        <a:pt x="78" y="37"/>
                      </a:lnTo>
                      <a:lnTo>
                        <a:pt x="92" y="43"/>
                      </a:lnTo>
                      <a:lnTo>
                        <a:pt x="106" y="51"/>
                      </a:lnTo>
                      <a:lnTo>
                        <a:pt x="120" y="60"/>
                      </a:lnTo>
                      <a:lnTo>
                        <a:pt x="134" y="69"/>
                      </a:lnTo>
                      <a:lnTo>
                        <a:pt x="148" y="78"/>
                      </a:lnTo>
                      <a:lnTo>
                        <a:pt x="163" y="87"/>
                      </a:lnTo>
                      <a:lnTo>
                        <a:pt x="175" y="96"/>
                      </a:lnTo>
                      <a:lnTo>
                        <a:pt x="187" y="105"/>
                      </a:lnTo>
                      <a:lnTo>
                        <a:pt x="199" y="116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 w="9525" cap="flat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753" name="Freeform 177"/>
                <p:cNvSpPr>
                  <a:spLocks noChangeArrowheads="1"/>
                </p:cNvSpPr>
                <p:nvPr/>
              </p:nvSpPr>
              <p:spPr bwMode="auto">
                <a:xfrm>
                  <a:off x="4607" y="3168"/>
                  <a:ext cx="41" cy="37"/>
                </a:xfrm>
                <a:custGeom>
                  <a:avLst/>
                  <a:gdLst>
                    <a:gd name="G0" fmla="+- 1 0 0"/>
                    <a:gd name="G1" fmla="+- 1 0 0"/>
                    <a:gd name="G2" fmla="+- 1 0 0"/>
                    <a:gd name="G3" fmla="+- 1 0 0"/>
                    <a:gd name="G4" fmla="+- 1 0 0"/>
                    <a:gd name="G5" fmla="+- 100 0 0"/>
                    <a:gd name="G6" fmla="+- 115 0 0"/>
                    <a:gd name="G7" fmla="+- 65 0 0"/>
                    <a:gd name="G8" fmla="+- 146 0 0"/>
                    <a:gd name="G9" fmla="+- 85 0 0"/>
                    <a:gd name="G10" fmla="+- 0 0 0"/>
                    <a:gd name="G11" fmla="+- 1 0 0"/>
                    <a:gd name="G12" fmla="+- 1 0 0"/>
                    <a:gd name="G13" fmla="+- 1 0 0"/>
                    <a:gd name="G14" fmla="+- 1 0 0"/>
                    <a:gd name="G15" fmla="+- 1 0 0"/>
                    <a:gd name="G16" fmla="+- 1 0 0"/>
                    <a:gd name="G17" fmla="+- 1 0 0"/>
                    <a:gd name="G18" fmla="+- 1 0 0"/>
                    <a:gd name="G19" fmla="+- 1 0 0"/>
                    <a:gd name="G20" fmla="+- 1 0 0"/>
                    <a:gd name="G21" fmla="+- 1 0 0"/>
                    <a:gd name="G22" fmla="+- 1 0 0"/>
                    <a:gd name="G23" fmla="+- 1 0 0"/>
                    <a:gd name="G24" fmla="+- 1 0 0"/>
                    <a:gd name="G25" fmla="+- 1 0 0"/>
                    <a:gd name="G26" fmla="+- 1 0 0"/>
                    <a:gd name="G27" fmla="+- 1 0 0"/>
                    <a:gd name="G28" fmla="+- 1 0 0"/>
                    <a:gd name="G29" fmla="+- 1 0 0"/>
                    <a:gd name="G30" fmla="+- 1 0 0"/>
                    <a:gd name="G31" fmla="+- 1 0 0"/>
                    <a:gd name="G32" fmla="+- 1 0 0"/>
                    <a:gd name="G33" fmla="+- 1 0 0"/>
                    <a:gd name="G34" fmla="+- 1 0 0"/>
                    <a:gd name="G35" fmla="+- 1 0 0"/>
                    <a:gd name="G36" fmla="+- 1 0 0"/>
                    <a:gd name="G37" fmla="+- 0 0 0"/>
                    <a:gd name="G38" fmla="+- 0 0 0"/>
                    <a:gd name="G39" fmla="+- 1 0 0"/>
                    <a:gd name="G40" fmla="+- 1 0 0"/>
                    <a:gd name="G41" fmla="+- 1 0 0"/>
                    <a:gd name="G42" fmla="+- 1 0 0"/>
                    <a:gd name="G43" fmla="+- 1 0 0"/>
                    <a:gd name="G44" fmla="+- 1 0 0"/>
                    <a:gd name="G45" fmla="+- 1 0 0"/>
                    <a:gd name="G46" fmla="+- 1 0 0"/>
                    <a:gd name="G47" fmla="+- 1 0 0"/>
                    <a:gd name="G48" fmla="+- 1 0 0"/>
                    <a:gd name="G49" fmla="+- 1 0 0"/>
                    <a:gd name="G50" fmla="+- 1 0 0"/>
                    <a:gd name="G51" fmla="+- 1 0 0"/>
                    <a:gd name="G52" fmla="+- 1 0 0"/>
                    <a:gd name="G53" fmla="+- 1 0 0"/>
                    <a:gd name="G54" fmla="+- 1 0 0"/>
                    <a:gd name="G55" fmla="+- 1 0 0"/>
                    <a:gd name="G56" fmla="+- 1 0 0"/>
                    <a:gd name="G57" fmla="+- 1 0 0"/>
                    <a:gd name="G58" fmla="+- 1 0 0"/>
                    <a:gd name="G59" fmla="+- 1 0 0"/>
                    <a:gd name="G60" fmla="+- 1 0 0"/>
                    <a:gd name="T0" fmla="*/ 0 w 198"/>
                    <a:gd name="T1" fmla="*/ 0 h 236"/>
                    <a:gd name="T2" fmla="*/ 0 w 198"/>
                    <a:gd name="T3" fmla="*/ 0 h 236"/>
                    <a:gd name="T4" fmla="*/ 0 w 198"/>
                    <a:gd name="T5" fmla="*/ 0 h 236"/>
                    <a:gd name="T6" fmla="*/ 0 w 198"/>
                    <a:gd name="T7" fmla="*/ 0 h 236"/>
                    <a:gd name="T8" fmla="*/ 0 w 198"/>
                    <a:gd name="T9" fmla="*/ 0 h 236"/>
                    <a:gd name="T10" fmla="*/ 0 w 198"/>
                    <a:gd name="T11" fmla="*/ 0 h 236"/>
                    <a:gd name="T12" fmla="*/ 0 w 198"/>
                    <a:gd name="T13" fmla="*/ 0 h 236"/>
                    <a:gd name="T14" fmla="*/ 0 w 198"/>
                    <a:gd name="T15" fmla="*/ 0 h 236"/>
                    <a:gd name="T16" fmla="*/ 0 w 198"/>
                    <a:gd name="T17" fmla="*/ 0 h 236"/>
                    <a:gd name="T18" fmla="*/ 0 w 198"/>
                    <a:gd name="T19" fmla="*/ 0 h 236"/>
                    <a:gd name="T20" fmla="*/ 0 w 198"/>
                    <a:gd name="T21" fmla="*/ 0 h 236"/>
                    <a:gd name="T22" fmla="*/ 0 w 198"/>
                    <a:gd name="T23" fmla="*/ 0 h 236"/>
                    <a:gd name="T24" fmla="*/ 0 w 198"/>
                    <a:gd name="T25" fmla="*/ 0 h 236"/>
                    <a:gd name="T26" fmla="*/ 0 w 198"/>
                    <a:gd name="T27" fmla="*/ 0 h 236"/>
                    <a:gd name="T28" fmla="*/ 0 w 198"/>
                    <a:gd name="T29" fmla="*/ 0 h 236"/>
                    <a:gd name="T30" fmla="*/ 0 w 198"/>
                    <a:gd name="T31" fmla="*/ 0 h 236"/>
                    <a:gd name="T32" fmla="*/ 0 w 198"/>
                    <a:gd name="T33" fmla="*/ 0 h 236"/>
                    <a:gd name="T34" fmla="*/ 0 w 198"/>
                    <a:gd name="T35" fmla="*/ 0 h 236"/>
                    <a:gd name="T36" fmla="*/ 0 w 198"/>
                    <a:gd name="T37" fmla="*/ 0 h 236"/>
                    <a:gd name="T38" fmla="*/ 0 w 198"/>
                    <a:gd name="T39" fmla="*/ 0 h 236"/>
                    <a:gd name="T40" fmla="*/ 0 w 198"/>
                    <a:gd name="T41" fmla="*/ 0 h 236"/>
                    <a:gd name="T42" fmla="*/ 0 w 198"/>
                    <a:gd name="T43" fmla="*/ 0 h 236"/>
                    <a:gd name="T44" fmla="*/ 0 w 198"/>
                    <a:gd name="T45" fmla="*/ 0 h 236"/>
                    <a:gd name="T46" fmla="*/ 0 w 198"/>
                    <a:gd name="T47" fmla="*/ 0 h 236"/>
                    <a:gd name="T48" fmla="*/ 0 w 198"/>
                    <a:gd name="T49" fmla="*/ 0 h 236"/>
                    <a:gd name="T50" fmla="*/ 0 w 198"/>
                    <a:gd name="T51" fmla="*/ 0 h 236"/>
                    <a:gd name="T52" fmla="*/ 0 w 198"/>
                    <a:gd name="T53" fmla="*/ 0 h 236"/>
                    <a:gd name="T54" fmla="*/ 0 w 198"/>
                    <a:gd name="T55" fmla="*/ 0 h 236"/>
                    <a:gd name="T56" fmla="*/ 0 w 198"/>
                    <a:gd name="T57" fmla="*/ 0 h 236"/>
                    <a:gd name="T58" fmla="*/ 0 w 198"/>
                    <a:gd name="T59" fmla="*/ 0 h 236"/>
                    <a:gd name="T60" fmla="*/ 0 w 198"/>
                    <a:gd name="T61" fmla="*/ 0 h 236"/>
                    <a:gd name="T62" fmla="*/ 0 w 198"/>
                    <a:gd name="T63" fmla="*/ 0 h 236"/>
                    <a:gd name="T64" fmla="*/ 0 w 198"/>
                    <a:gd name="T65" fmla="*/ 0 h 236"/>
                    <a:gd name="T66" fmla="*/ 0 w 198"/>
                    <a:gd name="T67" fmla="*/ 0 h 236"/>
                    <a:gd name="T68" fmla="*/ 0 w 198"/>
                    <a:gd name="T69" fmla="*/ 0 h 236"/>
                    <a:gd name="T70" fmla="*/ 0 w 198"/>
                    <a:gd name="T71" fmla="*/ 0 h 236"/>
                    <a:gd name="T72" fmla="*/ 0 w 198"/>
                    <a:gd name="T73" fmla="*/ 0 h 236"/>
                    <a:gd name="T74" fmla="*/ 0 w 198"/>
                    <a:gd name="T75" fmla="*/ 0 h 236"/>
                    <a:gd name="T76" fmla="*/ 0 w 198"/>
                    <a:gd name="T77" fmla="*/ 0 h 236"/>
                    <a:gd name="T78" fmla="*/ 0 w 198"/>
                    <a:gd name="T79" fmla="*/ 0 h 236"/>
                    <a:gd name="T80" fmla="*/ 0 w 198"/>
                    <a:gd name="T81" fmla="*/ 0 h 236"/>
                    <a:gd name="T82" fmla="*/ 0 w 198"/>
                    <a:gd name="T83" fmla="*/ 0 h 236"/>
                    <a:gd name="T84" fmla="*/ 0 w 198"/>
                    <a:gd name="T85" fmla="*/ 0 h 236"/>
                    <a:gd name="T86" fmla="*/ 0 w 198"/>
                    <a:gd name="T87" fmla="*/ 0 h 236"/>
                    <a:gd name="T88" fmla="*/ 0 w 198"/>
                    <a:gd name="T89" fmla="*/ 0 h 236"/>
                    <a:gd name="T90" fmla="*/ 0 w 198"/>
                    <a:gd name="T91" fmla="*/ 0 h 236"/>
                    <a:gd name="T92" fmla="*/ 0 w 198"/>
                    <a:gd name="T93" fmla="*/ 0 h 236"/>
                    <a:gd name="T94" fmla="*/ 0 w 198"/>
                    <a:gd name="T95" fmla="*/ 0 h 236"/>
                    <a:gd name="T96" fmla="*/ 0 w 198"/>
                    <a:gd name="T97" fmla="*/ 0 h 236"/>
                    <a:gd name="T98" fmla="*/ 0 w 198"/>
                    <a:gd name="T99" fmla="*/ 0 h 236"/>
                    <a:gd name="T100" fmla="*/ 0 w 198"/>
                    <a:gd name="T101" fmla="*/ 0 h 236"/>
                    <a:gd name="T102" fmla="*/ 0 w 198"/>
                    <a:gd name="T103" fmla="*/ 0 h 236"/>
                    <a:gd name="T104" fmla="*/ 0 w 198"/>
                    <a:gd name="T105" fmla="*/ 0 h 236"/>
                    <a:gd name="T106" fmla="*/ 0 w 198"/>
                    <a:gd name="T107" fmla="*/ 0 h 236"/>
                    <a:gd name="T108" fmla="*/ 0 w 198"/>
                    <a:gd name="T109" fmla="*/ 0 h 236"/>
                    <a:gd name="T110" fmla="*/ 0 w 198"/>
                    <a:gd name="T111" fmla="*/ 0 h 236"/>
                    <a:gd name="T112" fmla="*/ 0 w 198"/>
                    <a:gd name="T113" fmla="*/ 0 h 236"/>
                    <a:gd name="T114" fmla="*/ 0 w 198"/>
                    <a:gd name="T115" fmla="*/ 0 h 236"/>
                    <a:gd name="T116" fmla="*/ 0 w 198"/>
                    <a:gd name="T117" fmla="*/ 0 h 236"/>
                    <a:gd name="T118" fmla="*/ 0 w 198"/>
                    <a:gd name="T119" fmla="*/ 0 h 236"/>
                    <a:gd name="T120" fmla="*/ 0 w 198"/>
                    <a:gd name="T121" fmla="*/ 0 h 236"/>
                    <a:gd name="T122" fmla="*/ 0 w 198"/>
                    <a:gd name="T123" fmla="*/ 0 h 236"/>
                    <a:gd name="T124" fmla="*/ 198 w 198"/>
                    <a:gd name="T125" fmla="*/ 236 h 2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T122" t="T123" r="T124" b="T125"/>
                  <a:pathLst>
                    <a:path w="198" h="236">
                      <a:moveTo>
                        <a:pt x="73" y="36"/>
                      </a:moveTo>
                      <a:lnTo>
                        <a:pt x="58" y="46"/>
                      </a:lnTo>
                      <a:lnTo>
                        <a:pt x="46" y="58"/>
                      </a:lnTo>
                      <a:lnTo>
                        <a:pt x="33" y="72"/>
                      </a:lnTo>
                      <a:lnTo>
                        <a:pt x="22" y="85"/>
                      </a:lnTo>
                      <a:lnTo>
                        <a:pt x="14" y="100"/>
                      </a:lnTo>
                      <a:lnTo>
                        <a:pt x="7" y="115"/>
                      </a:lnTo>
                      <a:lnTo>
                        <a:pt x="2" y="130"/>
                      </a:lnTo>
                      <a:lnTo>
                        <a:pt x="0" y="146"/>
                      </a:lnTo>
                      <a:lnTo>
                        <a:pt x="2" y="170"/>
                      </a:lnTo>
                      <a:lnTo>
                        <a:pt x="12" y="190"/>
                      </a:lnTo>
                      <a:lnTo>
                        <a:pt x="26" y="207"/>
                      </a:lnTo>
                      <a:lnTo>
                        <a:pt x="43" y="220"/>
                      </a:lnTo>
                      <a:lnTo>
                        <a:pt x="64" y="229"/>
                      </a:lnTo>
                      <a:lnTo>
                        <a:pt x="88" y="235"/>
                      </a:lnTo>
                      <a:lnTo>
                        <a:pt x="110" y="236"/>
                      </a:lnTo>
                      <a:lnTo>
                        <a:pt x="132" y="232"/>
                      </a:lnTo>
                      <a:lnTo>
                        <a:pt x="137" y="232"/>
                      </a:lnTo>
                      <a:lnTo>
                        <a:pt x="142" y="230"/>
                      </a:lnTo>
                      <a:lnTo>
                        <a:pt x="145" y="226"/>
                      </a:lnTo>
                      <a:lnTo>
                        <a:pt x="146" y="221"/>
                      </a:lnTo>
                      <a:lnTo>
                        <a:pt x="145" y="219"/>
                      </a:lnTo>
                      <a:lnTo>
                        <a:pt x="142" y="219"/>
                      </a:lnTo>
                      <a:lnTo>
                        <a:pt x="137" y="217"/>
                      </a:lnTo>
                      <a:lnTo>
                        <a:pt x="131" y="217"/>
                      </a:lnTo>
                      <a:lnTo>
                        <a:pt x="124" y="217"/>
                      </a:lnTo>
                      <a:lnTo>
                        <a:pt x="118" y="217"/>
                      </a:lnTo>
                      <a:lnTo>
                        <a:pt x="112" y="217"/>
                      </a:lnTo>
                      <a:lnTo>
                        <a:pt x="109" y="217"/>
                      </a:lnTo>
                      <a:lnTo>
                        <a:pt x="97" y="216"/>
                      </a:lnTo>
                      <a:lnTo>
                        <a:pt x="87" y="215"/>
                      </a:lnTo>
                      <a:lnTo>
                        <a:pt x="75" y="214"/>
                      </a:lnTo>
                      <a:lnTo>
                        <a:pt x="63" y="211"/>
                      </a:lnTo>
                      <a:lnTo>
                        <a:pt x="51" y="207"/>
                      </a:lnTo>
                      <a:lnTo>
                        <a:pt x="40" y="199"/>
                      </a:lnTo>
                      <a:lnTo>
                        <a:pt x="29" y="189"/>
                      </a:lnTo>
                      <a:lnTo>
                        <a:pt x="17" y="174"/>
                      </a:lnTo>
                      <a:lnTo>
                        <a:pt x="15" y="157"/>
                      </a:lnTo>
                      <a:lnTo>
                        <a:pt x="16" y="141"/>
                      </a:lnTo>
                      <a:lnTo>
                        <a:pt x="21" y="124"/>
                      </a:lnTo>
                      <a:lnTo>
                        <a:pt x="28" y="109"/>
                      </a:lnTo>
                      <a:lnTo>
                        <a:pt x="39" y="96"/>
                      </a:lnTo>
                      <a:lnTo>
                        <a:pt x="50" y="82"/>
                      </a:lnTo>
                      <a:lnTo>
                        <a:pt x="63" y="70"/>
                      </a:lnTo>
                      <a:lnTo>
                        <a:pt x="78" y="59"/>
                      </a:lnTo>
                      <a:lnTo>
                        <a:pt x="94" y="49"/>
                      </a:lnTo>
                      <a:lnTo>
                        <a:pt x="110" y="39"/>
                      </a:lnTo>
                      <a:lnTo>
                        <a:pt x="126" y="31"/>
                      </a:lnTo>
                      <a:lnTo>
                        <a:pt x="142" y="24"/>
                      </a:lnTo>
                      <a:lnTo>
                        <a:pt x="158" y="19"/>
                      </a:lnTo>
                      <a:lnTo>
                        <a:pt x="172" y="13"/>
                      </a:lnTo>
                      <a:lnTo>
                        <a:pt x="186" y="10"/>
                      </a:lnTo>
                      <a:lnTo>
                        <a:pt x="198" y="7"/>
                      </a:lnTo>
                      <a:lnTo>
                        <a:pt x="190" y="3"/>
                      </a:lnTo>
                      <a:lnTo>
                        <a:pt x="177" y="0"/>
                      </a:lnTo>
                      <a:lnTo>
                        <a:pt x="162" y="3"/>
                      </a:lnTo>
                      <a:lnTo>
                        <a:pt x="144" y="6"/>
                      </a:lnTo>
                      <a:lnTo>
                        <a:pt x="124" y="12"/>
                      </a:lnTo>
                      <a:lnTo>
                        <a:pt x="105" y="19"/>
                      </a:lnTo>
                      <a:lnTo>
                        <a:pt x="88" y="28"/>
                      </a:lnTo>
                      <a:lnTo>
                        <a:pt x="73" y="3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360" cap="sq">
                  <a:solidFill>
                    <a:srgbClr val="80808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754" name="Freeform 178"/>
                <p:cNvSpPr>
                  <a:spLocks noChangeArrowheads="1"/>
                </p:cNvSpPr>
                <p:nvPr/>
              </p:nvSpPr>
              <p:spPr bwMode="auto">
                <a:xfrm>
                  <a:off x="4679" y="3168"/>
                  <a:ext cx="28" cy="28"/>
                </a:xfrm>
                <a:custGeom>
                  <a:avLst/>
                  <a:gdLst>
                    <a:gd name="G0" fmla="+- 1 0 0"/>
                    <a:gd name="G1" fmla="+- 1 0 0"/>
                    <a:gd name="G2" fmla="+- 1 0 0"/>
                    <a:gd name="G3" fmla="+- 1 0 0"/>
                    <a:gd name="G4" fmla="+- 1 0 0"/>
                    <a:gd name="G5" fmla="+- 1 0 0"/>
                    <a:gd name="G6" fmla="+- 1 0 0"/>
                    <a:gd name="G7" fmla="+- 1 0 0"/>
                    <a:gd name="G8" fmla="+- 1 0 0"/>
                    <a:gd name="G9" fmla="+- 1 0 0"/>
                    <a:gd name="G10" fmla="+- 1 0 0"/>
                    <a:gd name="G11" fmla="+- 1 0 0"/>
                    <a:gd name="G12" fmla="+- 1 0 0"/>
                    <a:gd name="G13" fmla="+- 1 0 0"/>
                    <a:gd name="G14" fmla="+- 1 0 0"/>
                    <a:gd name="G15" fmla="+- 1 0 0"/>
                    <a:gd name="G16" fmla="+- 1 0 0"/>
                    <a:gd name="G17" fmla="+- 1 0 0"/>
                    <a:gd name="G18" fmla="+- 1 0 0"/>
                    <a:gd name="G19" fmla="+- 1 0 0"/>
                    <a:gd name="G20" fmla="+- 1 0 0"/>
                    <a:gd name="G21" fmla="+- 1 0 0"/>
                    <a:gd name="G22" fmla="+- 1 0 0"/>
                    <a:gd name="G23" fmla="+- 0 0 0"/>
                    <a:gd name="G24" fmla="+- 1 0 0"/>
                    <a:gd name="G25" fmla="+- 1 0 0"/>
                    <a:gd name="G26" fmla="+- 1 0 0"/>
                    <a:gd name="G27" fmla="+- 1 0 0"/>
                    <a:gd name="G28" fmla="+- 1 0 0"/>
                    <a:gd name="G29" fmla="+- 1 0 0"/>
                    <a:gd name="G30" fmla="+- 1 0 0"/>
                    <a:gd name="G31" fmla="*/ 1 35987 55552"/>
                    <a:gd name="G32" fmla="*/ G31 1 180"/>
                    <a:gd name="G33" fmla="sin 0 G32"/>
                    <a:gd name="G34" fmla="+- 6 0 0"/>
                    <a:gd name="G35" fmla="+- 0 0 0"/>
                    <a:gd name="G36" fmla="+- 1 0 0"/>
                    <a:gd name="G37" fmla="+- 1 0 0"/>
                    <a:gd name="G38" fmla="+- 1 0 0"/>
                    <a:gd name="G39" fmla="+- 1 0 0"/>
                    <a:gd name="G40" fmla="+- 1 0 0"/>
                    <a:gd name="G41" fmla="+- 1 0 0"/>
                    <a:gd name="G42" fmla="+- 1 0 0"/>
                    <a:gd name="T0" fmla="*/ 0 w 128"/>
                    <a:gd name="T1" fmla="*/ 0 h 183"/>
                    <a:gd name="T2" fmla="*/ 0 w 128"/>
                    <a:gd name="T3" fmla="*/ 0 h 183"/>
                    <a:gd name="T4" fmla="*/ 0 w 128"/>
                    <a:gd name="T5" fmla="*/ 0 h 183"/>
                    <a:gd name="T6" fmla="*/ 0 w 128"/>
                    <a:gd name="T7" fmla="*/ 0 h 183"/>
                    <a:gd name="T8" fmla="*/ 0 w 128"/>
                    <a:gd name="T9" fmla="*/ 0 h 183"/>
                    <a:gd name="T10" fmla="*/ 0 w 128"/>
                    <a:gd name="T11" fmla="*/ 0 h 183"/>
                    <a:gd name="T12" fmla="*/ 0 w 128"/>
                    <a:gd name="T13" fmla="*/ 0 h 183"/>
                    <a:gd name="T14" fmla="*/ 0 w 128"/>
                    <a:gd name="T15" fmla="*/ 0 h 183"/>
                    <a:gd name="T16" fmla="*/ 0 w 128"/>
                    <a:gd name="T17" fmla="*/ 0 h 183"/>
                    <a:gd name="T18" fmla="*/ 0 w 128"/>
                    <a:gd name="T19" fmla="*/ 0 h 183"/>
                    <a:gd name="T20" fmla="*/ 0 w 128"/>
                    <a:gd name="T21" fmla="*/ 0 h 183"/>
                    <a:gd name="T22" fmla="*/ 0 w 128"/>
                    <a:gd name="T23" fmla="*/ 0 h 183"/>
                    <a:gd name="T24" fmla="*/ 0 w 128"/>
                    <a:gd name="T25" fmla="*/ 0 h 183"/>
                    <a:gd name="T26" fmla="*/ 0 w 128"/>
                    <a:gd name="T27" fmla="*/ 0 h 183"/>
                    <a:gd name="T28" fmla="*/ 0 w 128"/>
                    <a:gd name="T29" fmla="*/ 0 h 183"/>
                    <a:gd name="T30" fmla="*/ 0 w 128"/>
                    <a:gd name="T31" fmla="*/ 0 h 183"/>
                    <a:gd name="T32" fmla="*/ 0 w 128"/>
                    <a:gd name="T33" fmla="*/ 0 h 183"/>
                    <a:gd name="T34" fmla="*/ 0 w 128"/>
                    <a:gd name="T35" fmla="*/ 0 h 183"/>
                    <a:gd name="T36" fmla="*/ 0 w 128"/>
                    <a:gd name="T37" fmla="*/ 0 h 183"/>
                    <a:gd name="T38" fmla="*/ 0 w 128"/>
                    <a:gd name="T39" fmla="*/ 0 h 183"/>
                    <a:gd name="T40" fmla="*/ 0 w 128"/>
                    <a:gd name="T41" fmla="*/ 0 h 183"/>
                    <a:gd name="T42" fmla="*/ 0 w 128"/>
                    <a:gd name="T43" fmla="*/ 0 h 183"/>
                    <a:gd name="T44" fmla="*/ 0 w 128"/>
                    <a:gd name="T45" fmla="*/ 0 h 183"/>
                    <a:gd name="T46" fmla="*/ 0 w 128"/>
                    <a:gd name="T47" fmla="*/ 0 h 183"/>
                    <a:gd name="T48" fmla="*/ 0 w 128"/>
                    <a:gd name="T49" fmla="*/ 0 h 183"/>
                    <a:gd name="T50" fmla="*/ 0 w 128"/>
                    <a:gd name="T51" fmla="*/ 0 h 183"/>
                    <a:gd name="T52" fmla="*/ 0 w 128"/>
                    <a:gd name="T53" fmla="*/ 0 h 183"/>
                    <a:gd name="T54" fmla="*/ 0 w 128"/>
                    <a:gd name="T55" fmla="*/ 0 h 183"/>
                    <a:gd name="T56" fmla="*/ 0 w 128"/>
                    <a:gd name="T57" fmla="*/ 0 h 183"/>
                    <a:gd name="T58" fmla="*/ 0 w 128"/>
                    <a:gd name="T59" fmla="*/ 0 h 183"/>
                    <a:gd name="T60" fmla="*/ 0 w 128"/>
                    <a:gd name="T61" fmla="*/ 0 h 183"/>
                    <a:gd name="T62" fmla="*/ 0 w 128"/>
                    <a:gd name="T63" fmla="*/ 0 h 183"/>
                    <a:gd name="T64" fmla="*/ 0 w 128"/>
                    <a:gd name="T65" fmla="*/ 0 h 183"/>
                    <a:gd name="T66" fmla="*/ 0 w 128"/>
                    <a:gd name="T67" fmla="*/ 0 h 183"/>
                    <a:gd name="T68" fmla="*/ 0 w 128"/>
                    <a:gd name="T69" fmla="*/ 0 h 183"/>
                    <a:gd name="T70" fmla="*/ 0 w 128"/>
                    <a:gd name="T71" fmla="*/ 0 h 183"/>
                    <a:gd name="T72" fmla="*/ 0 w 128"/>
                    <a:gd name="T73" fmla="*/ 0 h 183"/>
                    <a:gd name="T74" fmla="*/ 0 w 128"/>
                    <a:gd name="T75" fmla="*/ 0 h 183"/>
                    <a:gd name="T76" fmla="*/ 0 w 128"/>
                    <a:gd name="T77" fmla="*/ 0 h 183"/>
                    <a:gd name="T78" fmla="*/ 0 w 128"/>
                    <a:gd name="T79" fmla="*/ 0 h 183"/>
                    <a:gd name="T80" fmla="*/ 0 w 128"/>
                    <a:gd name="T81" fmla="*/ 0 h 183"/>
                    <a:gd name="T82" fmla="*/ 0 w 128"/>
                    <a:gd name="T83" fmla="*/ 0 h 183"/>
                    <a:gd name="T84" fmla="*/ 128 w 128"/>
                    <a:gd name="T85" fmla="*/ 183 h 1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T82" t="T83" r="T84" b="T85"/>
                  <a:pathLst>
                    <a:path w="128" h="183">
                      <a:moveTo>
                        <a:pt x="108" y="61"/>
                      </a:moveTo>
                      <a:lnTo>
                        <a:pt x="111" y="80"/>
                      </a:lnTo>
                      <a:lnTo>
                        <a:pt x="109" y="97"/>
                      </a:lnTo>
                      <a:lnTo>
                        <a:pt x="101" y="110"/>
                      </a:lnTo>
                      <a:lnTo>
                        <a:pt x="89" y="123"/>
                      </a:lnTo>
                      <a:lnTo>
                        <a:pt x="75" y="134"/>
                      </a:lnTo>
                      <a:lnTo>
                        <a:pt x="60" y="145"/>
                      </a:lnTo>
                      <a:lnTo>
                        <a:pt x="43" y="156"/>
                      </a:lnTo>
                      <a:lnTo>
                        <a:pt x="29" y="167"/>
                      </a:lnTo>
                      <a:lnTo>
                        <a:pt x="27" y="170"/>
                      </a:lnTo>
                      <a:lnTo>
                        <a:pt x="26" y="172"/>
                      </a:lnTo>
                      <a:lnTo>
                        <a:pt x="26" y="176"/>
                      </a:lnTo>
                      <a:lnTo>
                        <a:pt x="28" y="179"/>
                      </a:lnTo>
                      <a:lnTo>
                        <a:pt x="30" y="182"/>
                      </a:lnTo>
                      <a:lnTo>
                        <a:pt x="34" y="183"/>
                      </a:lnTo>
                      <a:lnTo>
                        <a:pt x="37" y="183"/>
                      </a:lnTo>
                      <a:lnTo>
                        <a:pt x="41" y="182"/>
                      </a:lnTo>
                      <a:lnTo>
                        <a:pt x="58" y="171"/>
                      </a:lnTo>
                      <a:lnTo>
                        <a:pt x="76" y="160"/>
                      </a:lnTo>
                      <a:lnTo>
                        <a:pt x="92" y="147"/>
                      </a:lnTo>
                      <a:lnTo>
                        <a:pt x="108" y="132"/>
                      </a:lnTo>
                      <a:lnTo>
                        <a:pt x="118" y="116"/>
                      </a:lnTo>
                      <a:lnTo>
                        <a:pt x="125" y="98"/>
                      </a:lnTo>
                      <a:lnTo>
                        <a:pt x="128" y="78"/>
                      </a:lnTo>
                      <a:lnTo>
                        <a:pt x="123" y="58"/>
                      </a:lnTo>
                      <a:lnTo>
                        <a:pt x="112" y="41"/>
                      </a:lnTo>
                      <a:lnTo>
                        <a:pt x="98" y="28"/>
                      </a:lnTo>
                      <a:lnTo>
                        <a:pt x="80" y="16"/>
                      </a:lnTo>
                      <a:lnTo>
                        <a:pt x="61" y="8"/>
                      </a:lnTo>
                      <a:lnTo>
                        <a:pt x="41" y="2"/>
                      </a:lnTo>
                      <a:lnTo>
                        <a:pt x="23" y="0"/>
                      </a:lnTo>
                      <a:lnTo>
                        <a:pt x="9" y="1"/>
                      </a:lnTo>
                      <a:lnTo>
                        <a:pt x="0" y="6"/>
                      </a:lnTo>
                      <a:lnTo>
                        <a:pt x="16" y="10"/>
                      </a:lnTo>
                      <a:lnTo>
                        <a:pt x="33" y="14"/>
                      </a:lnTo>
                      <a:lnTo>
                        <a:pt x="48" y="17"/>
                      </a:lnTo>
                      <a:lnTo>
                        <a:pt x="63" y="22"/>
                      </a:lnTo>
                      <a:lnTo>
                        <a:pt x="77" y="28"/>
                      </a:lnTo>
                      <a:lnTo>
                        <a:pt x="90" y="36"/>
                      </a:lnTo>
                      <a:lnTo>
                        <a:pt x="101" y="46"/>
                      </a:lnTo>
                      <a:lnTo>
                        <a:pt x="108" y="6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360" cap="sq">
                  <a:solidFill>
                    <a:srgbClr val="80808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755" name="Freeform 179"/>
                <p:cNvSpPr>
                  <a:spLocks noChangeArrowheads="1"/>
                </p:cNvSpPr>
                <p:nvPr/>
              </p:nvSpPr>
              <p:spPr bwMode="auto">
                <a:xfrm>
                  <a:off x="4579" y="3161"/>
                  <a:ext cx="67" cy="60"/>
                </a:xfrm>
                <a:custGeom>
                  <a:avLst/>
                  <a:gdLst>
                    <a:gd name="G0" fmla="+- 1 0 0"/>
                    <a:gd name="G1" fmla="+- 1 0 0"/>
                    <a:gd name="G2" fmla="+- 1 0 0"/>
                    <a:gd name="G3" fmla="+- 1 0 0"/>
                    <a:gd name="G4" fmla="+- 1 0 0"/>
                    <a:gd name="G5" fmla="+- 1 0 0"/>
                    <a:gd name="G6" fmla="+- 0 0 0"/>
                    <a:gd name="G7" fmla="+- 227 0 0"/>
                    <a:gd name="G8" fmla="+- 0 0 0"/>
                    <a:gd name="G9" fmla="+- 0 0 0"/>
                    <a:gd name="G10" fmla="+- 277 0 0"/>
                    <a:gd name="G11" fmla="+- 0 0 0"/>
                    <a:gd name="G12" fmla="+- 0 0 0"/>
                    <a:gd name="G13" fmla="+- 1 0 0"/>
                    <a:gd name="G14" fmla="+- 1 0 0"/>
                    <a:gd name="G15" fmla="+- 1 0 0"/>
                    <a:gd name="G16" fmla="+- 1 0 0"/>
                    <a:gd name="G17" fmla="+- 1 0 0"/>
                    <a:gd name="G18" fmla="+- 1 0 0"/>
                    <a:gd name="G19" fmla="+- 1 0 0"/>
                    <a:gd name="G20" fmla="+- 1 0 0"/>
                    <a:gd name="G21" fmla="+- 1 0 0"/>
                    <a:gd name="G22" fmla="+- 1 0 0"/>
                    <a:gd name="G23" fmla="+- 1 0 0"/>
                    <a:gd name="G24" fmla="+- 1 0 0"/>
                    <a:gd name="G25" fmla="+- 1 0 0"/>
                    <a:gd name="G26" fmla="+- 1 0 0"/>
                    <a:gd name="G27" fmla="+- 1 0 0"/>
                    <a:gd name="G28" fmla="+- 1 0 0"/>
                    <a:gd name="G29" fmla="+- 375 0 0"/>
                    <a:gd name="G30" fmla="+- 1 0 0"/>
                    <a:gd name="G31" fmla="+- 1 0 0"/>
                    <a:gd name="G32" fmla="+- 1 0 0"/>
                    <a:gd name="G33" fmla="+- 1 0 0"/>
                    <a:gd name="G34" fmla="+- 1 0 0"/>
                    <a:gd name="G35" fmla="+- 1 0 0"/>
                    <a:gd name="G36" fmla="+- 1 0 0"/>
                    <a:gd name="G37" fmla="+- 1 0 0"/>
                    <a:gd name="G38" fmla="+- 1 0 0"/>
                    <a:gd name="G39" fmla="+- 1 0 0"/>
                    <a:gd name="G40" fmla="+- 1 0 0"/>
                    <a:gd name="G41" fmla="+- 1 0 0"/>
                    <a:gd name="G42" fmla="+- 1 0 0"/>
                    <a:gd name="G43" fmla="+- 350 0 0"/>
                    <a:gd name="G44" fmla="+- 1 0 0"/>
                    <a:gd name="G45" fmla="+- 1 0 0"/>
                    <a:gd name="G46" fmla="+- 1 0 0"/>
                    <a:gd name="G47" fmla="+- 1 0 0"/>
                    <a:gd name="G48" fmla="+- 1 0 0"/>
                    <a:gd name="G49" fmla="+- 1 0 0"/>
                    <a:gd name="G50" fmla="+- 1 0 0"/>
                    <a:gd name="G51" fmla="+- 1 0 0"/>
                    <a:gd name="G52" fmla="+- 1 0 0"/>
                    <a:gd name="G53" fmla="+- 1 0 0"/>
                    <a:gd name="G54" fmla="+- 1 0 0"/>
                    <a:gd name="G55" fmla="+- 1 0 0"/>
                    <a:gd name="G56" fmla="+- 1 0 0"/>
                    <a:gd name="G57" fmla="+- 1 0 0"/>
                    <a:gd name="G58" fmla="+- 1 0 0"/>
                    <a:gd name="G59" fmla="+- 1 0 0"/>
                    <a:gd name="G60" fmla="+- 1 0 0"/>
                    <a:gd name="G61" fmla="+- 1 0 0"/>
                    <a:gd name="G62" fmla="+- 1 0 0"/>
                    <a:gd name="G63" fmla="+- 1 0 0"/>
                    <a:gd name="G64" fmla="+- 1 0 0"/>
                    <a:gd name="G65" fmla="+- 1 0 0"/>
                    <a:gd name="G66" fmla="+- 1 0 0"/>
                    <a:gd name="G67" fmla="+- 1 0 0"/>
                    <a:gd name="G68" fmla="+- 1 0 0"/>
                    <a:gd name="G69" fmla="+- 1 0 0"/>
                    <a:gd name="G70" fmla="+- 1 0 0"/>
                    <a:gd name="G71" fmla="+- 1 0 0"/>
                    <a:gd name="T0" fmla="*/ 0 256 1"/>
                    <a:gd name="T1" fmla="*/ 0 256 1"/>
                    <a:gd name="G72" fmla="+- 0 T0 T1"/>
                    <a:gd name="G73" fmla="cos 54736 G72"/>
                    <a:gd name="T2" fmla="*/ 0 256 1"/>
                    <a:gd name="T3" fmla="*/ 0 256 1"/>
                    <a:gd name="G74" fmla="+- 0 T2 T3"/>
                    <a:gd name="G75" fmla="sin 54812 G74"/>
                    <a:gd name="G76" fmla="+- G73 G75 0"/>
                    <a:gd name="G77" fmla="+- G76 10800 0"/>
                    <a:gd name="G78" fmla="+- 1 0 0"/>
                    <a:gd name="G79" fmla="+- 1 0 0"/>
                    <a:gd name="G80" fmla="+- 1 0 0"/>
                    <a:gd name="G81" fmla="+- 1 0 0"/>
                    <a:gd name="G82" fmla="+- 1 0 0"/>
                    <a:gd name="G83" fmla="+- 1 0 0"/>
                    <a:gd name="G84" fmla="+- 1 0 0"/>
                    <a:gd name="G85" fmla="+- 0 0 0"/>
                    <a:gd name="G86" fmla="+- 1 0 0"/>
                    <a:gd name="G87" fmla="+- 1 0 0"/>
                    <a:gd name="G88" fmla="+- 1 0 0"/>
                    <a:gd name="G89" fmla="+- 1 0 0"/>
                    <a:gd name="G90" fmla="+- 1 0 0"/>
                    <a:gd name="G91" fmla="+- 1 0 0"/>
                    <a:gd name="G92" fmla="+- 1 0 0"/>
                    <a:gd name="G93" fmla="+- 1 0 0"/>
                    <a:gd name="T4" fmla="*/ 0 w 323"/>
                    <a:gd name="T5" fmla="*/ 0 h 379"/>
                    <a:gd name="T6" fmla="*/ 0 w 323"/>
                    <a:gd name="T7" fmla="*/ 0 h 379"/>
                    <a:gd name="T8" fmla="*/ 0 w 323"/>
                    <a:gd name="T9" fmla="*/ 0 h 379"/>
                    <a:gd name="T10" fmla="*/ 0 w 323"/>
                    <a:gd name="T11" fmla="*/ 0 h 379"/>
                    <a:gd name="T12" fmla="*/ 0 w 323"/>
                    <a:gd name="T13" fmla="*/ 0 h 379"/>
                    <a:gd name="T14" fmla="*/ 0 w 323"/>
                    <a:gd name="T15" fmla="*/ 0 h 379"/>
                    <a:gd name="T16" fmla="*/ 0 w 323"/>
                    <a:gd name="T17" fmla="*/ 0 h 379"/>
                    <a:gd name="T18" fmla="*/ 0 w 323"/>
                    <a:gd name="T19" fmla="*/ 0 h 379"/>
                    <a:gd name="T20" fmla="*/ 0 w 323"/>
                    <a:gd name="T21" fmla="*/ 0 h 379"/>
                    <a:gd name="T22" fmla="*/ 0 w 323"/>
                    <a:gd name="T23" fmla="*/ 0 h 379"/>
                    <a:gd name="T24" fmla="*/ 0 w 323"/>
                    <a:gd name="T25" fmla="*/ 0 h 379"/>
                    <a:gd name="T26" fmla="*/ 0 w 323"/>
                    <a:gd name="T27" fmla="*/ 0 h 379"/>
                    <a:gd name="T28" fmla="*/ 0 w 323"/>
                    <a:gd name="T29" fmla="*/ 0 h 379"/>
                    <a:gd name="T30" fmla="*/ 0 w 323"/>
                    <a:gd name="T31" fmla="*/ 0 h 379"/>
                    <a:gd name="T32" fmla="*/ 0 w 323"/>
                    <a:gd name="T33" fmla="*/ 0 h 379"/>
                    <a:gd name="T34" fmla="*/ 0 w 323"/>
                    <a:gd name="T35" fmla="*/ 0 h 379"/>
                    <a:gd name="T36" fmla="*/ 0 w 323"/>
                    <a:gd name="T37" fmla="*/ 0 h 379"/>
                    <a:gd name="T38" fmla="*/ 0 w 323"/>
                    <a:gd name="T39" fmla="*/ 0 h 379"/>
                    <a:gd name="T40" fmla="*/ 0 w 323"/>
                    <a:gd name="T41" fmla="*/ 0 h 379"/>
                    <a:gd name="T42" fmla="*/ 0 w 323"/>
                    <a:gd name="T43" fmla="*/ 0 h 379"/>
                    <a:gd name="T44" fmla="*/ 0 w 323"/>
                    <a:gd name="T45" fmla="*/ 0 h 379"/>
                    <a:gd name="T46" fmla="*/ 0 w 323"/>
                    <a:gd name="T47" fmla="*/ 0 h 379"/>
                    <a:gd name="T48" fmla="*/ 0 w 323"/>
                    <a:gd name="T49" fmla="*/ 0 h 379"/>
                    <a:gd name="T50" fmla="*/ 0 w 323"/>
                    <a:gd name="T51" fmla="*/ 0 h 379"/>
                    <a:gd name="T52" fmla="*/ 0 w 323"/>
                    <a:gd name="T53" fmla="*/ 0 h 379"/>
                    <a:gd name="T54" fmla="*/ 0 w 323"/>
                    <a:gd name="T55" fmla="*/ 0 h 379"/>
                    <a:gd name="T56" fmla="*/ 0 w 323"/>
                    <a:gd name="T57" fmla="*/ 0 h 379"/>
                    <a:gd name="T58" fmla="*/ 0 w 323"/>
                    <a:gd name="T59" fmla="*/ 0 h 379"/>
                    <a:gd name="T60" fmla="*/ 0 w 323"/>
                    <a:gd name="T61" fmla="*/ 0 h 379"/>
                    <a:gd name="T62" fmla="*/ 0 w 323"/>
                    <a:gd name="T63" fmla="*/ 0 h 379"/>
                    <a:gd name="T64" fmla="*/ 0 w 323"/>
                    <a:gd name="T65" fmla="*/ 0 h 379"/>
                    <a:gd name="T66" fmla="*/ 0 w 323"/>
                    <a:gd name="T67" fmla="*/ 0 h 379"/>
                    <a:gd name="T68" fmla="*/ 0 w 323"/>
                    <a:gd name="T69" fmla="*/ 0 h 379"/>
                    <a:gd name="T70" fmla="*/ 0 w 323"/>
                    <a:gd name="T71" fmla="*/ 0 h 379"/>
                    <a:gd name="T72" fmla="*/ 0 w 323"/>
                    <a:gd name="T73" fmla="*/ 0 h 379"/>
                    <a:gd name="T74" fmla="*/ 0 w 323"/>
                    <a:gd name="T75" fmla="*/ 0 h 379"/>
                    <a:gd name="T76" fmla="*/ 0 w 323"/>
                    <a:gd name="T77" fmla="*/ 0 h 379"/>
                    <a:gd name="T78" fmla="*/ 0 w 323"/>
                    <a:gd name="T79" fmla="*/ 0 h 379"/>
                    <a:gd name="T80" fmla="*/ 0 w 323"/>
                    <a:gd name="T81" fmla="*/ 0 h 379"/>
                    <a:gd name="T82" fmla="*/ 0 w 323"/>
                    <a:gd name="T83" fmla="*/ 0 h 379"/>
                    <a:gd name="T84" fmla="*/ 0 w 323"/>
                    <a:gd name="T85" fmla="*/ 0 h 379"/>
                    <a:gd name="T86" fmla="*/ 0 w 323"/>
                    <a:gd name="T87" fmla="*/ 0 h 379"/>
                    <a:gd name="T88" fmla="*/ 0 w 323"/>
                    <a:gd name="T89" fmla="*/ 0 h 379"/>
                    <a:gd name="T90" fmla="*/ 0 w 323"/>
                    <a:gd name="T91" fmla="*/ 0 h 379"/>
                    <a:gd name="T92" fmla="*/ 0 w 323"/>
                    <a:gd name="T93" fmla="*/ 0 h 379"/>
                    <a:gd name="T94" fmla="*/ 323 w 323"/>
                    <a:gd name="T95" fmla="*/ 379 h 379"/>
                  </a:gdLst>
                  <a:ahLst/>
                  <a:cxnLst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T92" t="T93" r="T94" b="T95"/>
                  <a:pathLst>
                    <a:path w="323" h="379">
                      <a:moveTo>
                        <a:pt x="126" y="50"/>
                      </a:moveTo>
                      <a:lnTo>
                        <a:pt x="101" y="70"/>
                      </a:lnTo>
                      <a:lnTo>
                        <a:pt x="76" y="92"/>
                      </a:lnTo>
                      <a:lnTo>
                        <a:pt x="54" y="115"/>
                      </a:lnTo>
                      <a:lnTo>
                        <a:pt x="34" y="140"/>
                      </a:lnTo>
                      <a:lnTo>
                        <a:pt x="18" y="167"/>
                      </a:lnTo>
                      <a:lnTo>
                        <a:pt x="6" y="196"/>
                      </a:lnTo>
                      <a:lnTo>
                        <a:pt x="0" y="227"/>
                      </a:lnTo>
                      <a:lnTo>
                        <a:pt x="1" y="259"/>
                      </a:lnTo>
                      <a:lnTo>
                        <a:pt x="4" y="267"/>
                      </a:lnTo>
                      <a:lnTo>
                        <a:pt x="7" y="277"/>
                      </a:lnTo>
                      <a:lnTo>
                        <a:pt x="11" y="283"/>
                      </a:lnTo>
                      <a:lnTo>
                        <a:pt x="15" y="291"/>
                      </a:lnTo>
                      <a:lnTo>
                        <a:pt x="21" y="298"/>
                      </a:lnTo>
                      <a:lnTo>
                        <a:pt x="27" y="305"/>
                      </a:lnTo>
                      <a:lnTo>
                        <a:pt x="34" y="311"/>
                      </a:lnTo>
                      <a:lnTo>
                        <a:pt x="41" y="316"/>
                      </a:lnTo>
                      <a:lnTo>
                        <a:pt x="57" y="325"/>
                      </a:lnTo>
                      <a:lnTo>
                        <a:pt x="72" y="333"/>
                      </a:lnTo>
                      <a:lnTo>
                        <a:pt x="87" y="340"/>
                      </a:lnTo>
                      <a:lnTo>
                        <a:pt x="103" y="345"/>
                      </a:lnTo>
                      <a:lnTo>
                        <a:pt x="120" y="351"/>
                      </a:lnTo>
                      <a:lnTo>
                        <a:pt x="136" y="356"/>
                      </a:lnTo>
                      <a:lnTo>
                        <a:pt x="153" y="360"/>
                      </a:lnTo>
                      <a:lnTo>
                        <a:pt x="169" y="364"/>
                      </a:lnTo>
                      <a:lnTo>
                        <a:pt x="187" y="367"/>
                      </a:lnTo>
                      <a:lnTo>
                        <a:pt x="204" y="370"/>
                      </a:lnTo>
                      <a:lnTo>
                        <a:pt x="221" y="372"/>
                      </a:lnTo>
                      <a:lnTo>
                        <a:pt x="238" y="374"/>
                      </a:lnTo>
                      <a:lnTo>
                        <a:pt x="256" y="375"/>
                      </a:lnTo>
                      <a:lnTo>
                        <a:pt x="273" y="376"/>
                      </a:lnTo>
                      <a:lnTo>
                        <a:pt x="290" y="378"/>
                      </a:lnTo>
                      <a:lnTo>
                        <a:pt x="307" y="379"/>
                      </a:lnTo>
                      <a:lnTo>
                        <a:pt x="312" y="379"/>
                      </a:lnTo>
                      <a:lnTo>
                        <a:pt x="317" y="375"/>
                      </a:lnTo>
                      <a:lnTo>
                        <a:pt x="320" y="372"/>
                      </a:lnTo>
                      <a:lnTo>
                        <a:pt x="323" y="366"/>
                      </a:lnTo>
                      <a:lnTo>
                        <a:pt x="323" y="360"/>
                      </a:lnTo>
                      <a:lnTo>
                        <a:pt x="320" y="356"/>
                      </a:lnTo>
                      <a:lnTo>
                        <a:pt x="316" y="352"/>
                      </a:lnTo>
                      <a:lnTo>
                        <a:pt x="311" y="351"/>
                      </a:lnTo>
                      <a:lnTo>
                        <a:pt x="295" y="351"/>
                      </a:lnTo>
                      <a:lnTo>
                        <a:pt x="279" y="351"/>
                      </a:lnTo>
                      <a:lnTo>
                        <a:pt x="263" y="350"/>
                      </a:lnTo>
                      <a:lnTo>
                        <a:pt x="248" y="349"/>
                      </a:lnTo>
                      <a:lnTo>
                        <a:pt x="231" y="348"/>
                      </a:lnTo>
                      <a:lnTo>
                        <a:pt x="215" y="345"/>
                      </a:lnTo>
                      <a:lnTo>
                        <a:pt x="200" y="343"/>
                      </a:lnTo>
                      <a:lnTo>
                        <a:pt x="183" y="341"/>
                      </a:lnTo>
                      <a:lnTo>
                        <a:pt x="168" y="337"/>
                      </a:lnTo>
                      <a:lnTo>
                        <a:pt x="151" y="334"/>
                      </a:lnTo>
                      <a:lnTo>
                        <a:pt x="136" y="329"/>
                      </a:lnTo>
                      <a:lnTo>
                        <a:pt x="121" y="325"/>
                      </a:lnTo>
                      <a:lnTo>
                        <a:pt x="106" y="320"/>
                      </a:lnTo>
                      <a:lnTo>
                        <a:pt x="92" y="313"/>
                      </a:lnTo>
                      <a:lnTo>
                        <a:pt x="76" y="306"/>
                      </a:lnTo>
                      <a:lnTo>
                        <a:pt x="62" y="300"/>
                      </a:lnTo>
                      <a:lnTo>
                        <a:pt x="51" y="291"/>
                      </a:lnTo>
                      <a:lnTo>
                        <a:pt x="41" y="280"/>
                      </a:lnTo>
                      <a:lnTo>
                        <a:pt x="35" y="269"/>
                      </a:lnTo>
                      <a:lnTo>
                        <a:pt x="31" y="255"/>
                      </a:lnTo>
                      <a:lnTo>
                        <a:pt x="31" y="239"/>
                      </a:lnTo>
                      <a:lnTo>
                        <a:pt x="33" y="218"/>
                      </a:lnTo>
                      <a:lnTo>
                        <a:pt x="38" y="197"/>
                      </a:lnTo>
                      <a:lnTo>
                        <a:pt x="42" y="182"/>
                      </a:lnTo>
                      <a:lnTo>
                        <a:pt x="51" y="165"/>
                      </a:lnTo>
                      <a:lnTo>
                        <a:pt x="60" y="150"/>
                      </a:lnTo>
                      <a:lnTo>
                        <a:pt x="68" y="136"/>
                      </a:lnTo>
                      <a:lnTo>
                        <a:pt x="79" y="124"/>
                      </a:lnTo>
                      <a:lnTo>
                        <a:pt x="89" y="111"/>
                      </a:lnTo>
                      <a:lnTo>
                        <a:pt x="101" y="100"/>
                      </a:lnTo>
                      <a:lnTo>
                        <a:pt x="114" y="88"/>
                      </a:lnTo>
                      <a:lnTo>
                        <a:pt x="129" y="76"/>
                      </a:lnTo>
                      <a:lnTo>
                        <a:pt x="144" y="64"/>
                      </a:lnTo>
                      <a:lnTo>
                        <a:pt x="162" y="53"/>
                      </a:lnTo>
                      <a:lnTo>
                        <a:pt x="181" y="41"/>
                      </a:lnTo>
                      <a:lnTo>
                        <a:pt x="201" y="31"/>
                      </a:lnTo>
                      <a:lnTo>
                        <a:pt x="219" y="22"/>
                      </a:lnTo>
                      <a:lnTo>
                        <a:pt x="237" y="14"/>
                      </a:lnTo>
                      <a:lnTo>
                        <a:pt x="253" y="7"/>
                      </a:lnTo>
                      <a:lnTo>
                        <a:pt x="268" y="1"/>
                      </a:lnTo>
                      <a:lnTo>
                        <a:pt x="255" y="0"/>
                      </a:lnTo>
                      <a:lnTo>
                        <a:pt x="238" y="1"/>
                      </a:lnTo>
                      <a:lnTo>
                        <a:pt x="221" y="5"/>
                      </a:lnTo>
                      <a:lnTo>
                        <a:pt x="201" y="11"/>
                      </a:lnTo>
                      <a:lnTo>
                        <a:pt x="181" y="19"/>
                      </a:lnTo>
                      <a:lnTo>
                        <a:pt x="161" y="28"/>
                      </a:lnTo>
                      <a:lnTo>
                        <a:pt x="142" y="39"/>
                      </a:lnTo>
                      <a:lnTo>
                        <a:pt x="126" y="5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360" cap="sq">
                  <a:solidFill>
                    <a:srgbClr val="80808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756" name="Freeform 180"/>
                <p:cNvSpPr>
                  <a:spLocks noChangeArrowheads="1"/>
                </p:cNvSpPr>
                <p:nvPr/>
              </p:nvSpPr>
              <p:spPr bwMode="auto">
                <a:xfrm>
                  <a:off x="4676" y="3159"/>
                  <a:ext cx="60" cy="40"/>
                </a:xfrm>
                <a:custGeom>
                  <a:avLst/>
                  <a:gdLst>
                    <a:gd name="G0" fmla="+- 1 0 0"/>
                    <a:gd name="G1" fmla="+- 1 0 0"/>
                    <a:gd name="G2" fmla="+- 1 0 0"/>
                    <a:gd name="G3" fmla="+- 0 0 0"/>
                    <a:gd name="G4" fmla="+- 0 0 0"/>
                    <a:gd name="G5" fmla="+- 0 0 0"/>
                    <a:gd name="G6" fmla="+- 1 0 0"/>
                    <a:gd name="G7" fmla="+- 1 0 0"/>
                    <a:gd name="G8" fmla="+- 1 0 0"/>
                    <a:gd name="G9" fmla="+- 1 0 0"/>
                    <a:gd name="G10" fmla="+- 1 0 0"/>
                    <a:gd name="G11" fmla="+- 1 0 0"/>
                    <a:gd name="G12" fmla="+- 1 0 0"/>
                    <a:gd name="G13" fmla="+- 1 0 0"/>
                    <a:gd name="G14" fmla="+- 1 0 0"/>
                    <a:gd name="G15" fmla="+- 1 0 0"/>
                    <a:gd name="G16" fmla="+- 1 0 0"/>
                    <a:gd name="G17" fmla="+- 1 0 0"/>
                    <a:gd name="G18" fmla="+- 1 0 0"/>
                    <a:gd name="G19" fmla="+- 1 0 0"/>
                    <a:gd name="G20" fmla="+- 1 0 0"/>
                    <a:gd name="G21" fmla="+- 1 0 0"/>
                    <a:gd name="G22" fmla="+- 1 0 0"/>
                    <a:gd name="G23" fmla="+- 0 0 0"/>
                    <a:gd name="G24" fmla="+- 1 0 0"/>
                    <a:gd name="G25" fmla="+- 1 0 0"/>
                    <a:gd name="G26" fmla="+- 1 0 0"/>
                    <a:gd name="G27" fmla="+- 92 0 0"/>
                    <a:gd name="G28" fmla="+- 1 0 0"/>
                    <a:gd name="G29" fmla="+- 1 0 0"/>
                    <a:gd name="G30" fmla="+- 1 0 0"/>
                    <a:gd name="G31" fmla="+- 1 0 0"/>
                    <a:gd name="G32" fmla="+- 1 0 0"/>
                    <a:gd name="G33" fmla="+- 1 0 0"/>
                    <a:gd name="G34" fmla="+- 1 0 0"/>
                    <a:gd name="G35" fmla="+- 1 0 0"/>
                    <a:gd name="G36" fmla="+- 1 0 0"/>
                    <a:gd name="G37" fmla="+- 1 0 0"/>
                    <a:gd name="G38" fmla="+- 1 0 0"/>
                    <a:gd name="G39" fmla="+- 1 0 0"/>
                    <a:gd name="G40" fmla="+- 1 0 0"/>
                    <a:gd name="G41" fmla="+- 1 0 0"/>
                    <a:gd name="G42" fmla="*/ 1 35987 55552"/>
                    <a:gd name="G43" fmla="*/ G42 1 180"/>
                    <a:gd name="G44" fmla="cos 0 G43"/>
                    <a:gd name="G45" fmla="+- 0 0 0"/>
                    <a:gd name="G46" fmla="+- 6 0 0"/>
                    <a:gd name="G47" fmla="+- 0 0 0"/>
                    <a:gd name="G48" fmla="+- 1 0 0"/>
                    <a:gd name="G49" fmla="+- 1 0 0"/>
                    <a:gd name="G50" fmla="+- 1 0 0"/>
                    <a:gd name="G51" fmla="+- 1 0 0"/>
                    <a:gd name="G52" fmla="+- 1 0 0"/>
                    <a:gd name="G53" fmla="+- 1 0 0"/>
                    <a:gd name="G54" fmla="+- 1 0 0"/>
                    <a:gd name="T0" fmla="*/ 0 256 1"/>
                    <a:gd name="T1" fmla="*/ 0 256 1"/>
                    <a:gd name="G55" fmla="+- 0 T0 T1"/>
                    <a:gd name="G56" fmla="cos 54736 G55"/>
                    <a:gd name="T2" fmla="*/ 0 256 1"/>
                    <a:gd name="T3" fmla="*/ 0 256 1"/>
                    <a:gd name="G57" fmla="+- 0 T2 T3"/>
                    <a:gd name="G58" fmla="sin 54766 G57"/>
                    <a:gd name="G59" fmla="+- G56 G58 0"/>
                    <a:gd name="G60" fmla="+- G59 10800 0"/>
                    <a:gd name="G61" fmla="+- 1 0 0"/>
                    <a:gd name="G62" fmla="+- 1 0 0"/>
                    <a:gd name="G63" fmla="+- 1 0 0"/>
                    <a:gd name="G64" fmla="+- 1 0 0"/>
                    <a:gd name="G65" fmla="+- 1 0 0"/>
                    <a:gd name="G66" fmla="+- 1 0 0"/>
                    <a:gd name="G67" fmla="+- 1 0 0"/>
                    <a:gd name="T4" fmla="*/ 0 w 282"/>
                    <a:gd name="T5" fmla="*/ 0 h 253"/>
                    <a:gd name="T6" fmla="*/ 0 w 282"/>
                    <a:gd name="T7" fmla="*/ 0 h 253"/>
                    <a:gd name="T8" fmla="*/ 0 w 282"/>
                    <a:gd name="T9" fmla="*/ 0 h 253"/>
                    <a:gd name="T10" fmla="*/ 0 w 282"/>
                    <a:gd name="T11" fmla="*/ 0 h 253"/>
                    <a:gd name="T12" fmla="*/ 0 w 282"/>
                    <a:gd name="T13" fmla="*/ 0 h 253"/>
                    <a:gd name="T14" fmla="*/ 0 w 282"/>
                    <a:gd name="T15" fmla="*/ 0 h 253"/>
                    <a:gd name="T16" fmla="*/ 0 w 282"/>
                    <a:gd name="T17" fmla="*/ 0 h 253"/>
                    <a:gd name="T18" fmla="*/ 0 w 282"/>
                    <a:gd name="T19" fmla="*/ 0 h 253"/>
                    <a:gd name="T20" fmla="*/ 0 w 282"/>
                    <a:gd name="T21" fmla="*/ 0 h 253"/>
                    <a:gd name="T22" fmla="*/ 0 w 282"/>
                    <a:gd name="T23" fmla="*/ 0 h 253"/>
                    <a:gd name="T24" fmla="*/ 0 w 282"/>
                    <a:gd name="T25" fmla="*/ 0 h 253"/>
                    <a:gd name="T26" fmla="*/ 0 w 282"/>
                    <a:gd name="T27" fmla="*/ 0 h 253"/>
                    <a:gd name="T28" fmla="*/ 0 w 282"/>
                    <a:gd name="T29" fmla="*/ 0 h 253"/>
                    <a:gd name="T30" fmla="*/ 0 w 282"/>
                    <a:gd name="T31" fmla="*/ 0 h 253"/>
                    <a:gd name="T32" fmla="*/ 0 w 282"/>
                    <a:gd name="T33" fmla="*/ 0 h 253"/>
                    <a:gd name="T34" fmla="*/ 0 w 282"/>
                    <a:gd name="T35" fmla="*/ 0 h 253"/>
                    <a:gd name="T36" fmla="*/ 0 w 282"/>
                    <a:gd name="T37" fmla="*/ 0 h 253"/>
                    <a:gd name="T38" fmla="*/ 0 w 282"/>
                    <a:gd name="T39" fmla="*/ 0 h 253"/>
                    <a:gd name="T40" fmla="*/ 0 w 282"/>
                    <a:gd name="T41" fmla="*/ 0 h 253"/>
                    <a:gd name="T42" fmla="*/ 0 w 282"/>
                    <a:gd name="T43" fmla="*/ 0 h 253"/>
                    <a:gd name="T44" fmla="*/ 0 w 282"/>
                    <a:gd name="T45" fmla="*/ 0 h 253"/>
                    <a:gd name="T46" fmla="*/ 0 w 282"/>
                    <a:gd name="T47" fmla="*/ 0 h 253"/>
                    <a:gd name="T48" fmla="*/ 0 w 282"/>
                    <a:gd name="T49" fmla="*/ 0 h 253"/>
                    <a:gd name="T50" fmla="*/ 0 w 282"/>
                    <a:gd name="T51" fmla="*/ 0 h 253"/>
                    <a:gd name="T52" fmla="*/ 0 w 282"/>
                    <a:gd name="T53" fmla="*/ 0 h 253"/>
                    <a:gd name="T54" fmla="*/ 0 w 282"/>
                    <a:gd name="T55" fmla="*/ 0 h 253"/>
                    <a:gd name="T56" fmla="*/ 0 w 282"/>
                    <a:gd name="T57" fmla="*/ 0 h 253"/>
                    <a:gd name="T58" fmla="*/ 0 w 282"/>
                    <a:gd name="T59" fmla="*/ 0 h 253"/>
                    <a:gd name="T60" fmla="*/ 0 w 282"/>
                    <a:gd name="T61" fmla="*/ 0 h 253"/>
                    <a:gd name="T62" fmla="*/ 0 w 282"/>
                    <a:gd name="T63" fmla="*/ 0 h 253"/>
                    <a:gd name="T64" fmla="*/ 0 w 282"/>
                    <a:gd name="T65" fmla="*/ 0 h 253"/>
                    <a:gd name="T66" fmla="*/ 0 w 282"/>
                    <a:gd name="T67" fmla="*/ 0 h 253"/>
                    <a:gd name="T68" fmla="*/ 0 w 282"/>
                    <a:gd name="T69" fmla="*/ 0 h 253"/>
                    <a:gd name="T70" fmla="*/ 0 w 282"/>
                    <a:gd name="T71" fmla="*/ 0 h 253"/>
                    <a:gd name="T72" fmla="*/ 0 w 282"/>
                    <a:gd name="T73" fmla="*/ 0 h 253"/>
                    <a:gd name="T74" fmla="*/ 0 w 282"/>
                    <a:gd name="T75" fmla="*/ 0 h 253"/>
                    <a:gd name="T76" fmla="*/ 0 w 282"/>
                    <a:gd name="T77" fmla="*/ 0 h 253"/>
                    <a:gd name="T78" fmla="*/ 0 w 282"/>
                    <a:gd name="T79" fmla="*/ 0 h 253"/>
                    <a:gd name="T80" fmla="*/ 0 w 282"/>
                    <a:gd name="T81" fmla="*/ 0 h 253"/>
                    <a:gd name="T82" fmla="*/ 0 w 282"/>
                    <a:gd name="T83" fmla="*/ 0 h 253"/>
                    <a:gd name="T84" fmla="*/ 0 w 282"/>
                    <a:gd name="T85" fmla="*/ 0 h 253"/>
                    <a:gd name="T86" fmla="*/ 0 w 282"/>
                    <a:gd name="T87" fmla="*/ 0 h 253"/>
                    <a:gd name="T88" fmla="*/ 0 w 282"/>
                    <a:gd name="T89" fmla="*/ 0 h 253"/>
                    <a:gd name="T90" fmla="*/ 0 w 282"/>
                    <a:gd name="T91" fmla="*/ 0 h 253"/>
                    <a:gd name="T92" fmla="*/ 0 w 282"/>
                    <a:gd name="T93" fmla="*/ 0 h 253"/>
                    <a:gd name="T94" fmla="*/ 0 w 282"/>
                    <a:gd name="T95" fmla="*/ 0 h 253"/>
                    <a:gd name="T96" fmla="*/ 0 w 282"/>
                    <a:gd name="T97" fmla="*/ 0 h 253"/>
                    <a:gd name="T98" fmla="*/ 0 w 282"/>
                    <a:gd name="T99" fmla="*/ 0 h 253"/>
                    <a:gd name="T100" fmla="*/ 0 w 282"/>
                    <a:gd name="T101" fmla="*/ 0 h 253"/>
                    <a:gd name="T102" fmla="*/ 0 w 282"/>
                    <a:gd name="T103" fmla="*/ 0 h 253"/>
                    <a:gd name="T104" fmla="*/ 0 w 282"/>
                    <a:gd name="T105" fmla="*/ 0 h 253"/>
                    <a:gd name="T106" fmla="*/ 0 w 282"/>
                    <a:gd name="T107" fmla="*/ 0 h 253"/>
                    <a:gd name="T108" fmla="*/ 0 w 282"/>
                    <a:gd name="T109" fmla="*/ 0 h 253"/>
                    <a:gd name="T110" fmla="*/ 0 w 282"/>
                    <a:gd name="T111" fmla="*/ 0 h 253"/>
                    <a:gd name="T112" fmla="*/ 0 w 282"/>
                    <a:gd name="T113" fmla="*/ 0 h 253"/>
                    <a:gd name="T114" fmla="*/ 0 w 282"/>
                    <a:gd name="T115" fmla="*/ 0 h 253"/>
                    <a:gd name="T116" fmla="*/ 0 w 282"/>
                    <a:gd name="T117" fmla="*/ 0 h 253"/>
                    <a:gd name="T118" fmla="*/ 0 w 282"/>
                    <a:gd name="T119" fmla="*/ 0 h 253"/>
                    <a:gd name="T120" fmla="*/ 0 w 282"/>
                    <a:gd name="T121" fmla="*/ 0 h 253"/>
                    <a:gd name="T122" fmla="*/ 0 w 282"/>
                    <a:gd name="T123" fmla="*/ 0 h 253"/>
                    <a:gd name="T124" fmla="*/ 0 w 282"/>
                    <a:gd name="T125" fmla="*/ 0 h 253"/>
                    <a:gd name="T126" fmla="*/ 0 w 282"/>
                    <a:gd name="T127" fmla="*/ 0 h 253"/>
                    <a:gd name="T128" fmla="*/ 282 w 282"/>
                    <a:gd name="T129" fmla="*/ 253 h 253"/>
                  </a:gdLst>
                  <a:ahLst/>
                  <a:cxnLst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T126" t="T127" r="T128" b="T129"/>
                  <a:pathLst>
                    <a:path w="282" h="253">
                      <a:moveTo>
                        <a:pt x="235" y="78"/>
                      </a:moveTo>
                      <a:lnTo>
                        <a:pt x="248" y="92"/>
                      </a:lnTo>
                      <a:lnTo>
                        <a:pt x="255" y="108"/>
                      </a:lnTo>
                      <a:lnTo>
                        <a:pt x="259" y="125"/>
                      </a:lnTo>
                      <a:lnTo>
                        <a:pt x="259" y="144"/>
                      </a:lnTo>
                      <a:lnTo>
                        <a:pt x="257" y="159"/>
                      </a:lnTo>
                      <a:lnTo>
                        <a:pt x="252" y="171"/>
                      </a:lnTo>
                      <a:lnTo>
                        <a:pt x="244" y="184"/>
                      </a:lnTo>
                      <a:lnTo>
                        <a:pt x="236" y="194"/>
                      </a:lnTo>
                      <a:lnTo>
                        <a:pt x="225" y="206"/>
                      </a:lnTo>
                      <a:lnTo>
                        <a:pt x="215" y="215"/>
                      </a:lnTo>
                      <a:lnTo>
                        <a:pt x="204" y="225"/>
                      </a:lnTo>
                      <a:lnTo>
                        <a:pt x="194" y="236"/>
                      </a:lnTo>
                      <a:lnTo>
                        <a:pt x="191" y="239"/>
                      </a:lnTo>
                      <a:lnTo>
                        <a:pt x="190" y="242"/>
                      </a:lnTo>
                      <a:lnTo>
                        <a:pt x="191" y="246"/>
                      </a:lnTo>
                      <a:lnTo>
                        <a:pt x="194" y="249"/>
                      </a:lnTo>
                      <a:lnTo>
                        <a:pt x="197" y="252"/>
                      </a:lnTo>
                      <a:lnTo>
                        <a:pt x="201" y="253"/>
                      </a:lnTo>
                      <a:lnTo>
                        <a:pt x="205" y="252"/>
                      </a:lnTo>
                      <a:lnTo>
                        <a:pt x="209" y="249"/>
                      </a:lnTo>
                      <a:lnTo>
                        <a:pt x="232" y="234"/>
                      </a:lnTo>
                      <a:lnTo>
                        <a:pt x="251" y="215"/>
                      </a:lnTo>
                      <a:lnTo>
                        <a:pt x="267" y="192"/>
                      </a:lnTo>
                      <a:lnTo>
                        <a:pt x="278" y="168"/>
                      </a:lnTo>
                      <a:lnTo>
                        <a:pt x="282" y="141"/>
                      </a:lnTo>
                      <a:lnTo>
                        <a:pt x="279" y="116"/>
                      </a:lnTo>
                      <a:lnTo>
                        <a:pt x="270" y="92"/>
                      </a:lnTo>
                      <a:lnTo>
                        <a:pt x="251" y="70"/>
                      </a:lnTo>
                      <a:lnTo>
                        <a:pt x="237" y="59"/>
                      </a:lnTo>
                      <a:lnTo>
                        <a:pt x="221" y="48"/>
                      </a:lnTo>
                      <a:lnTo>
                        <a:pt x="202" y="39"/>
                      </a:lnTo>
                      <a:lnTo>
                        <a:pt x="183" y="31"/>
                      </a:lnTo>
                      <a:lnTo>
                        <a:pt x="163" y="24"/>
                      </a:lnTo>
                      <a:lnTo>
                        <a:pt x="142" y="18"/>
                      </a:lnTo>
                      <a:lnTo>
                        <a:pt x="122" y="13"/>
                      </a:lnTo>
                      <a:lnTo>
                        <a:pt x="101" y="8"/>
                      </a:lnTo>
                      <a:lnTo>
                        <a:pt x="82" y="5"/>
                      </a:lnTo>
                      <a:lnTo>
                        <a:pt x="63" y="2"/>
                      </a:lnTo>
                      <a:lnTo>
                        <a:pt x="47" y="0"/>
                      </a:lnTo>
                      <a:lnTo>
                        <a:pt x="32" y="0"/>
                      </a:lnTo>
                      <a:lnTo>
                        <a:pt x="19" y="0"/>
                      </a:lnTo>
                      <a:lnTo>
                        <a:pt x="10" y="1"/>
                      </a:lnTo>
                      <a:lnTo>
                        <a:pt x="4" y="4"/>
                      </a:lnTo>
                      <a:lnTo>
                        <a:pt x="0" y="6"/>
                      </a:lnTo>
                      <a:lnTo>
                        <a:pt x="12" y="8"/>
                      </a:lnTo>
                      <a:lnTo>
                        <a:pt x="25" y="9"/>
                      </a:lnTo>
                      <a:lnTo>
                        <a:pt x="38" y="12"/>
                      </a:lnTo>
                      <a:lnTo>
                        <a:pt x="52" y="14"/>
                      </a:lnTo>
                      <a:lnTo>
                        <a:pt x="67" y="16"/>
                      </a:lnTo>
                      <a:lnTo>
                        <a:pt x="82" y="18"/>
                      </a:lnTo>
                      <a:lnTo>
                        <a:pt x="97" y="22"/>
                      </a:lnTo>
                      <a:lnTo>
                        <a:pt x="114" y="25"/>
                      </a:lnTo>
                      <a:lnTo>
                        <a:pt x="129" y="30"/>
                      </a:lnTo>
                      <a:lnTo>
                        <a:pt x="146" y="35"/>
                      </a:lnTo>
                      <a:lnTo>
                        <a:pt x="162" y="40"/>
                      </a:lnTo>
                      <a:lnTo>
                        <a:pt x="177" y="46"/>
                      </a:lnTo>
                      <a:lnTo>
                        <a:pt x="192" y="53"/>
                      </a:lnTo>
                      <a:lnTo>
                        <a:pt x="208" y="60"/>
                      </a:lnTo>
                      <a:lnTo>
                        <a:pt x="222" y="69"/>
                      </a:lnTo>
                      <a:lnTo>
                        <a:pt x="235" y="7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360" cap="sq">
                  <a:solidFill>
                    <a:srgbClr val="80808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757" name="Freeform 181"/>
                <p:cNvSpPr>
                  <a:spLocks noChangeArrowheads="1"/>
                </p:cNvSpPr>
                <p:nvPr/>
              </p:nvSpPr>
              <p:spPr bwMode="auto">
                <a:xfrm>
                  <a:off x="4555" y="3182"/>
                  <a:ext cx="23" cy="37"/>
                </a:xfrm>
                <a:custGeom>
                  <a:avLst/>
                  <a:gdLst>
                    <a:gd name="G0" fmla="+- 128 0 0"/>
                    <a:gd name="G1" fmla="+- 148 0 0"/>
                    <a:gd name="G2" fmla="+- 166 0 0"/>
                    <a:gd name="G3" fmla="+- 0 0 0"/>
                    <a:gd name="G4" fmla="+- 1 0 0"/>
                    <a:gd name="G5" fmla="+- 1 0 0"/>
                    <a:gd name="G6" fmla="+- 1 0 0"/>
                    <a:gd name="G7" fmla="+- 1 0 0"/>
                    <a:gd name="G8" fmla="+- 1 0 0"/>
                    <a:gd name="G9" fmla="+- 1 0 0"/>
                    <a:gd name="G10" fmla="+- 1 0 0"/>
                    <a:gd name="G11" fmla="+- 1 0 0"/>
                    <a:gd name="G12" fmla="+- 1 0 0"/>
                    <a:gd name="G13" fmla="+- 1 0 0"/>
                    <a:gd name="G14" fmla="+- 1 0 0"/>
                    <a:gd name="G15" fmla="+- 1 0 0"/>
                    <a:gd name="G16" fmla="+- 1 0 0"/>
                    <a:gd name="G17" fmla="+- 1 0 0"/>
                    <a:gd name="G18" fmla="+- 1 0 0"/>
                    <a:gd name="G19" fmla="+- 1 0 0"/>
                    <a:gd name="G20" fmla="+- 1 0 0"/>
                    <a:gd name="G21" fmla="+- 1 0 0"/>
                    <a:gd name="G22" fmla="+- 1 0 0"/>
                    <a:gd name="G23" fmla="+- 1 0 0"/>
                    <a:gd name="G24" fmla="+- 1 0 0"/>
                    <a:gd name="G25" fmla="+- 1 0 0"/>
                    <a:gd name="G26" fmla="+- 1 0 0"/>
                    <a:gd name="G27" fmla="+- 1 0 0"/>
                    <a:gd name="G28" fmla="+- 1 0 0"/>
                    <a:gd name="G29" fmla="+- 1 0 0"/>
                    <a:gd name="G30" fmla="+- 1 0 0"/>
                    <a:gd name="G31" fmla="+- 1 0 0"/>
                    <a:gd name="G32" fmla="+- 1 0 0"/>
                    <a:gd name="G33" fmla="+- 1 0 0"/>
                    <a:gd name="G34" fmla="+- 1 0 0"/>
                    <a:gd name="G35" fmla="+- 1 0 0"/>
                    <a:gd name="G36" fmla="+- 1 0 0"/>
                    <a:gd name="G37" fmla="+- 1 0 0"/>
                    <a:gd name="G38" fmla="+- 1 0 0"/>
                    <a:gd name="G39" fmla="+- 0 0 0"/>
                    <a:gd name="G40" fmla="+- 128 0 0"/>
                    <a:gd name="T0" fmla="*/ 0 w 115"/>
                    <a:gd name="T1" fmla="*/ 0 h 236"/>
                    <a:gd name="T2" fmla="*/ 0 w 115"/>
                    <a:gd name="T3" fmla="*/ 0 h 236"/>
                    <a:gd name="T4" fmla="*/ 0 w 115"/>
                    <a:gd name="T5" fmla="*/ 0 h 236"/>
                    <a:gd name="T6" fmla="*/ 0 w 115"/>
                    <a:gd name="T7" fmla="*/ 0 h 236"/>
                    <a:gd name="T8" fmla="*/ 0 w 115"/>
                    <a:gd name="T9" fmla="*/ 0 h 236"/>
                    <a:gd name="T10" fmla="*/ 0 w 115"/>
                    <a:gd name="T11" fmla="*/ 0 h 236"/>
                    <a:gd name="T12" fmla="*/ 0 w 115"/>
                    <a:gd name="T13" fmla="*/ 0 h 236"/>
                    <a:gd name="T14" fmla="*/ 0 w 115"/>
                    <a:gd name="T15" fmla="*/ 0 h 236"/>
                    <a:gd name="T16" fmla="*/ 0 w 115"/>
                    <a:gd name="T17" fmla="*/ 0 h 236"/>
                    <a:gd name="T18" fmla="*/ 0 w 115"/>
                    <a:gd name="T19" fmla="*/ 0 h 236"/>
                    <a:gd name="T20" fmla="*/ 0 w 115"/>
                    <a:gd name="T21" fmla="*/ 0 h 236"/>
                    <a:gd name="T22" fmla="*/ 0 w 115"/>
                    <a:gd name="T23" fmla="*/ 0 h 236"/>
                    <a:gd name="T24" fmla="*/ 0 w 115"/>
                    <a:gd name="T25" fmla="*/ 0 h 236"/>
                    <a:gd name="T26" fmla="*/ 0 w 115"/>
                    <a:gd name="T27" fmla="*/ 0 h 236"/>
                    <a:gd name="T28" fmla="*/ 0 w 115"/>
                    <a:gd name="T29" fmla="*/ 0 h 236"/>
                    <a:gd name="T30" fmla="*/ 0 w 115"/>
                    <a:gd name="T31" fmla="*/ 0 h 236"/>
                    <a:gd name="T32" fmla="*/ 0 w 115"/>
                    <a:gd name="T33" fmla="*/ 0 h 236"/>
                    <a:gd name="T34" fmla="*/ 0 w 115"/>
                    <a:gd name="T35" fmla="*/ 0 h 236"/>
                    <a:gd name="T36" fmla="*/ 0 w 115"/>
                    <a:gd name="T37" fmla="*/ 0 h 236"/>
                    <a:gd name="T38" fmla="*/ 0 w 115"/>
                    <a:gd name="T39" fmla="*/ 0 h 236"/>
                    <a:gd name="T40" fmla="*/ 0 w 115"/>
                    <a:gd name="T41" fmla="*/ 0 h 236"/>
                    <a:gd name="T42" fmla="*/ 0 w 115"/>
                    <a:gd name="T43" fmla="*/ 0 h 236"/>
                    <a:gd name="T44" fmla="*/ 0 w 115"/>
                    <a:gd name="T45" fmla="*/ 0 h 236"/>
                    <a:gd name="T46" fmla="*/ 0 w 115"/>
                    <a:gd name="T47" fmla="*/ 0 h 236"/>
                    <a:gd name="T48" fmla="*/ 0 w 115"/>
                    <a:gd name="T49" fmla="*/ 0 h 236"/>
                    <a:gd name="T50" fmla="*/ 0 w 115"/>
                    <a:gd name="T51" fmla="*/ 0 h 236"/>
                    <a:gd name="T52" fmla="*/ 0 w 115"/>
                    <a:gd name="T53" fmla="*/ 0 h 236"/>
                    <a:gd name="T54" fmla="*/ 0 w 115"/>
                    <a:gd name="T55" fmla="*/ 0 h 236"/>
                    <a:gd name="T56" fmla="*/ 0 w 115"/>
                    <a:gd name="T57" fmla="*/ 0 h 236"/>
                    <a:gd name="T58" fmla="*/ 0 w 115"/>
                    <a:gd name="T59" fmla="*/ 0 h 236"/>
                    <a:gd name="T60" fmla="*/ 0 w 115"/>
                    <a:gd name="T61" fmla="*/ 0 h 236"/>
                    <a:gd name="T62" fmla="*/ 0 w 115"/>
                    <a:gd name="T63" fmla="*/ 0 h 236"/>
                    <a:gd name="T64" fmla="*/ 0 w 115"/>
                    <a:gd name="T65" fmla="*/ 0 h 236"/>
                    <a:gd name="T66" fmla="*/ 0 w 115"/>
                    <a:gd name="T67" fmla="*/ 0 h 236"/>
                    <a:gd name="T68" fmla="*/ 0 w 115"/>
                    <a:gd name="T69" fmla="*/ 0 h 236"/>
                    <a:gd name="T70" fmla="*/ 0 w 115"/>
                    <a:gd name="T71" fmla="*/ 0 h 236"/>
                    <a:gd name="T72" fmla="*/ 0 w 115"/>
                    <a:gd name="T73" fmla="*/ 0 h 236"/>
                    <a:gd name="T74" fmla="*/ 0 w 115"/>
                    <a:gd name="T75" fmla="*/ 0 h 236"/>
                    <a:gd name="T76" fmla="*/ 0 w 115"/>
                    <a:gd name="T77" fmla="*/ 0 h 236"/>
                    <a:gd name="T78" fmla="*/ 0 w 115"/>
                    <a:gd name="T79" fmla="*/ 0 h 236"/>
                    <a:gd name="T80" fmla="*/ 0 w 115"/>
                    <a:gd name="T81" fmla="*/ 0 h 236"/>
                    <a:gd name="T82" fmla="*/ 0 w 115"/>
                    <a:gd name="T83" fmla="*/ 0 h 236"/>
                    <a:gd name="T84" fmla="*/ 115 w 115"/>
                    <a:gd name="T85" fmla="*/ 236 h 2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T82" t="T83" r="T84" b="T85"/>
                  <a:pathLst>
                    <a:path w="115" h="236">
                      <a:moveTo>
                        <a:pt x="0" y="128"/>
                      </a:moveTo>
                      <a:lnTo>
                        <a:pt x="0" y="148"/>
                      </a:lnTo>
                      <a:lnTo>
                        <a:pt x="5" y="166"/>
                      </a:lnTo>
                      <a:lnTo>
                        <a:pt x="13" y="184"/>
                      </a:lnTo>
                      <a:lnTo>
                        <a:pt x="24" y="198"/>
                      </a:lnTo>
                      <a:lnTo>
                        <a:pt x="39" y="211"/>
                      </a:lnTo>
                      <a:lnTo>
                        <a:pt x="55" y="223"/>
                      </a:lnTo>
                      <a:lnTo>
                        <a:pt x="74" y="231"/>
                      </a:lnTo>
                      <a:lnTo>
                        <a:pt x="92" y="235"/>
                      </a:lnTo>
                      <a:lnTo>
                        <a:pt x="98" y="236"/>
                      </a:lnTo>
                      <a:lnTo>
                        <a:pt x="104" y="234"/>
                      </a:lnTo>
                      <a:lnTo>
                        <a:pt x="109" y="231"/>
                      </a:lnTo>
                      <a:lnTo>
                        <a:pt x="111" y="226"/>
                      </a:lnTo>
                      <a:lnTo>
                        <a:pt x="111" y="220"/>
                      </a:lnTo>
                      <a:lnTo>
                        <a:pt x="110" y="215"/>
                      </a:lnTo>
                      <a:lnTo>
                        <a:pt x="107" y="210"/>
                      </a:lnTo>
                      <a:lnTo>
                        <a:pt x="101" y="208"/>
                      </a:lnTo>
                      <a:lnTo>
                        <a:pt x="82" y="201"/>
                      </a:lnTo>
                      <a:lnTo>
                        <a:pt x="64" y="192"/>
                      </a:lnTo>
                      <a:lnTo>
                        <a:pt x="50" y="179"/>
                      </a:lnTo>
                      <a:lnTo>
                        <a:pt x="40" y="165"/>
                      </a:lnTo>
                      <a:lnTo>
                        <a:pt x="33" y="148"/>
                      </a:lnTo>
                      <a:lnTo>
                        <a:pt x="29" y="130"/>
                      </a:lnTo>
                      <a:lnTo>
                        <a:pt x="29" y="110"/>
                      </a:lnTo>
                      <a:lnTo>
                        <a:pt x="35" y="89"/>
                      </a:lnTo>
                      <a:lnTo>
                        <a:pt x="43" y="74"/>
                      </a:lnTo>
                      <a:lnTo>
                        <a:pt x="56" y="60"/>
                      </a:lnTo>
                      <a:lnTo>
                        <a:pt x="70" y="46"/>
                      </a:lnTo>
                      <a:lnTo>
                        <a:pt x="85" y="33"/>
                      </a:lnTo>
                      <a:lnTo>
                        <a:pt x="98" y="23"/>
                      </a:lnTo>
                      <a:lnTo>
                        <a:pt x="109" y="12"/>
                      </a:lnTo>
                      <a:lnTo>
                        <a:pt x="115" y="6"/>
                      </a:lnTo>
                      <a:lnTo>
                        <a:pt x="115" y="0"/>
                      </a:lnTo>
                      <a:lnTo>
                        <a:pt x="102" y="4"/>
                      </a:lnTo>
                      <a:lnTo>
                        <a:pt x="85" y="12"/>
                      </a:lnTo>
                      <a:lnTo>
                        <a:pt x="68" y="26"/>
                      </a:lnTo>
                      <a:lnTo>
                        <a:pt x="49" y="42"/>
                      </a:lnTo>
                      <a:lnTo>
                        <a:pt x="32" y="61"/>
                      </a:lnTo>
                      <a:lnTo>
                        <a:pt x="17" y="82"/>
                      </a:lnTo>
                      <a:lnTo>
                        <a:pt x="6" y="105"/>
                      </a:lnTo>
                      <a:lnTo>
                        <a:pt x="0" y="12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360" cap="sq">
                  <a:solidFill>
                    <a:srgbClr val="80808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758" name="Freeform 182"/>
                <p:cNvSpPr>
                  <a:spLocks noChangeArrowheads="1"/>
                </p:cNvSpPr>
                <p:nvPr/>
              </p:nvSpPr>
              <p:spPr bwMode="auto">
                <a:xfrm>
                  <a:off x="4727" y="3156"/>
                  <a:ext cx="52" cy="50"/>
                </a:xfrm>
                <a:custGeom>
                  <a:avLst/>
                  <a:gdLst>
                    <a:gd name="G0" fmla="+- 1 0 0"/>
                    <a:gd name="G1" fmla="+- 1 0 0"/>
                    <a:gd name="G2" fmla="+- 1 0 0"/>
                    <a:gd name="G3" fmla="+- 1 0 0"/>
                    <a:gd name="G4" fmla="+- 1 0 0"/>
                    <a:gd name="G5" fmla="+- 1 0 0"/>
                    <a:gd name="G6" fmla="+- 1 0 0"/>
                    <a:gd name="G7" fmla="+- 1 0 0"/>
                    <a:gd name="G8" fmla="+- 1 0 0"/>
                    <a:gd name="G9" fmla="+- 1 0 0"/>
                    <a:gd name="G10" fmla="+- 1 0 0"/>
                    <a:gd name="G11" fmla="+- 1 0 0"/>
                    <a:gd name="G12" fmla="+- 1 0 0"/>
                    <a:gd name="G13" fmla="+- 1 0 0"/>
                    <a:gd name="G14" fmla="+- 1 0 0"/>
                    <a:gd name="G15" fmla="+- 1 0 0"/>
                    <a:gd name="G16" fmla="+- 1 0 0"/>
                    <a:gd name="G17" fmla="+- 0 0 0"/>
                    <a:gd name="G18" fmla="+- 1 0 0"/>
                    <a:gd name="G19" fmla="+- 1 0 0"/>
                    <a:gd name="G20" fmla="+- 1 0 0"/>
                    <a:gd name="G21" fmla="+- 1 0 0"/>
                    <a:gd name="G22" fmla="+- 1 0 0"/>
                    <a:gd name="G23" fmla="+- 1 0 0"/>
                    <a:gd name="G24" fmla="+- 1 0 0"/>
                    <a:gd name="G25" fmla="+- 1 0 0"/>
                    <a:gd name="G26" fmla="+- 1 0 0"/>
                    <a:gd name="G27" fmla="+- 1 0 0"/>
                    <a:gd name="G28" fmla="+- 1 0 0"/>
                    <a:gd name="G29" fmla="+- 1 0 0"/>
                    <a:gd name="G30" fmla="+- 1 0 0"/>
                    <a:gd name="G31" fmla="+- 1 0 0"/>
                    <a:gd name="G32" fmla="+- 1 0 0"/>
                    <a:gd name="G33" fmla="+- 1 0 0"/>
                    <a:gd name="G34" fmla="+- 1 0 0"/>
                    <a:gd name="G35" fmla="+- 1 0 0"/>
                    <a:gd name="G36" fmla="+- 1 0 0"/>
                    <a:gd name="G37" fmla="+- 1 0 0"/>
                    <a:gd name="G38" fmla="+- 1 0 0"/>
                    <a:gd name="G39" fmla="+- 1 0 0"/>
                    <a:gd name="G40" fmla="+- 1 0 0"/>
                    <a:gd name="G41" fmla="+- 1 0 0"/>
                    <a:gd name="G42" fmla="+- 1 0 0"/>
                    <a:gd name="G43" fmla="+- 1 0 0"/>
                    <a:gd name="G44" fmla="+- 1 0 0"/>
                    <a:gd name="G45" fmla="+- 1 0 0"/>
                    <a:gd name="G46" fmla="+- 1 0 0"/>
                    <a:gd name="G47" fmla="+- 1 0 0"/>
                    <a:gd name="G48" fmla="+- 1 0 0"/>
                    <a:gd name="G49" fmla="+- 1 0 0"/>
                    <a:gd name="G50" fmla="+- 1 0 0"/>
                    <a:gd name="G51" fmla="+- 1 0 0"/>
                    <a:gd name="G52" fmla="+- 1 0 0"/>
                    <a:gd name="G53" fmla="+- 1 0 0"/>
                    <a:gd name="G54" fmla="+- 1 0 0"/>
                    <a:gd name="G55" fmla="+- 1 0 0"/>
                    <a:gd name="G56" fmla="+- 1 0 0"/>
                    <a:gd name="G57" fmla="+- 1 0 0"/>
                    <a:gd name="G58" fmla="+- 0 0 0"/>
                    <a:gd name="G59" fmla="+- 0 0 0"/>
                    <a:gd name="G60" fmla="+- 2 0 0"/>
                    <a:gd name="G61" fmla="+- 0 0 0"/>
                    <a:gd name="G62" fmla="+- 1 0 0"/>
                    <a:gd name="G63" fmla="+- 1 0 0"/>
                    <a:gd name="G64" fmla="+- 1 0 0"/>
                    <a:gd name="G65" fmla="+- 1 0 0"/>
                    <a:gd name="G66" fmla="+- 1 0 0"/>
                    <a:gd name="G67" fmla="+- 1 0 0"/>
                    <a:gd name="G68" fmla="+- 1 0 0"/>
                    <a:gd name="G69" fmla="+- 1 0 0"/>
                    <a:gd name="G70" fmla="+- 1 0 0"/>
                    <a:gd name="G71" fmla="+- 1 0 0"/>
                    <a:gd name="G72" fmla="+- 1 0 0"/>
                    <a:gd name="G73" fmla="+- 1 0 0"/>
                    <a:gd name="G74" fmla="+- 1 0 0"/>
                    <a:gd name="G75" fmla="+- 1 0 0"/>
                    <a:gd name="G76" fmla="+- 1 0 0"/>
                    <a:gd name="T0" fmla="*/ 0 w 245"/>
                    <a:gd name="T1" fmla="*/ 0 h 310"/>
                    <a:gd name="T2" fmla="*/ 0 w 245"/>
                    <a:gd name="T3" fmla="*/ 0 h 310"/>
                    <a:gd name="T4" fmla="*/ 0 w 245"/>
                    <a:gd name="T5" fmla="*/ 0 h 310"/>
                    <a:gd name="T6" fmla="*/ 0 w 245"/>
                    <a:gd name="T7" fmla="*/ 0 h 310"/>
                    <a:gd name="T8" fmla="*/ 0 w 245"/>
                    <a:gd name="T9" fmla="*/ 0 h 310"/>
                    <a:gd name="T10" fmla="*/ 0 w 245"/>
                    <a:gd name="T11" fmla="*/ 0 h 310"/>
                    <a:gd name="T12" fmla="*/ 0 w 245"/>
                    <a:gd name="T13" fmla="*/ 0 h 310"/>
                    <a:gd name="T14" fmla="*/ 0 w 245"/>
                    <a:gd name="T15" fmla="*/ 0 h 310"/>
                    <a:gd name="T16" fmla="*/ 0 w 245"/>
                    <a:gd name="T17" fmla="*/ 0 h 310"/>
                    <a:gd name="T18" fmla="*/ 0 w 245"/>
                    <a:gd name="T19" fmla="*/ 0 h 310"/>
                    <a:gd name="T20" fmla="*/ 0 w 245"/>
                    <a:gd name="T21" fmla="*/ 0 h 310"/>
                    <a:gd name="T22" fmla="*/ 0 w 245"/>
                    <a:gd name="T23" fmla="*/ 0 h 310"/>
                    <a:gd name="T24" fmla="*/ 0 w 245"/>
                    <a:gd name="T25" fmla="*/ 0 h 310"/>
                    <a:gd name="T26" fmla="*/ 0 w 245"/>
                    <a:gd name="T27" fmla="*/ 0 h 310"/>
                    <a:gd name="T28" fmla="*/ 0 w 245"/>
                    <a:gd name="T29" fmla="*/ 0 h 310"/>
                    <a:gd name="T30" fmla="*/ 0 w 245"/>
                    <a:gd name="T31" fmla="*/ 0 h 310"/>
                    <a:gd name="T32" fmla="*/ 0 w 245"/>
                    <a:gd name="T33" fmla="*/ 0 h 310"/>
                    <a:gd name="T34" fmla="*/ 0 w 245"/>
                    <a:gd name="T35" fmla="*/ 0 h 310"/>
                    <a:gd name="T36" fmla="*/ 0 w 245"/>
                    <a:gd name="T37" fmla="*/ 0 h 310"/>
                    <a:gd name="T38" fmla="*/ 0 w 245"/>
                    <a:gd name="T39" fmla="*/ 0 h 310"/>
                    <a:gd name="T40" fmla="*/ 0 w 245"/>
                    <a:gd name="T41" fmla="*/ 0 h 310"/>
                    <a:gd name="T42" fmla="*/ 0 w 245"/>
                    <a:gd name="T43" fmla="*/ 0 h 310"/>
                    <a:gd name="T44" fmla="*/ 0 w 245"/>
                    <a:gd name="T45" fmla="*/ 0 h 310"/>
                    <a:gd name="T46" fmla="*/ 0 w 245"/>
                    <a:gd name="T47" fmla="*/ 0 h 310"/>
                    <a:gd name="T48" fmla="*/ 0 w 245"/>
                    <a:gd name="T49" fmla="*/ 0 h 310"/>
                    <a:gd name="T50" fmla="*/ 0 w 245"/>
                    <a:gd name="T51" fmla="*/ 0 h 310"/>
                    <a:gd name="T52" fmla="*/ 0 w 245"/>
                    <a:gd name="T53" fmla="*/ 0 h 310"/>
                    <a:gd name="T54" fmla="*/ 0 w 245"/>
                    <a:gd name="T55" fmla="*/ 0 h 310"/>
                    <a:gd name="T56" fmla="*/ 0 w 245"/>
                    <a:gd name="T57" fmla="*/ 0 h 310"/>
                    <a:gd name="T58" fmla="*/ 0 w 245"/>
                    <a:gd name="T59" fmla="*/ 0 h 310"/>
                    <a:gd name="T60" fmla="*/ 0 w 245"/>
                    <a:gd name="T61" fmla="*/ 0 h 310"/>
                    <a:gd name="T62" fmla="*/ 0 w 245"/>
                    <a:gd name="T63" fmla="*/ 0 h 310"/>
                    <a:gd name="T64" fmla="*/ 0 w 245"/>
                    <a:gd name="T65" fmla="*/ 0 h 310"/>
                    <a:gd name="T66" fmla="*/ 0 w 245"/>
                    <a:gd name="T67" fmla="*/ 0 h 310"/>
                    <a:gd name="T68" fmla="*/ 0 w 245"/>
                    <a:gd name="T69" fmla="*/ 0 h 310"/>
                    <a:gd name="T70" fmla="*/ 0 w 245"/>
                    <a:gd name="T71" fmla="*/ 0 h 310"/>
                    <a:gd name="T72" fmla="*/ 0 w 245"/>
                    <a:gd name="T73" fmla="*/ 0 h 310"/>
                    <a:gd name="T74" fmla="*/ 0 w 245"/>
                    <a:gd name="T75" fmla="*/ 0 h 310"/>
                    <a:gd name="T76" fmla="*/ 0 w 245"/>
                    <a:gd name="T77" fmla="*/ 0 h 310"/>
                    <a:gd name="T78" fmla="*/ 245 w 245"/>
                    <a:gd name="T79" fmla="*/ 310 h 3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T76" t="T77" r="T78" b="T79"/>
                  <a:pathLst>
                    <a:path w="245" h="310">
                      <a:moveTo>
                        <a:pt x="200" y="116"/>
                      </a:moveTo>
                      <a:lnTo>
                        <a:pt x="208" y="124"/>
                      </a:lnTo>
                      <a:lnTo>
                        <a:pt x="214" y="133"/>
                      </a:lnTo>
                      <a:lnTo>
                        <a:pt x="220" y="144"/>
                      </a:lnTo>
                      <a:lnTo>
                        <a:pt x="223" y="154"/>
                      </a:lnTo>
                      <a:lnTo>
                        <a:pt x="226" y="164"/>
                      </a:lnTo>
                      <a:lnTo>
                        <a:pt x="224" y="176"/>
                      </a:lnTo>
                      <a:lnTo>
                        <a:pt x="222" y="187"/>
                      </a:lnTo>
                      <a:lnTo>
                        <a:pt x="216" y="198"/>
                      </a:lnTo>
                      <a:lnTo>
                        <a:pt x="208" y="209"/>
                      </a:lnTo>
                      <a:lnTo>
                        <a:pt x="199" y="219"/>
                      </a:lnTo>
                      <a:lnTo>
                        <a:pt x="188" y="229"/>
                      </a:lnTo>
                      <a:lnTo>
                        <a:pt x="177" y="238"/>
                      </a:lnTo>
                      <a:lnTo>
                        <a:pt x="166" y="246"/>
                      </a:lnTo>
                      <a:lnTo>
                        <a:pt x="154" y="255"/>
                      </a:lnTo>
                      <a:lnTo>
                        <a:pt x="142" y="264"/>
                      </a:lnTo>
                      <a:lnTo>
                        <a:pt x="132" y="275"/>
                      </a:lnTo>
                      <a:lnTo>
                        <a:pt x="128" y="278"/>
                      </a:lnTo>
                      <a:lnTo>
                        <a:pt x="126" y="283"/>
                      </a:lnTo>
                      <a:lnTo>
                        <a:pt x="124" y="287"/>
                      </a:lnTo>
                      <a:lnTo>
                        <a:pt x="121" y="292"/>
                      </a:lnTo>
                      <a:lnTo>
                        <a:pt x="120" y="296"/>
                      </a:lnTo>
                      <a:lnTo>
                        <a:pt x="120" y="301"/>
                      </a:lnTo>
                      <a:lnTo>
                        <a:pt x="122" y="306"/>
                      </a:lnTo>
                      <a:lnTo>
                        <a:pt x="126" y="309"/>
                      </a:lnTo>
                      <a:lnTo>
                        <a:pt x="131" y="310"/>
                      </a:lnTo>
                      <a:lnTo>
                        <a:pt x="135" y="310"/>
                      </a:lnTo>
                      <a:lnTo>
                        <a:pt x="139" y="309"/>
                      </a:lnTo>
                      <a:lnTo>
                        <a:pt x="142" y="306"/>
                      </a:lnTo>
                      <a:lnTo>
                        <a:pt x="154" y="292"/>
                      </a:lnTo>
                      <a:lnTo>
                        <a:pt x="167" y="280"/>
                      </a:lnTo>
                      <a:lnTo>
                        <a:pt x="180" y="269"/>
                      </a:lnTo>
                      <a:lnTo>
                        <a:pt x="194" y="257"/>
                      </a:lnTo>
                      <a:lnTo>
                        <a:pt x="207" y="246"/>
                      </a:lnTo>
                      <a:lnTo>
                        <a:pt x="220" y="233"/>
                      </a:lnTo>
                      <a:lnTo>
                        <a:pt x="230" y="219"/>
                      </a:lnTo>
                      <a:lnTo>
                        <a:pt x="238" y="204"/>
                      </a:lnTo>
                      <a:lnTo>
                        <a:pt x="244" y="186"/>
                      </a:lnTo>
                      <a:lnTo>
                        <a:pt x="245" y="169"/>
                      </a:lnTo>
                      <a:lnTo>
                        <a:pt x="243" y="152"/>
                      </a:lnTo>
                      <a:lnTo>
                        <a:pt x="237" y="134"/>
                      </a:lnTo>
                      <a:lnTo>
                        <a:pt x="228" y="119"/>
                      </a:lnTo>
                      <a:lnTo>
                        <a:pt x="217" y="105"/>
                      </a:lnTo>
                      <a:lnTo>
                        <a:pt x="203" y="93"/>
                      </a:lnTo>
                      <a:lnTo>
                        <a:pt x="188" y="83"/>
                      </a:lnTo>
                      <a:lnTo>
                        <a:pt x="176" y="76"/>
                      </a:lnTo>
                      <a:lnTo>
                        <a:pt x="163" y="69"/>
                      </a:lnTo>
                      <a:lnTo>
                        <a:pt x="151" y="61"/>
                      </a:lnTo>
                      <a:lnTo>
                        <a:pt x="136" y="54"/>
                      </a:lnTo>
                      <a:lnTo>
                        <a:pt x="122" y="46"/>
                      </a:lnTo>
                      <a:lnTo>
                        <a:pt x="107" y="39"/>
                      </a:lnTo>
                      <a:lnTo>
                        <a:pt x="93" y="31"/>
                      </a:lnTo>
                      <a:lnTo>
                        <a:pt x="79" y="24"/>
                      </a:lnTo>
                      <a:lnTo>
                        <a:pt x="66" y="18"/>
                      </a:lnTo>
                      <a:lnTo>
                        <a:pt x="53" y="13"/>
                      </a:lnTo>
                      <a:lnTo>
                        <a:pt x="40" y="8"/>
                      </a:lnTo>
                      <a:lnTo>
                        <a:pt x="30" y="5"/>
                      </a:lnTo>
                      <a:lnTo>
                        <a:pt x="20" y="1"/>
                      </a:lnTo>
                      <a:lnTo>
                        <a:pt x="1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lnTo>
                        <a:pt x="11" y="8"/>
                      </a:lnTo>
                      <a:lnTo>
                        <a:pt x="23" y="14"/>
                      </a:lnTo>
                      <a:lnTo>
                        <a:pt x="36" y="20"/>
                      </a:lnTo>
                      <a:lnTo>
                        <a:pt x="47" y="25"/>
                      </a:lnTo>
                      <a:lnTo>
                        <a:pt x="60" y="31"/>
                      </a:lnTo>
                      <a:lnTo>
                        <a:pt x="73" y="37"/>
                      </a:lnTo>
                      <a:lnTo>
                        <a:pt x="86" y="44"/>
                      </a:lnTo>
                      <a:lnTo>
                        <a:pt x="99" y="51"/>
                      </a:lnTo>
                      <a:lnTo>
                        <a:pt x="113" y="57"/>
                      </a:lnTo>
                      <a:lnTo>
                        <a:pt x="126" y="64"/>
                      </a:lnTo>
                      <a:lnTo>
                        <a:pt x="139" y="71"/>
                      </a:lnTo>
                      <a:lnTo>
                        <a:pt x="152" y="79"/>
                      </a:lnTo>
                      <a:lnTo>
                        <a:pt x="165" y="88"/>
                      </a:lnTo>
                      <a:lnTo>
                        <a:pt x="176" y="96"/>
                      </a:lnTo>
                      <a:lnTo>
                        <a:pt x="188" y="106"/>
                      </a:lnTo>
                      <a:lnTo>
                        <a:pt x="200" y="1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360" cap="sq">
                  <a:solidFill>
                    <a:srgbClr val="80808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pic>
            <p:nvPicPr>
              <p:cNvPr id="24759" name="Picture 183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4511" y="3175"/>
                <a:ext cx="262" cy="243"/>
              </a:xfrm>
              <a:prstGeom prst="rect">
                <a:avLst/>
              </a:prstGeom>
              <a:noFill/>
              <a:ln w="9525" cap="flat">
                <a:noFill/>
                <a:round/>
                <a:headEnd/>
                <a:tailEnd/>
              </a:ln>
              <a:effectLst/>
            </p:spPr>
          </p:pic>
        </p:grpSp>
        <p:grpSp>
          <p:nvGrpSpPr>
            <p:cNvPr id="24760" name="Group 184"/>
            <p:cNvGrpSpPr>
              <a:grpSpLocks/>
            </p:cNvGrpSpPr>
            <p:nvPr/>
          </p:nvGrpSpPr>
          <p:grpSpPr bwMode="auto">
            <a:xfrm>
              <a:off x="3552" y="2211"/>
              <a:ext cx="250" cy="225"/>
              <a:chOff x="3552" y="2211"/>
              <a:chExt cx="250" cy="225"/>
            </a:xfrm>
          </p:grpSpPr>
          <p:grpSp>
            <p:nvGrpSpPr>
              <p:cNvPr id="24761" name="Group 185"/>
              <p:cNvGrpSpPr>
                <a:grpSpLocks/>
              </p:cNvGrpSpPr>
              <p:nvPr/>
            </p:nvGrpSpPr>
            <p:grpSpPr bwMode="auto">
              <a:xfrm>
                <a:off x="3591" y="2211"/>
                <a:ext cx="210" cy="58"/>
                <a:chOff x="3591" y="2211"/>
                <a:chExt cx="210" cy="58"/>
              </a:xfrm>
            </p:grpSpPr>
            <p:sp>
              <p:nvSpPr>
                <p:cNvPr id="24762" name="Freeform 186"/>
                <p:cNvSpPr>
                  <a:spLocks noChangeArrowheads="1"/>
                </p:cNvSpPr>
                <p:nvPr/>
              </p:nvSpPr>
              <p:spPr bwMode="auto">
                <a:xfrm>
                  <a:off x="3648" y="2222"/>
                  <a:ext cx="37" cy="31"/>
                </a:xfrm>
                <a:custGeom>
                  <a:avLst/>
                  <a:gdLst>
                    <a:gd name="G0" fmla="+- 1 0 0"/>
                    <a:gd name="G1" fmla="+- 1 0 0"/>
                    <a:gd name="G2" fmla="+- 1 0 0"/>
                    <a:gd name="G3" fmla="+- 1 0 0"/>
                    <a:gd name="G4" fmla="+- 1 0 0"/>
                    <a:gd name="G5" fmla="+- 0 0 0"/>
                    <a:gd name="G6" fmla="+- 0 0 0"/>
                    <a:gd name="G7" fmla="*/ 1 125 2"/>
                    <a:gd name="G8" fmla="+- 142 0 0"/>
                    <a:gd name="G9" fmla="+- 83 0 0"/>
                    <a:gd name="G10" fmla="+- 0 0 0"/>
                    <a:gd name="G11" fmla="+- 1 0 0"/>
                    <a:gd name="G12" fmla="+- 1 0 0"/>
                    <a:gd name="G13" fmla="+- 1 0 0"/>
                    <a:gd name="G14" fmla="+- 1 0 0"/>
                    <a:gd name="G15" fmla="+- 1 0 0"/>
                    <a:gd name="G16" fmla="+- 1 0 0"/>
                    <a:gd name="G17" fmla="+- 1 0 0"/>
                    <a:gd name="G18" fmla="+- 1 0 0"/>
                    <a:gd name="G19" fmla="+- 1 0 0"/>
                    <a:gd name="G20" fmla="+- 1 0 0"/>
                    <a:gd name="G21" fmla="+- 1 0 0"/>
                    <a:gd name="G22" fmla="+- 1 0 0"/>
                    <a:gd name="G23" fmla="+- 1 0 0"/>
                    <a:gd name="T0" fmla="*/ 0 256 1"/>
                    <a:gd name="T1" fmla="*/ 0 256 1"/>
                    <a:gd name="G24" fmla="+- 0 T0 T1"/>
                    <a:gd name="G25" fmla="cos 54736 G24"/>
                    <a:gd name="T2" fmla="*/ 0 256 1"/>
                    <a:gd name="T3" fmla="*/ 0 256 1"/>
                    <a:gd name="G26" fmla="+- 0 T2 T3"/>
                    <a:gd name="G27" fmla="sin 54937 G26"/>
                    <a:gd name="G28" fmla="+- G25 G27 0"/>
                    <a:gd name="G29" fmla="+- G28 10800 0"/>
                    <a:gd name="G30" fmla="+- 1 0 0"/>
                    <a:gd name="G31" fmla="+- 1 0 0"/>
                    <a:gd name="G32" fmla="+- 1 0 0"/>
                    <a:gd name="G33" fmla="+- 1 0 0"/>
                    <a:gd name="G34" fmla="+- 1 0 0"/>
                    <a:gd name="G35" fmla="+- 1 0 0"/>
                    <a:gd name="G36" fmla="+- 1 0 0"/>
                    <a:gd name="G37" fmla="+- 1 0 0"/>
                    <a:gd name="G38" fmla="+- 1 0 0"/>
                    <a:gd name="G39" fmla="+- 1 0 0"/>
                    <a:gd name="G40" fmla="+- 1 0 0"/>
                    <a:gd name="G41" fmla="+- 1 0 0"/>
                    <a:gd name="G42" fmla="+- 1 0 0"/>
                    <a:gd name="G43" fmla="+- 1 0 0"/>
                    <a:gd name="G44" fmla="+- 1 0 0"/>
                    <a:gd name="G45" fmla="+- 1 0 0"/>
                    <a:gd name="G46" fmla="+- 1 0 0"/>
                    <a:gd name="G47" fmla="+- 1 0 0"/>
                    <a:gd name="G48" fmla="+- 1 0 0"/>
                    <a:gd name="G49" fmla="+- 1 0 0"/>
                    <a:gd name="G50" fmla="+- 1 0 0"/>
                    <a:gd name="G51" fmla="+- 1 0 0"/>
                    <a:gd name="G52" fmla="+- 1 0 0"/>
                    <a:gd name="G53" fmla="+- 1 0 0"/>
                    <a:gd name="T4" fmla="*/ 0 w 199"/>
                    <a:gd name="T5" fmla="*/ 0 h 232"/>
                    <a:gd name="T6" fmla="*/ 0 w 199"/>
                    <a:gd name="T7" fmla="*/ 0 h 232"/>
                    <a:gd name="T8" fmla="*/ 0 w 199"/>
                    <a:gd name="T9" fmla="*/ 0 h 232"/>
                    <a:gd name="T10" fmla="*/ 0 w 199"/>
                    <a:gd name="T11" fmla="*/ 0 h 232"/>
                    <a:gd name="T12" fmla="*/ 0 w 199"/>
                    <a:gd name="T13" fmla="*/ 0 h 232"/>
                    <a:gd name="T14" fmla="*/ 0 w 199"/>
                    <a:gd name="T15" fmla="*/ 0 h 232"/>
                    <a:gd name="T16" fmla="*/ 0 w 199"/>
                    <a:gd name="T17" fmla="*/ 0 h 232"/>
                    <a:gd name="T18" fmla="*/ 0 w 199"/>
                    <a:gd name="T19" fmla="*/ 0 h 232"/>
                    <a:gd name="T20" fmla="*/ 0 w 199"/>
                    <a:gd name="T21" fmla="*/ 0 h 232"/>
                    <a:gd name="T22" fmla="*/ 0 w 199"/>
                    <a:gd name="T23" fmla="*/ 0 h 232"/>
                    <a:gd name="T24" fmla="*/ 0 w 199"/>
                    <a:gd name="T25" fmla="*/ 0 h 232"/>
                    <a:gd name="T26" fmla="*/ 0 w 199"/>
                    <a:gd name="T27" fmla="*/ 0 h 232"/>
                    <a:gd name="T28" fmla="*/ 0 w 199"/>
                    <a:gd name="T29" fmla="*/ 0 h 232"/>
                    <a:gd name="T30" fmla="*/ 0 w 199"/>
                    <a:gd name="T31" fmla="*/ 0 h 232"/>
                    <a:gd name="T32" fmla="*/ 0 w 199"/>
                    <a:gd name="T33" fmla="*/ 0 h 232"/>
                    <a:gd name="T34" fmla="*/ 0 w 199"/>
                    <a:gd name="T35" fmla="*/ 0 h 232"/>
                    <a:gd name="T36" fmla="*/ 0 w 199"/>
                    <a:gd name="T37" fmla="*/ 0 h 232"/>
                    <a:gd name="T38" fmla="*/ 0 w 199"/>
                    <a:gd name="T39" fmla="*/ 0 h 232"/>
                    <a:gd name="T40" fmla="*/ 0 w 199"/>
                    <a:gd name="T41" fmla="*/ 0 h 232"/>
                    <a:gd name="T42" fmla="*/ 0 w 199"/>
                    <a:gd name="T43" fmla="*/ 0 h 232"/>
                    <a:gd name="T44" fmla="*/ 0 w 199"/>
                    <a:gd name="T45" fmla="*/ 0 h 232"/>
                    <a:gd name="T46" fmla="*/ 0 w 199"/>
                    <a:gd name="T47" fmla="*/ 0 h 232"/>
                    <a:gd name="T48" fmla="*/ 0 w 199"/>
                    <a:gd name="T49" fmla="*/ 0 h 232"/>
                    <a:gd name="T50" fmla="*/ 0 w 199"/>
                    <a:gd name="T51" fmla="*/ 0 h 232"/>
                    <a:gd name="T52" fmla="*/ 0 w 199"/>
                    <a:gd name="T53" fmla="*/ 0 h 232"/>
                    <a:gd name="T54" fmla="*/ 0 w 199"/>
                    <a:gd name="T55" fmla="*/ 0 h 232"/>
                    <a:gd name="T56" fmla="*/ 0 w 199"/>
                    <a:gd name="T57" fmla="*/ 0 h 232"/>
                    <a:gd name="T58" fmla="*/ 0 w 199"/>
                    <a:gd name="T59" fmla="*/ 0 h 232"/>
                    <a:gd name="T60" fmla="*/ 0 w 199"/>
                    <a:gd name="T61" fmla="*/ 0 h 232"/>
                    <a:gd name="T62" fmla="*/ 0 w 199"/>
                    <a:gd name="T63" fmla="*/ 0 h 232"/>
                    <a:gd name="T64" fmla="*/ 0 w 199"/>
                    <a:gd name="T65" fmla="*/ 0 h 232"/>
                    <a:gd name="T66" fmla="*/ 0 w 199"/>
                    <a:gd name="T67" fmla="*/ 0 h 232"/>
                    <a:gd name="T68" fmla="*/ 0 w 199"/>
                    <a:gd name="T69" fmla="*/ 0 h 232"/>
                    <a:gd name="T70" fmla="*/ 0 w 199"/>
                    <a:gd name="T71" fmla="*/ 0 h 232"/>
                    <a:gd name="T72" fmla="*/ 0 w 199"/>
                    <a:gd name="T73" fmla="*/ 0 h 232"/>
                    <a:gd name="T74" fmla="*/ 0 w 199"/>
                    <a:gd name="T75" fmla="*/ 0 h 232"/>
                    <a:gd name="T76" fmla="*/ 0 w 199"/>
                    <a:gd name="T77" fmla="*/ 0 h 232"/>
                    <a:gd name="T78" fmla="*/ 0 w 199"/>
                    <a:gd name="T79" fmla="*/ 0 h 232"/>
                    <a:gd name="T80" fmla="*/ 0 w 199"/>
                    <a:gd name="T81" fmla="*/ 0 h 232"/>
                    <a:gd name="T82" fmla="*/ 0 w 199"/>
                    <a:gd name="T83" fmla="*/ 0 h 232"/>
                    <a:gd name="T84" fmla="*/ 0 w 199"/>
                    <a:gd name="T85" fmla="*/ 0 h 232"/>
                    <a:gd name="T86" fmla="*/ 0 w 199"/>
                    <a:gd name="T87" fmla="*/ 0 h 232"/>
                    <a:gd name="T88" fmla="*/ 0 w 199"/>
                    <a:gd name="T89" fmla="*/ 0 h 232"/>
                    <a:gd name="T90" fmla="*/ 0 w 199"/>
                    <a:gd name="T91" fmla="*/ 0 h 232"/>
                    <a:gd name="T92" fmla="*/ 0 w 199"/>
                    <a:gd name="T93" fmla="*/ 0 h 232"/>
                    <a:gd name="T94" fmla="*/ 0 w 199"/>
                    <a:gd name="T95" fmla="*/ 0 h 232"/>
                    <a:gd name="T96" fmla="*/ 0 w 199"/>
                    <a:gd name="T97" fmla="*/ 0 h 232"/>
                    <a:gd name="T98" fmla="*/ 0 w 199"/>
                    <a:gd name="T99" fmla="*/ 0 h 232"/>
                    <a:gd name="T100" fmla="*/ 0 w 199"/>
                    <a:gd name="T101" fmla="*/ 0 h 232"/>
                    <a:gd name="T102" fmla="*/ 0 w 199"/>
                    <a:gd name="T103" fmla="*/ 0 h 232"/>
                    <a:gd name="T104" fmla="*/ 199 w 199"/>
                    <a:gd name="T105" fmla="*/ 232 h 232"/>
                  </a:gdLst>
                  <a:ahLst/>
                  <a:cxnLst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T102" t="T103" r="T104" b="T105"/>
                  <a:pathLst>
                    <a:path w="199" h="232">
                      <a:moveTo>
                        <a:pt x="70" y="29"/>
                      </a:moveTo>
                      <a:lnTo>
                        <a:pt x="55" y="39"/>
                      </a:lnTo>
                      <a:lnTo>
                        <a:pt x="42" y="50"/>
                      </a:lnTo>
                      <a:lnTo>
                        <a:pt x="30" y="63"/>
                      </a:lnTo>
                      <a:lnTo>
                        <a:pt x="20" y="77"/>
                      </a:lnTo>
                      <a:lnTo>
                        <a:pt x="12" y="91"/>
                      </a:lnTo>
                      <a:lnTo>
                        <a:pt x="6" y="108"/>
                      </a:lnTo>
                      <a:lnTo>
                        <a:pt x="2" y="125"/>
                      </a:lnTo>
                      <a:lnTo>
                        <a:pt x="0" y="142"/>
                      </a:lnTo>
                      <a:lnTo>
                        <a:pt x="2" y="166"/>
                      </a:lnTo>
                      <a:lnTo>
                        <a:pt x="12" y="186"/>
                      </a:lnTo>
                      <a:lnTo>
                        <a:pt x="26" y="203"/>
                      </a:lnTo>
                      <a:lnTo>
                        <a:pt x="45" y="216"/>
                      </a:lnTo>
                      <a:lnTo>
                        <a:pt x="66" y="226"/>
                      </a:lnTo>
                      <a:lnTo>
                        <a:pt x="88" y="230"/>
                      </a:lnTo>
                      <a:lnTo>
                        <a:pt x="111" y="232"/>
                      </a:lnTo>
                      <a:lnTo>
                        <a:pt x="134" y="228"/>
                      </a:lnTo>
                      <a:lnTo>
                        <a:pt x="138" y="228"/>
                      </a:lnTo>
                      <a:lnTo>
                        <a:pt x="143" y="226"/>
                      </a:lnTo>
                      <a:lnTo>
                        <a:pt x="147" y="222"/>
                      </a:lnTo>
                      <a:lnTo>
                        <a:pt x="148" y="218"/>
                      </a:lnTo>
                      <a:lnTo>
                        <a:pt x="145" y="212"/>
                      </a:lnTo>
                      <a:lnTo>
                        <a:pt x="141" y="207"/>
                      </a:lnTo>
                      <a:lnTo>
                        <a:pt x="135" y="203"/>
                      </a:lnTo>
                      <a:lnTo>
                        <a:pt x="129" y="201"/>
                      </a:lnTo>
                      <a:lnTo>
                        <a:pt x="117" y="197"/>
                      </a:lnTo>
                      <a:lnTo>
                        <a:pt x="105" y="195"/>
                      </a:lnTo>
                      <a:lnTo>
                        <a:pt x="94" y="193"/>
                      </a:lnTo>
                      <a:lnTo>
                        <a:pt x="83" y="190"/>
                      </a:lnTo>
                      <a:lnTo>
                        <a:pt x="73" y="187"/>
                      </a:lnTo>
                      <a:lnTo>
                        <a:pt x="62" y="182"/>
                      </a:lnTo>
                      <a:lnTo>
                        <a:pt x="53" y="176"/>
                      </a:lnTo>
                      <a:lnTo>
                        <a:pt x="43" y="167"/>
                      </a:lnTo>
                      <a:lnTo>
                        <a:pt x="40" y="128"/>
                      </a:lnTo>
                      <a:lnTo>
                        <a:pt x="49" y="96"/>
                      </a:lnTo>
                      <a:lnTo>
                        <a:pt x="68" y="71"/>
                      </a:lnTo>
                      <a:lnTo>
                        <a:pt x="94" y="50"/>
                      </a:lnTo>
                      <a:lnTo>
                        <a:pt x="122" y="34"/>
                      </a:lnTo>
                      <a:lnTo>
                        <a:pt x="151" y="21"/>
                      </a:lnTo>
                      <a:lnTo>
                        <a:pt x="178" y="12"/>
                      </a:lnTo>
                      <a:lnTo>
                        <a:pt x="199" y="4"/>
                      </a:lnTo>
                      <a:lnTo>
                        <a:pt x="186" y="1"/>
                      </a:lnTo>
                      <a:lnTo>
                        <a:pt x="172" y="0"/>
                      </a:lnTo>
                      <a:lnTo>
                        <a:pt x="156" y="2"/>
                      </a:lnTo>
                      <a:lnTo>
                        <a:pt x="138" y="4"/>
                      </a:lnTo>
                      <a:lnTo>
                        <a:pt x="121" y="10"/>
                      </a:lnTo>
                      <a:lnTo>
                        <a:pt x="103" y="16"/>
                      </a:lnTo>
                      <a:lnTo>
                        <a:pt x="86" y="23"/>
                      </a:lnTo>
                      <a:lnTo>
                        <a:pt x="70" y="29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 w="9525" cap="flat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763" name="Freeform 187"/>
                <p:cNvSpPr>
                  <a:spLocks noChangeArrowheads="1"/>
                </p:cNvSpPr>
                <p:nvPr/>
              </p:nvSpPr>
              <p:spPr bwMode="auto">
                <a:xfrm>
                  <a:off x="3712" y="2221"/>
                  <a:ext cx="25" cy="24"/>
                </a:xfrm>
                <a:custGeom>
                  <a:avLst/>
                  <a:gdLst>
                    <a:gd name="G0" fmla="+- 1 0 0"/>
                    <a:gd name="G1" fmla="+- 1 0 0"/>
                    <a:gd name="G2" fmla="+- 1 0 0"/>
                    <a:gd name="G3" fmla="+- 1 0 0"/>
                    <a:gd name="G4" fmla="+- 1 0 0"/>
                    <a:gd name="G5" fmla="+- 1 0 0"/>
                    <a:gd name="G6" fmla="+- 1 0 0"/>
                    <a:gd name="G7" fmla="+- 1 0 0"/>
                    <a:gd name="G8" fmla="+- 1 0 0"/>
                    <a:gd name="G9" fmla="+- 1 0 0"/>
                    <a:gd name="G10" fmla="+- 1 0 0"/>
                    <a:gd name="G11" fmla="+- 1 0 0"/>
                    <a:gd name="G12" fmla="+- 1 0 0"/>
                    <a:gd name="G13" fmla="+- 1 0 0"/>
                    <a:gd name="G14" fmla="+- 1 0 0"/>
                    <a:gd name="G15" fmla="+- 1 0 0"/>
                    <a:gd name="G16" fmla="+- 1 0 0"/>
                    <a:gd name="G17" fmla="+- 1 0 0"/>
                    <a:gd name="G18" fmla="+- 1 0 0"/>
                    <a:gd name="G19" fmla="+- 1 0 0"/>
                    <a:gd name="G20" fmla="+- 1 0 0"/>
                    <a:gd name="G21" fmla="+- 1 0 0"/>
                    <a:gd name="G22" fmla="+- 1 0 0"/>
                    <a:gd name="G23" fmla="+- 0 0 0"/>
                    <a:gd name="G24" fmla="+- 1 0 0"/>
                    <a:gd name="G25" fmla="+- 1 0 0"/>
                    <a:gd name="G26" fmla="+- 1 0 0"/>
                    <a:gd name="G27" fmla="+- 1 0 0"/>
                    <a:gd name="G28" fmla="+- 1 0 0"/>
                    <a:gd name="G29" fmla="+- 1 0 0"/>
                    <a:gd name="G30" fmla="+- 1 0 0"/>
                    <a:gd name="G31" fmla="+- 0 0 0"/>
                    <a:gd name="G32" fmla="+- 4 0 0"/>
                    <a:gd name="G33" fmla="+- 9 0 0"/>
                    <a:gd name="G34" fmla="+- 1 0 0"/>
                    <a:gd name="G35" fmla="+- 1 0 0"/>
                    <a:gd name="G36" fmla="+- 1 0 0"/>
                    <a:gd name="G37" fmla="+- 1 0 0"/>
                    <a:gd name="G38" fmla="+- 1 0 0"/>
                    <a:gd name="G39" fmla="+- 1 0 0"/>
                    <a:gd name="G40" fmla="+- 1 0 0"/>
                    <a:gd name="T0" fmla="*/ 0 w 128"/>
                    <a:gd name="T1" fmla="*/ 0 h 180"/>
                    <a:gd name="T2" fmla="*/ 0 w 128"/>
                    <a:gd name="T3" fmla="*/ 0 h 180"/>
                    <a:gd name="T4" fmla="*/ 0 w 128"/>
                    <a:gd name="T5" fmla="*/ 0 h 180"/>
                    <a:gd name="T6" fmla="*/ 0 w 128"/>
                    <a:gd name="T7" fmla="*/ 0 h 180"/>
                    <a:gd name="T8" fmla="*/ 0 w 128"/>
                    <a:gd name="T9" fmla="*/ 0 h 180"/>
                    <a:gd name="T10" fmla="*/ 0 w 128"/>
                    <a:gd name="T11" fmla="*/ 0 h 180"/>
                    <a:gd name="T12" fmla="*/ 0 w 128"/>
                    <a:gd name="T13" fmla="*/ 0 h 180"/>
                    <a:gd name="T14" fmla="*/ 0 w 128"/>
                    <a:gd name="T15" fmla="*/ 0 h 180"/>
                    <a:gd name="T16" fmla="*/ 0 w 128"/>
                    <a:gd name="T17" fmla="*/ 0 h 180"/>
                    <a:gd name="T18" fmla="*/ 0 w 128"/>
                    <a:gd name="T19" fmla="*/ 0 h 180"/>
                    <a:gd name="T20" fmla="*/ 0 w 128"/>
                    <a:gd name="T21" fmla="*/ 0 h 180"/>
                    <a:gd name="T22" fmla="*/ 0 w 128"/>
                    <a:gd name="T23" fmla="*/ 0 h 180"/>
                    <a:gd name="T24" fmla="*/ 0 w 128"/>
                    <a:gd name="T25" fmla="*/ 0 h 180"/>
                    <a:gd name="T26" fmla="*/ 0 w 128"/>
                    <a:gd name="T27" fmla="*/ 0 h 180"/>
                    <a:gd name="T28" fmla="*/ 0 w 128"/>
                    <a:gd name="T29" fmla="*/ 0 h 180"/>
                    <a:gd name="T30" fmla="*/ 0 w 128"/>
                    <a:gd name="T31" fmla="*/ 0 h 180"/>
                    <a:gd name="T32" fmla="*/ 0 w 128"/>
                    <a:gd name="T33" fmla="*/ 0 h 180"/>
                    <a:gd name="T34" fmla="*/ 0 w 128"/>
                    <a:gd name="T35" fmla="*/ 0 h 180"/>
                    <a:gd name="T36" fmla="*/ 0 w 128"/>
                    <a:gd name="T37" fmla="*/ 0 h 180"/>
                    <a:gd name="T38" fmla="*/ 0 w 128"/>
                    <a:gd name="T39" fmla="*/ 0 h 180"/>
                    <a:gd name="T40" fmla="*/ 0 w 128"/>
                    <a:gd name="T41" fmla="*/ 0 h 180"/>
                    <a:gd name="T42" fmla="*/ 0 w 128"/>
                    <a:gd name="T43" fmla="*/ 0 h 180"/>
                    <a:gd name="T44" fmla="*/ 0 w 128"/>
                    <a:gd name="T45" fmla="*/ 0 h 180"/>
                    <a:gd name="T46" fmla="*/ 0 w 128"/>
                    <a:gd name="T47" fmla="*/ 0 h 180"/>
                    <a:gd name="T48" fmla="*/ 0 w 128"/>
                    <a:gd name="T49" fmla="*/ 0 h 180"/>
                    <a:gd name="T50" fmla="*/ 0 w 128"/>
                    <a:gd name="T51" fmla="*/ 0 h 180"/>
                    <a:gd name="T52" fmla="*/ 0 w 128"/>
                    <a:gd name="T53" fmla="*/ 0 h 180"/>
                    <a:gd name="T54" fmla="*/ 0 w 128"/>
                    <a:gd name="T55" fmla="*/ 0 h 180"/>
                    <a:gd name="T56" fmla="*/ 0 w 128"/>
                    <a:gd name="T57" fmla="*/ 0 h 180"/>
                    <a:gd name="T58" fmla="*/ 0 w 128"/>
                    <a:gd name="T59" fmla="*/ 0 h 180"/>
                    <a:gd name="T60" fmla="*/ 0 w 128"/>
                    <a:gd name="T61" fmla="*/ 0 h 180"/>
                    <a:gd name="T62" fmla="*/ 0 w 128"/>
                    <a:gd name="T63" fmla="*/ 0 h 180"/>
                    <a:gd name="T64" fmla="*/ 0 w 128"/>
                    <a:gd name="T65" fmla="*/ 0 h 180"/>
                    <a:gd name="T66" fmla="*/ 0 w 128"/>
                    <a:gd name="T67" fmla="*/ 0 h 180"/>
                    <a:gd name="T68" fmla="*/ 0 w 128"/>
                    <a:gd name="T69" fmla="*/ 0 h 180"/>
                    <a:gd name="T70" fmla="*/ 0 w 128"/>
                    <a:gd name="T71" fmla="*/ 0 h 180"/>
                    <a:gd name="T72" fmla="*/ 0 w 128"/>
                    <a:gd name="T73" fmla="*/ 0 h 180"/>
                    <a:gd name="T74" fmla="*/ 0 w 128"/>
                    <a:gd name="T75" fmla="*/ 0 h 180"/>
                    <a:gd name="T76" fmla="*/ 0 w 128"/>
                    <a:gd name="T77" fmla="*/ 0 h 180"/>
                    <a:gd name="T78" fmla="*/ 0 w 128"/>
                    <a:gd name="T79" fmla="*/ 0 h 180"/>
                    <a:gd name="T80" fmla="*/ 0 w 128"/>
                    <a:gd name="T81" fmla="*/ 0 h 180"/>
                    <a:gd name="T82" fmla="*/ 0 w 128"/>
                    <a:gd name="T83" fmla="*/ 0 h 180"/>
                    <a:gd name="T84" fmla="*/ 128 w 128"/>
                    <a:gd name="T85" fmla="*/ 180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T82" t="T83" r="T84" b="T85"/>
                  <a:pathLst>
                    <a:path w="128" h="180">
                      <a:moveTo>
                        <a:pt x="108" y="59"/>
                      </a:moveTo>
                      <a:lnTo>
                        <a:pt x="113" y="77"/>
                      </a:lnTo>
                      <a:lnTo>
                        <a:pt x="111" y="94"/>
                      </a:lnTo>
                      <a:lnTo>
                        <a:pt x="103" y="108"/>
                      </a:lnTo>
                      <a:lnTo>
                        <a:pt x="91" y="121"/>
                      </a:lnTo>
                      <a:lnTo>
                        <a:pt x="77" y="132"/>
                      </a:lnTo>
                      <a:lnTo>
                        <a:pt x="61" y="144"/>
                      </a:lnTo>
                      <a:lnTo>
                        <a:pt x="45" y="154"/>
                      </a:lnTo>
                      <a:lnTo>
                        <a:pt x="30" y="164"/>
                      </a:lnTo>
                      <a:lnTo>
                        <a:pt x="28" y="168"/>
                      </a:lnTo>
                      <a:lnTo>
                        <a:pt x="27" y="170"/>
                      </a:lnTo>
                      <a:lnTo>
                        <a:pt x="27" y="174"/>
                      </a:lnTo>
                      <a:lnTo>
                        <a:pt x="28" y="177"/>
                      </a:lnTo>
                      <a:lnTo>
                        <a:pt x="32" y="179"/>
                      </a:lnTo>
                      <a:lnTo>
                        <a:pt x="35" y="180"/>
                      </a:lnTo>
                      <a:lnTo>
                        <a:pt x="37" y="180"/>
                      </a:lnTo>
                      <a:lnTo>
                        <a:pt x="41" y="179"/>
                      </a:lnTo>
                      <a:lnTo>
                        <a:pt x="60" y="169"/>
                      </a:lnTo>
                      <a:lnTo>
                        <a:pt x="77" y="158"/>
                      </a:lnTo>
                      <a:lnTo>
                        <a:pt x="94" y="145"/>
                      </a:lnTo>
                      <a:lnTo>
                        <a:pt x="109" y="130"/>
                      </a:lnTo>
                      <a:lnTo>
                        <a:pt x="120" y="114"/>
                      </a:lnTo>
                      <a:lnTo>
                        <a:pt x="127" y="95"/>
                      </a:lnTo>
                      <a:lnTo>
                        <a:pt x="128" y="76"/>
                      </a:lnTo>
                      <a:lnTo>
                        <a:pt x="123" y="55"/>
                      </a:lnTo>
                      <a:lnTo>
                        <a:pt x="113" y="39"/>
                      </a:lnTo>
                      <a:lnTo>
                        <a:pt x="97" y="25"/>
                      </a:lnTo>
                      <a:lnTo>
                        <a:pt x="79" y="15"/>
                      </a:lnTo>
                      <a:lnTo>
                        <a:pt x="57" y="7"/>
                      </a:lnTo>
                      <a:lnTo>
                        <a:pt x="36" y="2"/>
                      </a:lnTo>
                      <a:lnTo>
                        <a:pt x="19" y="0"/>
                      </a:lnTo>
                      <a:lnTo>
                        <a:pt x="6" y="0"/>
                      </a:lnTo>
                      <a:lnTo>
                        <a:pt x="0" y="4"/>
                      </a:lnTo>
                      <a:lnTo>
                        <a:pt x="14" y="9"/>
                      </a:lnTo>
                      <a:lnTo>
                        <a:pt x="29" y="14"/>
                      </a:lnTo>
                      <a:lnTo>
                        <a:pt x="46" y="19"/>
                      </a:lnTo>
                      <a:lnTo>
                        <a:pt x="61" y="23"/>
                      </a:lnTo>
                      <a:lnTo>
                        <a:pt x="76" y="29"/>
                      </a:lnTo>
                      <a:lnTo>
                        <a:pt x="89" y="37"/>
                      </a:lnTo>
                      <a:lnTo>
                        <a:pt x="100" y="46"/>
                      </a:lnTo>
                      <a:lnTo>
                        <a:pt x="108" y="59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 w="9525" cap="flat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764" name="Freeform 188"/>
                <p:cNvSpPr>
                  <a:spLocks noChangeArrowheads="1"/>
                </p:cNvSpPr>
                <p:nvPr/>
              </p:nvSpPr>
              <p:spPr bwMode="auto">
                <a:xfrm>
                  <a:off x="3623" y="2215"/>
                  <a:ext cx="61" cy="51"/>
                </a:xfrm>
                <a:custGeom>
                  <a:avLst/>
                  <a:gdLst>
                    <a:gd name="G0" fmla="+- 1 0 0"/>
                    <a:gd name="G1" fmla="+- 1 0 0"/>
                    <a:gd name="G2" fmla="+- 1 0 0"/>
                    <a:gd name="G3" fmla="+- 1 0 0"/>
                    <a:gd name="G4" fmla="+- 1 0 0"/>
                    <a:gd name="G5" fmla="+- 1 0 0"/>
                    <a:gd name="G6" fmla="+- 195 0 0"/>
                    <a:gd name="G7" fmla="+- 226 0 0"/>
                    <a:gd name="G8" fmla="+- 0 0 0"/>
                    <a:gd name="G9" fmla="+- 0 0 0"/>
                    <a:gd name="G10" fmla="+- 275 0 0"/>
                    <a:gd name="T0" fmla="*/ 282 256 1"/>
                    <a:gd name="T1" fmla="*/ 0 256 1"/>
                    <a:gd name="G11" fmla="+- 0 T0 T1"/>
                    <a:gd name="G12" fmla="sin 0 G11"/>
                    <a:gd name="G13" fmla="+- 290 0 0"/>
                    <a:gd name="G14" fmla="+- 1 0 0"/>
                    <a:gd name="G15" fmla="+- 1 0 0"/>
                    <a:gd name="G16" fmla="+- 1 0 0"/>
                    <a:gd name="G17" fmla="+- 1 0 0"/>
                    <a:gd name="G18" fmla="+- 1 0 0"/>
                    <a:gd name="G19" fmla="+- 1 0 0"/>
                    <a:gd name="G20" fmla="+- 1 0 0"/>
                    <a:gd name="G21" fmla="+- 1 0 0"/>
                    <a:gd name="G22" fmla="+- 1 0 0"/>
                    <a:gd name="G23" fmla="+- 1 0 0"/>
                    <a:gd name="G24" fmla="+- 1 0 0"/>
                    <a:gd name="G25" fmla="+- 1 0 0"/>
                    <a:gd name="G26" fmla="+- 1 0 0"/>
                    <a:gd name="G27" fmla="+- 1 0 0"/>
                    <a:gd name="G28" fmla="+- 1 0 0"/>
                    <a:gd name="G29" fmla="+- 1 0 0"/>
                    <a:gd name="G30" fmla="+- 1 0 0"/>
                    <a:gd name="G31" fmla="+- 0 0 0"/>
                    <a:gd name="G32" fmla="+- 1 0 0"/>
                    <a:gd name="G33" fmla="+- 1 0 0"/>
                    <a:gd name="G34" fmla="+- 1 0 0"/>
                    <a:gd name="G35" fmla="+- 1 0 0"/>
                    <a:gd name="G36" fmla="+- 1 0 0"/>
                    <a:gd name="G37" fmla="+- 1 0 0"/>
                    <a:gd name="G38" fmla="+- 1 0 0"/>
                    <a:gd name="G39" fmla="+- 1 0 0"/>
                    <a:gd name="G40" fmla="+- 1 0 0"/>
                    <a:gd name="G41" fmla="+- 1 0 0"/>
                    <a:gd name="G42" fmla="+- 1 0 0"/>
                    <a:gd name="G43" fmla="+- 1 0 0"/>
                    <a:gd name="G44" fmla="+- 341 0 0"/>
                    <a:gd name="G45" fmla="+- 1 0 0"/>
                    <a:gd name="G46" fmla="+- 1 0 0"/>
                    <a:gd name="G47" fmla="+- 1 0 0"/>
                    <a:gd name="G48" fmla="+- 1 0 0"/>
                    <a:gd name="G49" fmla="+- 1 0 0"/>
                    <a:gd name="G50" fmla="+- 1 0 0"/>
                    <a:gd name="G51" fmla="+- 1 0 0"/>
                    <a:gd name="G52" fmla="+- 1 0 0"/>
                    <a:gd name="G53" fmla="+- 1 0 0"/>
                    <a:gd name="G54" fmla="+- 1 0 0"/>
                    <a:gd name="G55" fmla="+- 1 0 0"/>
                    <a:gd name="G56" fmla="+- 1 0 0"/>
                    <a:gd name="G57" fmla="+- 1 0 0"/>
                    <a:gd name="G58" fmla="+- 1 0 0"/>
                    <a:gd name="G59" fmla="+- 1 0 0"/>
                    <a:gd name="G60" fmla="+- 1 0 0"/>
                    <a:gd name="G61" fmla="+- 1 0 0"/>
                    <a:gd name="G62" fmla="+- 1 0 0"/>
                    <a:gd name="G63" fmla="+- 1 0 0"/>
                    <a:gd name="G64" fmla="+- 1 0 0"/>
                    <a:gd name="G65" fmla="+- 1 0 0"/>
                    <a:gd name="G66" fmla="+- 1 0 0"/>
                    <a:gd name="G67" fmla="+- 1 0 0"/>
                    <a:gd name="G68" fmla="+- 1 0 0"/>
                    <a:gd name="G69" fmla="+- 1 0 0"/>
                    <a:gd name="G70" fmla="+- 1 0 0"/>
                    <a:gd name="G71" fmla="+- 1 0 0"/>
                    <a:gd name="G72" fmla="+- 1 0 0"/>
                    <a:gd name="G73" fmla="+- 1 0 0"/>
                    <a:gd name="G74" fmla="+- 1 0 0"/>
                    <a:gd name="G75" fmla="+- 1 0 0"/>
                    <a:gd name="G76" fmla="+- 1 0 0"/>
                    <a:gd name="G77" fmla="+- 1 0 0"/>
                    <a:gd name="G78" fmla="+- 1 0 0"/>
                    <a:gd name="G79" fmla="+- 1 0 0"/>
                    <a:gd name="G80" fmla="*/ 1 35987 45568"/>
                    <a:gd name="G81" fmla="*/ 1 35987 55552"/>
                    <a:gd name="G82" fmla="*/ G81 1 180"/>
                    <a:gd name="G83" fmla="*/ G80 1 G82"/>
                    <a:gd name="G84" fmla="+- 0 0 0"/>
                    <a:gd name="G85" fmla="+- 1 0 0"/>
                    <a:gd name="G86" fmla="+- 1 0 0"/>
                    <a:gd name="G87" fmla="+- 1 0 0"/>
                    <a:gd name="G88" fmla="+- 1 0 0"/>
                    <a:gd name="G89" fmla="+- 1 0 0"/>
                    <a:gd name="G90" fmla="+- 1 0 0"/>
                    <a:gd name="G91" fmla="+- 1 0 0"/>
                    <a:gd name="G92" fmla="+- 1 0 0"/>
                    <a:gd name="T2" fmla="*/ 0 w 322"/>
                    <a:gd name="T3" fmla="*/ 0 h 378"/>
                    <a:gd name="T4" fmla="*/ 0 w 322"/>
                    <a:gd name="T5" fmla="*/ 0 h 378"/>
                    <a:gd name="T6" fmla="*/ 0 w 322"/>
                    <a:gd name="T7" fmla="*/ 0 h 378"/>
                    <a:gd name="T8" fmla="*/ 0 w 322"/>
                    <a:gd name="T9" fmla="*/ 0 h 378"/>
                    <a:gd name="T10" fmla="*/ 0 w 322"/>
                    <a:gd name="T11" fmla="*/ 0 h 378"/>
                    <a:gd name="T12" fmla="*/ 0 w 322"/>
                    <a:gd name="T13" fmla="*/ 0 h 378"/>
                    <a:gd name="T14" fmla="*/ 0 w 322"/>
                    <a:gd name="T15" fmla="*/ 0 h 378"/>
                    <a:gd name="T16" fmla="*/ 0 w 322"/>
                    <a:gd name="T17" fmla="*/ 0 h 378"/>
                    <a:gd name="T18" fmla="*/ 0 w 322"/>
                    <a:gd name="T19" fmla="*/ 0 h 378"/>
                    <a:gd name="T20" fmla="*/ 0 w 322"/>
                    <a:gd name="T21" fmla="*/ 0 h 378"/>
                    <a:gd name="T22" fmla="*/ 0 w 322"/>
                    <a:gd name="T23" fmla="*/ 0 h 378"/>
                    <a:gd name="T24" fmla="*/ 0 w 322"/>
                    <a:gd name="T25" fmla="*/ 0 h 378"/>
                    <a:gd name="T26" fmla="*/ 0 w 322"/>
                    <a:gd name="T27" fmla="*/ 0 h 378"/>
                    <a:gd name="T28" fmla="*/ 0 w 322"/>
                    <a:gd name="T29" fmla="*/ 0 h 378"/>
                    <a:gd name="T30" fmla="*/ 0 w 322"/>
                    <a:gd name="T31" fmla="*/ 0 h 378"/>
                    <a:gd name="T32" fmla="*/ 0 w 322"/>
                    <a:gd name="T33" fmla="*/ 0 h 378"/>
                    <a:gd name="T34" fmla="*/ 0 w 322"/>
                    <a:gd name="T35" fmla="*/ 0 h 378"/>
                    <a:gd name="T36" fmla="*/ 0 w 322"/>
                    <a:gd name="T37" fmla="*/ 0 h 378"/>
                    <a:gd name="T38" fmla="*/ 0 w 322"/>
                    <a:gd name="T39" fmla="*/ 0 h 378"/>
                    <a:gd name="T40" fmla="*/ 0 w 322"/>
                    <a:gd name="T41" fmla="*/ 0 h 378"/>
                    <a:gd name="T42" fmla="*/ 0 w 322"/>
                    <a:gd name="T43" fmla="*/ 0 h 378"/>
                    <a:gd name="T44" fmla="*/ 0 w 322"/>
                    <a:gd name="T45" fmla="*/ 0 h 378"/>
                    <a:gd name="T46" fmla="*/ 0 w 322"/>
                    <a:gd name="T47" fmla="*/ 0 h 378"/>
                    <a:gd name="T48" fmla="*/ 0 w 322"/>
                    <a:gd name="T49" fmla="*/ 0 h 378"/>
                    <a:gd name="T50" fmla="*/ 0 w 322"/>
                    <a:gd name="T51" fmla="*/ 0 h 378"/>
                    <a:gd name="T52" fmla="*/ 0 w 322"/>
                    <a:gd name="T53" fmla="*/ 0 h 378"/>
                    <a:gd name="T54" fmla="*/ 0 w 322"/>
                    <a:gd name="T55" fmla="*/ 0 h 378"/>
                    <a:gd name="T56" fmla="*/ 0 w 322"/>
                    <a:gd name="T57" fmla="*/ 0 h 378"/>
                    <a:gd name="T58" fmla="*/ 0 w 322"/>
                    <a:gd name="T59" fmla="*/ 0 h 378"/>
                    <a:gd name="T60" fmla="*/ 0 w 322"/>
                    <a:gd name="T61" fmla="*/ 0 h 378"/>
                    <a:gd name="T62" fmla="*/ 0 w 322"/>
                    <a:gd name="T63" fmla="*/ 0 h 378"/>
                    <a:gd name="T64" fmla="*/ 0 w 322"/>
                    <a:gd name="T65" fmla="*/ 0 h 378"/>
                    <a:gd name="T66" fmla="*/ 0 w 322"/>
                    <a:gd name="T67" fmla="*/ 0 h 378"/>
                    <a:gd name="T68" fmla="*/ 0 w 322"/>
                    <a:gd name="T69" fmla="*/ 0 h 378"/>
                    <a:gd name="T70" fmla="*/ 0 w 322"/>
                    <a:gd name="T71" fmla="*/ 0 h 378"/>
                    <a:gd name="T72" fmla="*/ 0 w 322"/>
                    <a:gd name="T73" fmla="*/ 0 h 378"/>
                    <a:gd name="T74" fmla="*/ 0 w 322"/>
                    <a:gd name="T75" fmla="*/ 0 h 378"/>
                    <a:gd name="T76" fmla="*/ 0 w 322"/>
                    <a:gd name="T77" fmla="*/ 0 h 378"/>
                    <a:gd name="T78" fmla="*/ 0 w 322"/>
                    <a:gd name="T79" fmla="*/ 0 h 378"/>
                    <a:gd name="T80" fmla="*/ 0 w 322"/>
                    <a:gd name="T81" fmla="*/ 0 h 378"/>
                    <a:gd name="T82" fmla="*/ 0 w 322"/>
                    <a:gd name="T83" fmla="*/ 0 h 378"/>
                    <a:gd name="T84" fmla="*/ 0 w 322"/>
                    <a:gd name="T85" fmla="*/ 0 h 378"/>
                    <a:gd name="T86" fmla="*/ 0 w 322"/>
                    <a:gd name="T87" fmla="*/ 0 h 378"/>
                    <a:gd name="T88" fmla="*/ 0 w 322"/>
                    <a:gd name="T89" fmla="*/ 0 h 378"/>
                    <a:gd name="T90" fmla="*/ 0 w 322"/>
                    <a:gd name="T91" fmla="*/ 0 h 378"/>
                    <a:gd name="T92" fmla="*/ 322 w 322"/>
                    <a:gd name="T93" fmla="*/ 378 h 378"/>
                  </a:gdLst>
                  <a:ahLst/>
                  <a:cxnLst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</a:cxnLst>
                  <a:rect l="T90" t="T91" r="T92" b="T93"/>
                  <a:pathLst>
                    <a:path w="322" h="378">
                      <a:moveTo>
                        <a:pt x="125" y="49"/>
                      </a:moveTo>
                      <a:lnTo>
                        <a:pt x="100" y="70"/>
                      </a:lnTo>
                      <a:lnTo>
                        <a:pt x="76" y="90"/>
                      </a:lnTo>
                      <a:lnTo>
                        <a:pt x="53" y="115"/>
                      </a:lnTo>
                      <a:lnTo>
                        <a:pt x="34" y="140"/>
                      </a:lnTo>
                      <a:lnTo>
                        <a:pt x="17" y="166"/>
                      </a:lnTo>
                      <a:lnTo>
                        <a:pt x="5" y="195"/>
                      </a:lnTo>
                      <a:lnTo>
                        <a:pt x="0" y="226"/>
                      </a:lnTo>
                      <a:lnTo>
                        <a:pt x="1" y="258"/>
                      </a:lnTo>
                      <a:lnTo>
                        <a:pt x="3" y="266"/>
                      </a:lnTo>
                      <a:lnTo>
                        <a:pt x="5" y="275"/>
                      </a:lnTo>
                      <a:lnTo>
                        <a:pt x="9" y="282"/>
                      </a:lnTo>
                      <a:lnTo>
                        <a:pt x="14" y="290"/>
                      </a:lnTo>
                      <a:lnTo>
                        <a:pt x="19" y="297"/>
                      </a:lnTo>
                      <a:lnTo>
                        <a:pt x="26" y="304"/>
                      </a:lnTo>
                      <a:lnTo>
                        <a:pt x="32" y="310"/>
                      </a:lnTo>
                      <a:lnTo>
                        <a:pt x="41" y="314"/>
                      </a:lnTo>
                      <a:lnTo>
                        <a:pt x="56" y="324"/>
                      </a:lnTo>
                      <a:lnTo>
                        <a:pt x="71" y="332"/>
                      </a:lnTo>
                      <a:lnTo>
                        <a:pt x="86" y="338"/>
                      </a:lnTo>
                      <a:lnTo>
                        <a:pt x="103" y="344"/>
                      </a:lnTo>
                      <a:lnTo>
                        <a:pt x="119" y="350"/>
                      </a:lnTo>
                      <a:lnTo>
                        <a:pt x="136" y="355"/>
                      </a:lnTo>
                      <a:lnTo>
                        <a:pt x="152" y="359"/>
                      </a:lnTo>
                      <a:lnTo>
                        <a:pt x="168" y="363"/>
                      </a:lnTo>
                      <a:lnTo>
                        <a:pt x="186" y="366"/>
                      </a:lnTo>
                      <a:lnTo>
                        <a:pt x="202" y="368"/>
                      </a:lnTo>
                      <a:lnTo>
                        <a:pt x="220" y="371"/>
                      </a:lnTo>
                      <a:lnTo>
                        <a:pt x="238" y="373"/>
                      </a:lnTo>
                      <a:lnTo>
                        <a:pt x="254" y="374"/>
                      </a:lnTo>
                      <a:lnTo>
                        <a:pt x="272" y="375"/>
                      </a:lnTo>
                      <a:lnTo>
                        <a:pt x="289" y="376"/>
                      </a:lnTo>
                      <a:lnTo>
                        <a:pt x="306" y="378"/>
                      </a:lnTo>
                      <a:lnTo>
                        <a:pt x="311" y="378"/>
                      </a:lnTo>
                      <a:lnTo>
                        <a:pt x="316" y="375"/>
                      </a:lnTo>
                      <a:lnTo>
                        <a:pt x="320" y="371"/>
                      </a:lnTo>
                      <a:lnTo>
                        <a:pt x="322" y="366"/>
                      </a:lnTo>
                      <a:lnTo>
                        <a:pt x="322" y="360"/>
                      </a:lnTo>
                      <a:lnTo>
                        <a:pt x="320" y="356"/>
                      </a:lnTo>
                      <a:lnTo>
                        <a:pt x="315" y="352"/>
                      </a:lnTo>
                      <a:lnTo>
                        <a:pt x="309" y="350"/>
                      </a:lnTo>
                      <a:lnTo>
                        <a:pt x="294" y="347"/>
                      </a:lnTo>
                      <a:lnTo>
                        <a:pt x="279" y="344"/>
                      </a:lnTo>
                      <a:lnTo>
                        <a:pt x="263" y="341"/>
                      </a:lnTo>
                      <a:lnTo>
                        <a:pt x="247" y="338"/>
                      </a:lnTo>
                      <a:lnTo>
                        <a:pt x="232" y="336"/>
                      </a:lnTo>
                      <a:lnTo>
                        <a:pt x="216" y="334"/>
                      </a:lnTo>
                      <a:lnTo>
                        <a:pt x="200" y="332"/>
                      </a:lnTo>
                      <a:lnTo>
                        <a:pt x="185" y="328"/>
                      </a:lnTo>
                      <a:lnTo>
                        <a:pt x="170" y="326"/>
                      </a:lnTo>
                      <a:lnTo>
                        <a:pt x="154" y="322"/>
                      </a:lnTo>
                      <a:lnTo>
                        <a:pt x="139" y="318"/>
                      </a:lnTo>
                      <a:lnTo>
                        <a:pt x="124" y="314"/>
                      </a:lnTo>
                      <a:lnTo>
                        <a:pt x="110" y="309"/>
                      </a:lnTo>
                      <a:lnTo>
                        <a:pt x="94" y="303"/>
                      </a:lnTo>
                      <a:lnTo>
                        <a:pt x="80" y="297"/>
                      </a:lnTo>
                      <a:lnTo>
                        <a:pt x="66" y="289"/>
                      </a:lnTo>
                      <a:lnTo>
                        <a:pt x="55" y="281"/>
                      </a:lnTo>
                      <a:lnTo>
                        <a:pt x="45" y="271"/>
                      </a:lnTo>
                      <a:lnTo>
                        <a:pt x="38" y="259"/>
                      </a:lnTo>
                      <a:lnTo>
                        <a:pt x="35" y="245"/>
                      </a:lnTo>
                      <a:lnTo>
                        <a:pt x="34" y="232"/>
                      </a:lnTo>
                      <a:lnTo>
                        <a:pt x="35" y="216"/>
                      </a:lnTo>
                      <a:lnTo>
                        <a:pt x="38" y="200"/>
                      </a:lnTo>
                      <a:lnTo>
                        <a:pt x="43" y="187"/>
                      </a:lnTo>
                      <a:lnTo>
                        <a:pt x="51" y="170"/>
                      </a:lnTo>
                      <a:lnTo>
                        <a:pt x="60" y="152"/>
                      </a:lnTo>
                      <a:lnTo>
                        <a:pt x="71" y="137"/>
                      </a:lnTo>
                      <a:lnTo>
                        <a:pt x="83" y="124"/>
                      </a:lnTo>
                      <a:lnTo>
                        <a:pt x="94" y="110"/>
                      </a:lnTo>
                      <a:lnTo>
                        <a:pt x="107" y="96"/>
                      </a:lnTo>
                      <a:lnTo>
                        <a:pt x="123" y="82"/>
                      </a:lnTo>
                      <a:lnTo>
                        <a:pt x="138" y="69"/>
                      </a:lnTo>
                      <a:lnTo>
                        <a:pt x="153" y="57"/>
                      </a:lnTo>
                      <a:lnTo>
                        <a:pt x="173" y="47"/>
                      </a:lnTo>
                      <a:lnTo>
                        <a:pt x="195" y="38"/>
                      </a:lnTo>
                      <a:lnTo>
                        <a:pt x="218" y="28"/>
                      </a:lnTo>
                      <a:lnTo>
                        <a:pt x="238" y="20"/>
                      </a:lnTo>
                      <a:lnTo>
                        <a:pt x="254" y="13"/>
                      </a:lnTo>
                      <a:lnTo>
                        <a:pt x="264" y="7"/>
                      </a:lnTo>
                      <a:lnTo>
                        <a:pt x="268" y="2"/>
                      </a:lnTo>
                      <a:lnTo>
                        <a:pt x="256" y="0"/>
                      </a:lnTo>
                      <a:lnTo>
                        <a:pt x="240" y="1"/>
                      </a:lnTo>
                      <a:lnTo>
                        <a:pt x="221" y="4"/>
                      </a:lnTo>
                      <a:lnTo>
                        <a:pt x="201" y="10"/>
                      </a:lnTo>
                      <a:lnTo>
                        <a:pt x="180" y="18"/>
                      </a:lnTo>
                      <a:lnTo>
                        <a:pt x="160" y="27"/>
                      </a:lnTo>
                      <a:lnTo>
                        <a:pt x="141" y="38"/>
                      </a:lnTo>
                      <a:lnTo>
                        <a:pt x="125" y="49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 w="9525" cap="flat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765" name="Freeform 189"/>
                <p:cNvSpPr>
                  <a:spLocks noChangeArrowheads="1"/>
                </p:cNvSpPr>
                <p:nvPr/>
              </p:nvSpPr>
              <p:spPr bwMode="auto">
                <a:xfrm>
                  <a:off x="3711" y="2213"/>
                  <a:ext cx="53" cy="34"/>
                </a:xfrm>
                <a:custGeom>
                  <a:avLst/>
                  <a:gdLst>
                    <a:gd name="G0" fmla="+- 1 0 0"/>
                    <a:gd name="G1" fmla="+- 1 0 0"/>
                    <a:gd name="G2" fmla="+- 107 0 0"/>
                    <a:gd name="G3" fmla="+- 0 0 0"/>
                    <a:gd name="G4" fmla="+- 0 0 0"/>
                    <a:gd name="G5" fmla="+- 0 0 0"/>
                    <a:gd name="G6" fmla="+- 1 0 0"/>
                    <a:gd name="G7" fmla="+- 1 0 0"/>
                    <a:gd name="G8" fmla="+- 1 0 0"/>
                    <a:gd name="G9" fmla="+- 1 0 0"/>
                    <a:gd name="G10" fmla="+- 1 0 0"/>
                    <a:gd name="G11" fmla="+- 1 0 0"/>
                    <a:gd name="G12" fmla="+- 1 0 0"/>
                    <a:gd name="G13" fmla="+- 1 0 0"/>
                    <a:gd name="G14" fmla="+- 1 0 0"/>
                    <a:gd name="G15" fmla="+- 1 0 0"/>
                    <a:gd name="G16" fmla="+- 1 0 0"/>
                    <a:gd name="G17" fmla="+- 1 0 0"/>
                    <a:gd name="G18" fmla="+- 1 0 0"/>
                    <a:gd name="G19" fmla="+- 1 0 0"/>
                    <a:gd name="G20" fmla="+- 1 0 0"/>
                    <a:gd name="G21" fmla="+- 1 0 0"/>
                    <a:gd name="G22" fmla="+- 1 0 0"/>
                    <a:gd name="G23" fmla="+- 0 0 0"/>
                    <a:gd name="G24" fmla="+- 1 0 0"/>
                    <a:gd name="G25" fmla="+- 1 0 0"/>
                    <a:gd name="G26" fmla="+- 1 0 0"/>
                    <a:gd name="G27" fmla="+- 0 0 0"/>
                    <a:gd name="G28" fmla="+- 1 0 0"/>
                    <a:gd name="G29" fmla="+- 1 0 0"/>
                    <a:gd name="G30" fmla="+- 1 0 0"/>
                    <a:gd name="G31" fmla="+- 1 0 0"/>
                    <a:gd name="G32" fmla="+- 1 0 0"/>
                    <a:gd name="G33" fmla="+- 1 0 0"/>
                    <a:gd name="G34" fmla="+- 1 0 0"/>
                    <a:gd name="G35" fmla="+- 1 0 0"/>
                    <a:gd name="G36" fmla="+- 1 0 0"/>
                    <a:gd name="G37" fmla="+- 1 0 0"/>
                    <a:gd name="G38" fmla="+- 1 0 0"/>
                    <a:gd name="G39" fmla="+- 1 0 0"/>
                    <a:gd name="G40" fmla="+- 1 0 0"/>
                    <a:gd name="G41" fmla="+- 1 0 0"/>
                    <a:gd name="G42" fmla="+- 0 0 0"/>
                    <a:gd name="G43" fmla="+- 0 0 0"/>
                    <a:gd name="G44" fmla="+- 5 0 0"/>
                    <a:gd name="G45" fmla="+- 0 0 0"/>
                    <a:gd name="G46" fmla="+- 1 0 0"/>
                    <a:gd name="G47" fmla="+- 1 0 0"/>
                    <a:gd name="G48" fmla="+- 1 0 0"/>
                    <a:gd name="G49" fmla="+- 1 0 0"/>
                    <a:gd name="G50" fmla="+- 1 0 0"/>
                    <a:gd name="G51" fmla="+- 1 0 0"/>
                    <a:gd name="G52" fmla="+- 1 0 0"/>
                    <a:gd name="T0" fmla="*/ 0 256 1"/>
                    <a:gd name="T1" fmla="*/ 0 256 1"/>
                    <a:gd name="G53" fmla="+- 0 T0 T1"/>
                    <a:gd name="G54" fmla="cos 54736 G53"/>
                    <a:gd name="T2" fmla="*/ 0 256 1"/>
                    <a:gd name="T3" fmla="*/ 0 256 1"/>
                    <a:gd name="G55" fmla="+- 0 T2 T3"/>
                    <a:gd name="G56" fmla="sin 54766 G55"/>
                    <a:gd name="G57" fmla="+- G54 G56 0"/>
                    <a:gd name="G58" fmla="+- G57 10800 0"/>
                    <a:gd name="G59" fmla="+- 1 0 0"/>
                    <a:gd name="G60" fmla="+- 1 0 0"/>
                    <a:gd name="G61" fmla="+- 1 0 0"/>
                    <a:gd name="G62" fmla="+- 1 0 0"/>
                    <a:gd name="G63" fmla="+- 1 0 0"/>
                    <a:gd name="G64" fmla="+- 1 0 0"/>
                    <a:gd name="G65" fmla="+- 1 0 0"/>
                    <a:gd name="T4" fmla="*/ 0 w 283"/>
                    <a:gd name="T5" fmla="*/ 0 h 252"/>
                    <a:gd name="T6" fmla="*/ 0 w 283"/>
                    <a:gd name="T7" fmla="*/ 0 h 252"/>
                    <a:gd name="T8" fmla="*/ 0 w 283"/>
                    <a:gd name="T9" fmla="*/ 0 h 252"/>
                    <a:gd name="T10" fmla="*/ 0 w 283"/>
                    <a:gd name="T11" fmla="*/ 0 h 252"/>
                    <a:gd name="T12" fmla="*/ 0 w 283"/>
                    <a:gd name="T13" fmla="*/ 0 h 252"/>
                    <a:gd name="T14" fmla="*/ 0 w 283"/>
                    <a:gd name="T15" fmla="*/ 0 h 252"/>
                    <a:gd name="T16" fmla="*/ 0 w 283"/>
                    <a:gd name="T17" fmla="*/ 0 h 252"/>
                    <a:gd name="T18" fmla="*/ 0 w 283"/>
                    <a:gd name="T19" fmla="*/ 0 h 252"/>
                    <a:gd name="T20" fmla="*/ 0 w 283"/>
                    <a:gd name="T21" fmla="*/ 0 h 252"/>
                    <a:gd name="T22" fmla="*/ 0 w 283"/>
                    <a:gd name="T23" fmla="*/ 0 h 252"/>
                    <a:gd name="T24" fmla="*/ 0 w 283"/>
                    <a:gd name="T25" fmla="*/ 0 h 252"/>
                    <a:gd name="T26" fmla="*/ 0 w 283"/>
                    <a:gd name="T27" fmla="*/ 0 h 252"/>
                    <a:gd name="T28" fmla="*/ 0 w 283"/>
                    <a:gd name="T29" fmla="*/ 0 h 252"/>
                    <a:gd name="T30" fmla="*/ 0 w 283"/>
                    <a:gd name="T31" fmla="*/ 0 h 252"/>
                    <a:gd name="T32" fmla="*/ 0 w 283"/>
                    <a:gd name="T33" fmla="*/ 0 h 252"/>
                    <a:gd name="T34" fmla="*/ 0 w 283"/>
                    <a:gd name="T35" fmla="*/ 0 h 252"/>
                    <a:gd name="T36" fmla="*/ 0 w 283"/>
                    <a:gd name="T37" fmla="*/ 0 h 252"/>
                    <a:gd name="T38" fmla="*/ 0 w 283"/>
                    <a:gd name="T39" fmla="*/ 0 h 252"/>
                    <a:gd name="T40" fmla="*/ 0 w 283"/>
                    <a:gd name="T41" fmla="*/ 0 h 252"/>
                    <a:gd name="T42" fmla="*/ 0 w 283"/>
                    <a:gd name="T43" fmla="*/ 0 h 252"/>
                    <a:gd name="T44" fmla="*/ 0 w 283"/>
                    <a:gd name="T45" fmla="*/ 0 h 252"/>
                    <a:gd name="T46" fmla="*/ 0 w 283"/>
                    <a:gd name="T47" fmla="*/ 0 h 252"/>
                    <a:gd name="T48" fmla="*/ 0 w 283"/>
                    <a:gd name="T49" fmla="*/ 0 h 252"/>
                    <a:gd name="T50" fmla="*/ 0 w 283"/>
                    <a:gd name="T51" fmla="*/ 0 h 252"/>
                    <a:gd name="T52" fmla="*/ 0 w 283"/>
                    <a:gd name="T53" fmla="*/ 0 h 252"/>
                    <a:gd name="T54" fmla="*/ 0 w 283"/>
                    <a:gd name="T55" fmla="*/ 0 h 252"/>
                    <a:gd name="T56" fmla="*/ 0 w 283"/>
                    <a:gd name="T57" fmla="*/ 0 h 252"/>
                    <a:gd name="T58" fmla="*/ 0 w 283"/>
                    <a:gd name="T59" fmla="*/ 0 h 252"/>
                    <a:gd name="T60" fmla="*/ 0 w 283"/>
                    <a:gd name="T61" fmla="*/ 0 h 252"/>
                    <a:gd name="T62" fmla="*/ 0 w 283"/>
                    <a:gd name="T63" fmla="*/ 0 h 252"/>
                    <a:gd name="T64" fmla="*/ 0 w 283"/>
                    <a:gd name="T65" fmla="*/ 0 h 252"/>
                    <a:gd name="T66" fmla="*/ 0 w 283"/>
                    <a:gd name="T67" fmla="*/ 0 h 252"/>
                    <a:gd name="T68" fmla="*/ 0 w 283"/>
                    <a:gd name="T69" fmla="*/ 0 h 252"/>
                    <a:gd name="T70" fmla="*/ 0 w 283"/>
                    <a:gd name="T71" fmla="*/ 0 h 252"/>
                    <a:gd name="T72" fmla="*/ 0 w 283"/>
                    <a:gd name="T73" fmla="*/ 0 h 252"/>
                    <a:gd name="T74" fmla="*/ 0 w 283"/>
                    <a:gd name="T75" fmla="*/ 0 h 252"/>
                    <a:gd name="T76" fmla="*/ 0 w 283"/>
                    <a:gd name="T77" fmla="*/ 0 h 252"/>
                    <a:gd name="T78" fmla="*/ 0 w 283"/>
                    <a:gd name="T79" fmla="*/ 0 h 252"/>
                    <a:gd name="T80" fmla="*/ 0 w 283"/>
                    <a:gd name="T81" fmla="*/ 0 h 252"/>
                    <a:gd name="T82" fmla="*/ 0 w 283"/>
                    <a:gd name="T83" fmla="*/ 0 h 252"/>
                    <a:gd name="T84" fmla="*/ 0 w 283"/>
                    <a:gd name="T85" fmla="*/ 0 h 252"/>
                    <a:gd name="T86" fmla="*/ 0 w 283"/>
                    <a:gd name="T87" fmla="*/ 0 h 252"/>
                    <a:gd name="T88" fmla="*/ 0 w 283"/>
                    <a:gd name="T89" fmla="*/ 0 h 252"/>
                    <a:gd name="T90" fmla="*/ 0 w 283"/>
                    <a:gd name="T91" fmla="*/ 0 h 252"/>
                    <a:gd name="T92" fmla="*/ 0 w 283"/>
                    <a:gd name="T93" fmla="*/ 0 h 252"/>
                    <a:gd name="T94" fmla="*/ 0 w 283"/>
                    <a:gd name="T95" fmla="*/ 0 h 252"/>
                    <a:gd name="T96" fmla="*/ 0 w 283"/>
                    <a:gd name="T97" fmla="*/ 0 h 252"/>
                    <a:gd name="T98" fmla="*/ 0 w 283"/>
                    <a:gd name="T99" fmla="*/ 0 h 252"/>
                    <a:gd name="T100" fmla="*/ 0 w 283"/>
                    <a:gd name="T101" fmla="*/ 0 h 252"/>
                    <a:gd name="T102" fmla="*/ 0 w 283"/>
                    <a:gd name="T103" fmla="*/ 0 h 252"/>
                    <a:gd name="T104" fmla="*/ 0 w 283"/>
                    <a:gd name="T105" fmla="*/ 0 h 252"/>
                    <a:gd name="T106" fmla="*/ 0 w 283"/>
                    <a:gd name="T107" fmla="*/ 0 h 252"/>
                    <a:gd name="T108" fmla="*/ 0 w 283"/>
                    <a:gd name="T109" fmla="*/ 0 h 252"/>
                    <a:gd name="T110" fmla="*/ 0 w 283"/>
                    <a:gd name="T111" fmla="*/ 0 h 252"/>
                    <a:gd name="T112" fmla="*/ 0 w 283"/>
                    <a:gd name="T113" fmla="*/ 0 h 252"/>
                    <a:gd name="T114" fmla="*/ 0 w 283"/>
                    <a:gd name="T115" fmla="*/ 0 h 252"/>
                    <a:gd name="T116" fmla="*/ 0 w 283"/>
                    <a:gd name="T117" fmla="*/ 0 h 252"/>
                    <a:gd name="T118" fmla="*/ 0 w 283"/>
                    <a:gd name="T119" fmla="*/ 0 h 252"/>
                    <a:gd name="T120" fmla="*/ 0 w 283"/>
                    <a:gd name="T121" fmla="*/ 0 h 252"/>
                    <a:gd name="T122" fmla="*/ 0 w 283"/>
                    <a:gd name="T123" fmla="*/ 0 h 252"/>
                    <a:gd name="T124" fmla="*/ 0 w 283"/>
                    <a:gd name="T125" fmla="*/ 0 h 252"/>
                    <a:gd name="T126" fmla="*/ 0 w 283"/>
                    <a:gd name="T127" fmla="*/ 0 h 252"/>
                    <a:gd name="T128" fmla="*/ 283 w 283"/>
                    <a:gd name="T129" fmla="*/ 252 h 252"/>
                  </a:gdLst>
                  <a:ahLst/>
                  <a:cxnLst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T126" t="T127" r="T128" b="T129"/>
                  <a:pathLst>
                    <a:path w="283" h="252">
                      <a:moveTo>
                        <a:pt x="235" y="77"/>
                      </a:moveTo>
                      <a:lnTo>
                        <a:pt x="248" y="91"/>
                      </a:lnTo>
                      <a:lnTo>
                        <a:pt x="256" y="107"/>
                      </a:lnTo>
                      <a:lnTo>
                        <a:pt x="259" y="124"/>
                      </a:lnTo>
                      <a:lnTo>
                        <a:pt x="259" y="142"/>
                      </a:lnTo>
                      <a:lnTo>
                        <a:pt x="257" y="157"/>
                      </a:lnTo>
                      <a:lnTo>
                        <a:pt x="252" y="170"/>
                      </a:lnTo>
                      <a:lnTo>
                        <a:pt x="244" y="183"/>
                      </a:lnTo>
                      <a:lnTo>
                        <a:pt x="236" y="193"/>
                      </a:lnTo>
                      <a:lnTo>
                        <a:pt x="225" y="204"/>
                      </a:lnTo>
                      <a:lnTo>
                        <a:pt x="215" y="214"/>
                      </a:lnTo>
                      <a:lnTo>
                        <a:pt x="204" y="224"/>
                      </a:lnTo>
                      <a:lnTo>
                        <a:pt x="194" y="234"/>
                      </a:lnTo>
                      <a:lnTo>
                        <a:pt x="191" y="238"/>
                      </a:lnTo>
                      <a:lnTo>
                        <a:pt x="191" y="241"/>
                      </a:lnTo>
                      <a:lnTo>
                        <a:pt x="191" y="245"/>
                      </a:lnTo>
                      <a:lnTo>
                        <a:pt x="194" y="248"/>
                      </a:lnTo>
                      <a:lnTo>
                        <a:pt x="197" y="250"/>
                      </a:lnTo>
                      <a:lnTo>
                        <a:pt x="202" y="252"/>
                      </a:lnTo>
                      <a:lnTo>
                        <a:pt x="205" y="250"/>
                      </a:lnTo>
                      <a:lnTo>
                        <a:pt x="209" y="248"/>
                      </a:lnTo>
                      <a:lnTo>
                        <a:pt x="232" y="233"/>
                      </a:lnTo>
                      <a:lnTo>
                        <a:pt x="252" y="214"/>
                      </a:lnTo>
                      <a:lnTo>
                        <a:pt x="268" y="192"/>
                      </a:lnTo>
                      <a:lnTo>
                        <a:pt x="278" y="167"/>
                      </a:lnTo>
                      <a:lnTo>
                        <a:pt x="283" y="141"/>
                      </a:lnTo>
                      <a:lnTo>
                        <a:pt x="280" y="115"/>
                      </a:lnTo>
                      <a:lnTo>
                        <a:pt x="271" y="91"/>
                      </a:lnTo>
                      <a:lnTo>
                        <a:pt x="252" y="69"/>
                      </a:lnTo>
                      <a:lnTo>
                        <a:pt x="238" y="57"/>
                      </a:lnTo>
                      <a:lnTo>
                        <a:pt x="222" y="48"/>
                      </a:lnTo>
                      <a:lnTo>
                        <a:pt x="204" y="39"/>
                      </a:lnTo>
                      <a:lnTo>
                        <a:pt x="184" y="31"/>
                      </a:lnTo>
                      <a:lnTo>
                        <a:pt x="164" y="23"/>
                      </a:lnTo>
                      <a:lnTo>
                        <a:pt x="144" y="17"/>
                      </a:lnTo>
                      <a:lnTo>
                        <a:pt x="123" y="13"/>
                      </a:lnTo>
                      <a:lnTo>
                        <a:pt x="103" y="8"/>
                      </a:lnTo>
                      <a:lnTo>
                        <a:pt x="83" y="5"/>
                      </a:lnTo>
                      <a:lnTo>
                        <a:pt x="66" y="2"/>
                      </a:lnTo>
                      <a:lnTo>
                        <a:pt x="48" y="0"/>
                      </a:lnTo>
                      <a:lnTo>
                        <a:pt x="34" y="0"/>
                      </a:lnTo>
                      <a:lnTo>
                        <a:pt x="21" y="0"/>
                      </a:lnTo>
                      <a:lnTo>
                        <a:pt x="11" y="0"/>
                      </a:lnTo>
                      <a:lnTo>
                        <a:pt x="4" y="2"/>
                      </a:lnTo>
                      <a:lnTo>
                        <a:pt x="0" y="5"/>
                      </a:lnTo>
                      <a:lnTo>
                        <a:pt x="12" y="7"/>
                      </a:lnTo>
                      <a:lnTo>
                        <a:pt x="24" y="8"/>
                      </a:lnTo>
                      <a:lnTo>
                        <a:pt x="38" y="10"/>
                      </a:lnTo>
                      <a:lnTo>
                        <a:pt x="52" y="13"/>
                      </a:lnTo>
                      <a:lnTo>
                        <a:pt x="66" y="16"/>
                      </a:lnTo>
                      <a:lnTo>
                        <a:pt x="82" y="18"/>
                      </a:lnTo>
                      <a:lnTo>
                        <a:pt x="98" y="22"/>
                      </a:lnTo>
                      <a:lnTo>
                        <a:pt x="114" y="25"/>
                      </a:lnTo>
                      <a:lnTo>
                        <a:pt x="129" y="30"/>
                      </a:lnTo>
                      <a:lnTo>
                        <a:pt x="146" y="34"/>
                      </a:lnTo>
                      <a:lnTo>
                        <a:pt x="162" y="39"/>
                      </a:lnTo>
                      <a:lnTo>
                        <a:pt x="177" y="45"/>
                      </a:lnTo>
                      <a:lnTo>
                        <a:pt x="193" y="52"/>
                      </a:lnTo>
                      <a:lnTo>
                        <a:pt x="208" y="60"/>
                      </a:lnTo>
                      <a:lnTo>
                        <a:pt x="222" y="68"/>
                      </a:lnTo>
                      <a:lnTo>
                        <a:pt x="235" y="77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 w="9525" cap="flat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766" name="Freeform 190"/>
                <p:cNvSpPr>
                  <a:spLocks noChangeArrowheads="1"/>
                </p:cNvSpPr>
                <p:nvPr/>
              </p:nvSpPr>
              <p:spPr bwMode="auto">
                <a:xfrm>
                  <a:off x="3600" y="2230"/>
                  <a:ext cx="21" cy="32"/>
                </a:xfrm>
                <a:custGeom>
                  <a:avLst/>
                  <a:gdLst>
                    <a:gd name="G0" fmla="+- 130 0 0"/>
                    <a:gd name="G1" fmla="+- 149 0 0"/>
                    <a:gd name="G2" fmla="+- 0 0 0"/>
                    <a:gd name="G3" fmla="+- 0 0 0"/>
                    <a:gd name="G4" fmla="+- 1 0 0"/>
                    <a:gd name="G5" fmla="+- 1 0 0"/>
                    <a:gd name="G6" fmla="+- 1 0 0"/>
                    <a:gd name="G7" fmla="+- 1 0 0"/>
                    <a:gd name="G8" fmla="+- 1 0 0"/>
                    <a:gd name="G9" fmla="+- 1 0 0"/>
                    <a:gd name="G10" fmla="+- 1 0 0"/>
                    <a:gd name="G11" fmla="+- 1 0 0"/>
                    <a:gd name="G12" fmla="+- 1 0 0"/>
                    <a:gd name="G13" fmla="+- 1 0 0"/>
                    <a:gd name="G14" fmla="+- 1 0 0"/>
                    <a:gd name="G15" fmla="+- 1 0 0"/>
                    <a:gd name="G16" fmla="+- 1 0 0"/>
                    <a:gd name="G17" fmla="+- 1 0 0"/>
                    <a:gd name="G18" fmla="+- 1 0 0"/>
                    <a:gd name="G19" fmla="+- 1 0 0"/>
                    <a:gd name="G20" fmla="+- 1 0 0"/>
                    <a:gd name="G21" fmla="+- 1 0 0"/>
                    <a:gd name="G22" fmla="+- 1 0 0"/>
                    <a:gd name="G23" fmla="+- 1 0 0"/>
                    <a:gd name="G24" fmla="+- 1 0 0"/>
                    <a:gd name="G25" fmla="+- 1 0 0"/>
                    <a:gd name="G26" fmla="+- 1 0 0"/>
                    <a:gd name="G27" fmla="+- 1 0 0"/>
                    <a:gd name="G28" fmla="+- 1 0 0"/>
                    <a:gd name="G29" fmla="+- 1 0 0"/>
                    <a:gd name="G30" fmla="+- 1 0 0"/>
                    <a:gd name="G31" fmla="+- 1 0 0"/>
                    <a:gd name="G32" fmla="+- 1 0 0"/>
                    <a:gd name="G33" fmla="+- 1 0 0"/>
                    <a:gd name="G34" fmla="+- 1 0 0"/>
                    <a:gd name="G35" fmla="+- 1 0 0"/>
                    <a:gd name="G36" fmla="+- 1 0 0"/>
                    <a:gd name="G37" fmla="+- 1 0 0"/>
                    <a:gd name="G38" fmla="+- 1 0 0"/>
                    <a:gd name="G39" fmla="+- 106 0 0"/>
                    <a:gd name="G40" fmla="+- 130 0 0"/>
                    <a:gd name="T0" fmla="*/ 0 w 114"/>
                    <a:gd name="T1" fmla="*/ 0 h 238"/>
                    <a:gd name="T2" fmla="*/ 0 w 114"/>
                    <a:gd name="T3" fmla="*/ 0 h 238"/>
                    <a:gd name="T4" fmla="*/ 0 w 114"/>
                    <a:gd name="T5" fmla="*/ 0 h 238"/>
                    <a:gd name="T6" fmla="*/ 0 w 114"/>
                    <a:gd name="T7" fmla="*/ 0 h 238"/>
                    <a:gd name="T8" fmla="*/ 0 w 114"/>
                    <a:gd name="T9" fmla="*/ 0 h 238"/>
                    <a:gd name="T10" fmla="*/ 0 w 114"/>
                    <a:gd name="T11" fmla="*/ 0 h 238"/>
                    <a:gd name="T12" fmla="*/ 0 w 114"/>
                    <a:gd name="T13" fmla="*/ 0 h 238"/>
                    <a:gd name="T14" fmla="*/ 0 w 114"/>
                    <a:gd name="T15" fmla="*/ 0 h 238"/>
                    <a:gd name="T16" fmla="*/ 0 w 114"/>
                    <a:gd name="T17" fmla="*/ 0 h 238"/>
                    <a:gd name="T18" fmla="*/ 0 w 114"/>
                    <a:gd name="T19" fmla="*/ 0 h 238"/>
                    <a:gd name="T20" fmla="*/ 0 w 114"/>
                    <a:gd name="T21" fmla="*/ 0 h 238"/>
                    <a:gd name="T22" fmla="*/ 0 w 114"/>
                    <a:gd name="T23" fmla="*/ 0 h 238"/>
                    <a:gd name="T24" fmla="*/ 0 w 114"/>
                    <a:gd name="T25" fmla="*/ 0 h 238"/>
                    <a:gd name="T26" fmla="*/ 0 w 114"/>
                    <a:gd name="T27" fmla="*/ 0 h 238"/>
                    <a:gd name="T28" fmla="*/ 0 w 114"/>
                    <a:gd name="T29" fmla="*/ 0 h 238"/>
                    <a:gd name="T30" fmla="*/ 0 w 114"/>
                    <a:gd name="T31" fmla="*/ 0 h 238"/>
                    <a:gd name="T32" fmla="*/ 0 w 114"/>
                    <a:gd name="T33" fmla="*/ 0 h 238"/>
                    <a:gd name="T34" fmla="*/ 0 w 114"/>
                    <a:gd name="T35" fmla="*/ 0 h 238"/>
                    <a:gd name="T36" fmla="*/ 0 w 114"/>
                    <a:gd name="T37" fmla="*/ 0 h 238"/>
                    <a:gd name="T38" fmla="*/ 0 w 114"/>
                    <a:gd name="T39" fmla="*/ 0 h 238"/>
                    <a:gd name="T40" fmla="*/ 0 w 114"/>
                    <a:gd name="T41" fmla="*/ 0 h 238"/>
                    <a:gd name="T42" fmla="*/ 0 w 114"/>
                    <a:gd name="T43" fmla="*/ 0 h 238"/>
                    <a:gd name="T44" fmla="*/ 0 w 114"/>
                    <a:gd name="T45" fmla="*/ 0 h 238"/>
                    <a:gd name="T46" fmla="*/ 0 w 114"/>
                    <a:gd name="T47" fmla="*/ 0 h 238"/>
                    <a:gd name="T48" fmla="*/ 0 w 114"/>
                    <a:gd name="T49" fmla="*/ 0 h 238"/>
                    <a:gd name="T50" fmla="*/ 0 w 114"/>
                    <a:gd name="T51" fmla="*/ 0 h 238"/>
                    <a:gd name="T52" fmla="*/ 0 w 114"/>
                    <a:gd name="T53" fmla="*/ 0 h 238"/>
                    <a:gd name="T54" fmla="*/ 0 w 114"/>
                    <a:gd name="T55" fmla="*/ 0 h 238"/>
                    <a:gd name="T56" fmla="*/ 0 w 114"/>
                    <a:gd name="T57" fmla="*/ 0 h 238"/>
                    <a:gd name="T58" fmla="*/ 0 w 114"/>
                    <a:gd name="T59" fmla="*/ 0 h 238"/>
                    <a:gd name="T60" fmla="*/ 0 w 114"/>
                    <a:gd name="T61" fmla="*/ 0 h 238"/>
                    <a:gd name="T62" fmla="*/ 0 w 114"/>
                    <a:gd name="T63" fmla="*/ 0 h 238"/>
                    <a:gd name="T64" fmla="*/ 0 w 114"/>
                    <a:gd name="T65" fmla="*/ 0 h 238"/>
                    <a:gd name="T66" fmla="*/ 0 w 114"/>
                    <a:gd name="T67" fmla="*/ 0 h 238"/>
                    <a:gd name="T68" fmla="*/ 0 w 114"/>
                    <a:gd name="T69" fmla="*/ 0 h 238"/>
                    <a:gd name="T70" fmla="*/ 0 w 114"/>
                    <a:gd name="T71" fmla="*/ 0 h 238"/>
                    <a:gd name="T72" fmla="*/ 0 w 114"/>
                    <a:gd name="T73" fmla="*/ 0 h 238"/>
                    <a:gd name="T74" fmla="*/ 0 w 114"/>
                    <a:gd name="T75" fmla="*/ 0 h 238"/>
                    <a:gd name="T76" fmla="*/ 0 w 114"/>
                    <a:gd name="T77" fmla="*/ 0 h 238"/>
                    <a:gd name="T78" fmla="*/ 0 w 114"/>
                    <a:gd name="T79" fmla="*/ 0 h 238"/>
                    <a:gd name="T80" fmla="*/ 0 w 114"/>
                    <a:gd name="T81" fmla="*/ 0 h 238"/>
                    <a:gd name="T82" fmla="*/ 0 w 114"/>
                    <a:gd name="T83" fmla="*/ 0 h 238"/>
                    <a:gd name="T84" fmla="*/ 114 w 114"/>
                    <a:gd name="T85" fmla="*/ 238 h 2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T82" t="T83" r="T84" b="T85"/>
                  <a:pathLst>
                    <a:path w="114" h="238">
                      <a:moveTo>
                        <a:pt x="0" y="130"/>
                      </a:moveTo>
                      <a:lnTo>
                        <a:pt x="0" y="149"/>
                      </a:lnTo>
                      <a:lnTo>
                        <a:pt x="4" y="168"/>
                      </a:lnTo>
                      <a:lnTo>
                        <a:pt x="12" y="185"/>
                      </a:lnTo>
                      <a:lnTo>
                        <a:pt x="24" y="200"/>
                      </a:lnTo>
                      <a:lnTo>
                        <a:pt x="38" y="213"/>
                      </a:lnTo>
                      <a:lnTo>
                        <a:pt x="55" y="224"/>
                      </a:lnTo>
                      <a:lnTo>
                        <a:pt x="73" y="232"/>
                      </a:lnTo>
                      <a:lnTo>
                        <a:pt x="92" y="237"/>
                      </a:lnTo>
                      <a:lnTo>
                        <a:pt x="98" y="238"/>
                      </a:lnTo>
                      <a:lnTo>
                        <a:pt x="104" y="235"/>
                      </a:lnTo>
                      <a:lnTo>
                        <a:pt x="109" y="232"/>
                      </a:lnTo>
                      <a:lnTo>
                        <a:pt x="111" y="227"/>
                      </a:lnTo>
                      <a:lnTo>
                        <a:pt x="111" y="222"/>
                      </a:lnTo>
                      <a:lnTo>
                        <a:pt x="110" y="216"/>
                      </a:lnTo>
                      <a:lnTo>
                        <a:pt x="106" y="211"/>
                      </a:lnTo>
                      <a:lnTo>
                        <a:pt x="100" y="209"/>
                      </a:lnTo>
                      <a:lnTo>
                        <a:pt x="82" y="202"/>
                      </a:lnTo>
                      <a:lnTo>
                        <a:pt x="64" y="193"/>
                      </a:lnTo>
                      <a:lnTo>
                        <a:pt x="50" y="180"/>
                      </a:lnTo>
                      <a:lnTo>
                        <a:pt x="39" y="167"/>
                      </a:lnTo>
                      <a:lnTo>
                        <a:pt x="32" y="149"/>
                      </a:lnTo>
                      <a:lnTo>
                        <a:pt x="29" y="131"/>
                      </a:lnTo>
                      <a:lnTo>
                        <a:pt x="29" y="111"/>
                      </a:lnTo>
                      <a:lnTo>
                        <a:pt x="35" y="91"/>
                      </a:lnTo>
                      <a:lnTo>
                        <a:pt x="42" y="76"/>
                      </a:lnTo>
                      <a:lnTo>
                        <a:pt x="51" y="62"/>
                      </a:lnTo>
                      <a:lnTo>
                        <a:pt x="62" y="49"/>
                      </a:lnTo>
                      <a:lnTo>
                        <a:pt x="73" y="38"/>
                      </a:lnTo>
                      <a:lnTo>
                        <a:pt x="84" y="28"/>
                      </a:lnTo>
                      <a:lnTo>
                        <a:pt x="96" y="18"/>
                      </a:lnTo>
                      <a:lnTo>
                        <a:pt x="106" y="9"/>
                      </a:lnTo>
                      <a:lnTo>
                        <a:pt x="114" y="1"/>
                      </a:lnTo>
                      <a:lnTo>
                        <a:pt x="106" y="0"/>
                      </a:lnTo>
                      <a:lnTo>
                        <a:pt x="93" y="6"/>
                      </a:lnTo>
                      <a:lnTo>
                        <a:pt x="76" y="18"/>
                      </a:lnTo>
                      <a:lnTo>
                        <a:pt x="56" y="36"/>
                      </a:lnTo>
                      <a:lnTo>
                        <a:pt x="37" y="57"/>
                      </a:lnTo>
                      <a:lnTo>
                        <a:pt x="20" y="80"/>
                      </a:lnTo>
                      <a:lnTo>
                        <a:pt x="7" y="106"/>
                      </a:lnTo>
                      <a:lnTo>
                        <a:pt x="0" y="130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 w="9525" cap="flat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767" name="Freeform 191"/>
                <p:cNvSpPr>
                  <a:spLocks noChangeArrowheads="1"/>
                </p:cNvSpPr>
                <p:nvPr/>
              </p:nvSpPr>
              <p:spPr bwMode="auto">
                <a:xfrm>
                  <a:off x="3755" y="2211"/>
                  <a:ext cx="46" cy="42"/>
                </a:xfrm>
                <a:custGeom>
                  <a:avLst/>
                  <a:gdLst>
                    <a:gd name="G0" fmla="+- 1 0 0"/>
                    <a:gd name="G1" fmla="+- 1 0 0"/>
                    <a:gd name="G2" fmla="+- 1 0 0"/>
                    <a:gd name="G3" fmla="+- 1 0 0"/>
                    <a:gd name="G4" fmla="+- 1 0 0"/>
                    <a:gd name="G5" fmla="+- 1 0 0"/>
                    <a:gd name="G6" fmla="+- 1 0 0"/>
                    <a:gd name="G7" fmla="+- 1 0 0"/>
                    <a:gd name="G8" fmla="+- 1 0 0"/>
                    <a:gd name="G9" fmla="+- 1 0 0"/>
                    <a:gd name="G10" fmla="+- 1 0 0"/>
                    <a:gd name="G11" fmla="+- 1 0 0"/>
                    <a:gd name="G12" fmla="+- 1 0 0"/>
                    <a:gd name="G13" fmla="+- 1 0 0"/>
                    <a:gd name="G14" fmla="+- 1 0 0"/>
                    <a:gd name="G15" fmla="+- 1 0 0"/>
                    <a:gd name="G16" fmla="+- 1 0 0"/>
                    <a:gd name="T0" fmla="*/ 0 256 1"/>
                    <a:gd name="T1" fmla="*/ 0 256 1"/>
                    <a:gd name="G17" fmla="+- 0 T0 T1"/>
                    <a:gd name="G18" fmla="cos 54736 G17"/>
                    <a:gd name="T2" fmla="*/ 0 256 1"/>
                    <a:gd name="T3" fmla="*/ 0 256 1"/>
                    <a:gd name="G19" fmla="+- 0 T2 T3"/>
                    <a:gd name="G20" fmla="sin 55014 G19"/>
                    <a:gd name="G21" fmla="+- G18 G20 0"/>
                    <a:gd name="G22" fmla="+- G21 10800 0"/>
                    <a:gd name="G23" fmla="+- 1 0 0"/>
                    <a:gd name="G24" fmla="+- 1 0 0"/>
                    <a:gd name="G25" fmla="+- 1 0 0"/>
                    <a:gd name="G26" fmla="+- 1 0 0"/>
                    <a:gd name="G27" fmla="+- 1 0 0"/>
                    <a:gd name="G28" fmla="+- 1 0 0"/>
                    <a:gd name="G29" fmla="+- 1 0 0"/>
                    <a:gd name="T4" fmla="*/ 0 256 1"/>
                    <a:gd name="T5" fmla="*/ 0 256 1"/>
                    <a:gd name="G30" fmla="+- 0 T4 T5"/>
                    <a:gd name="G31" fmla="sin 54736 G30"/>
                    <a:gd name="T6" fmla="*/ 0 256 1"/>
                    <a:gd name="T7" fmla="*/ 0 256 1"/>
                    <a:gd name="G32" fmla="+- 0 T6 T7"/>
                    <a:gd name="G33" fmla="cos 55046 G32"/>
                    <a:gd name="G34" fmla="+- G31 0 G33"/>
                    <a:gd name="G35" fmla="*/ G34 65535 1"/>
                    <a:gd name="G36" fmla="+- G35 10800 0"/>
                    <a:gd name="G37" fmla="+- 1 0 0"/>
                    <a:gd name="G38" fmla="+- 1 0 0"/>
                    <a:gd name="G39" fmla="+- 1 0 0"/>
                    <a:gd name="G40" fmla="+- 1 0 0"/>
                    <a:gd name="G41" fmla="+- 1 0 0"/>
                    <a:gd name="G42" fmla="+- 1 0 0"/>
                    <a:gd name="G43" fmla="+- 1 0 0"/>
                    <a:gd name="G44" fmla="+- 1 0 0"/>
                    <a:gd name="G45" fmla="+- 1 0 0"/>
                    <a:gd name="G46" fmla="+- 1 0 0"/>
                    <a:gd name="G47" fmla="+- 1 0 0"/>
                    <a:gd name="G48" fmla="+- 1 0 0"/>
                    <a:gd name="G49" fmla="+- 1 0 0"/>
                    <a:gd name="G50" fmla="+- 1 0 0"/>
                    <a:gd name="G51" fmla="+- 1 0 0"/>
                    <a:gd name="G52" fmla="+- 1 0 0"/>
                    <a:gd name="G53" fmla="+- 1 0 0"/>
                    <a:gd name="G54" fmla="+- 1 0 0"/>
                    <a:gd name="G55" fmla="+- 1 0 0"/>
                    <a:gd name="G56" fmla="+- 1 0 0"/>
                    <a:gd name="G57" fmla="+- 1 0 0"/>
                    <a:gd name="G58" fmla="+- 1 0 0"/>
                    <a:gd name="G59" fmla="+- 1 0 0"/>
                    <a:gd name="G60" fmla="+- 1 0 0"/>
                    <a:gd name="G61" fmla="+- 1 0 0"/>
                    <a:gd name="G62" fmla="+- 1 0 0"/>
                    <a:gd name="G63" fmla="+- 1 0 0"/>
                    <a:gd name="G64" fmla="+- 1 0 0"/>
                    <a:gd name="G65" fmla="+- 1 0 0"/>
                    <a:gd name="G66" fmla="+- 1 0 0"/>
                    <a:gd name="G67" fmla="+- 1 0 0"/>
                    <a:gd name="G68" fmla="+- 1 0 0"/>
                    <a:gd name="G69" fmla="+- 0 0 0"/>
                    <a:gd name="G70" fmla="+- 1 0 0"/>
                    <a:gd name="G71" fmla="+- 3 0 0"/>
                    <a:gd name="G72" fmla="*/ 1 35987 45568"/>
                    <a:gd name="G73" fmla="*/ 1 35987 55552"/>
                    <a:gd name="G74" fmla="*/ G73 1 180"/>
                    <a:gd name="G75" fmla="*/ G72 1 G74"/>
                    <a:gd name="G76" fmla="+- 1 0 0"/>
                    <a:gd name="G77" fmla="+- 1 0 0"/>
                    <a:gd name="G78" fmla="+- 1 0 0"/>
                    <a:gd name="G79" fmla="+- 1 0 0"/>
                    <a:gd name="G80" fmla="+- 1 0 0"/>
                    <a:gd name="G81" fmla="+- 1 0 0"/>
                    <a:gd name="G82" fmla="+- 1 0 0"/>
                    <a:gd name="G83" fmla="+- 1 0 0"/>
                    <a:gd name="G84" fmla="+- 1 0 0"/>
                    <a:gd name="G85" fmla="+- 1 0 0"/>
                    <a:gd name="G86" fmla="+- 1 0 0"/>
                    <a:gd name="G87" fmla="+- 1 0 0"/>
                    <a:gd name="G88" fmla="+- 1 0 0"/>
                    <a:gd name="G89" fmla="+- 1 0 0"/>
                    <a:gd name="G90" fmla="+- 1 0 0"/>
                    <a:gd name="T8" fmla="*/ 0 w 246"/>
                    <a:gd name="T9" fmla="*/ 0 h 310"/>
                    <a:gd name="T10" fmla="*/ 0 w 246"/>
                    <a:gd name="T11" fmla="*/ 0 h 310"/>
                    <a:gd name="T12" fmla="*/ 0 w 246"/>
                    <a:gd name="T13" fmla="*/ 0 h 310"/>
                    <a:gd name="T14" fmla="*/ 0 w 246"/>
                    <a:gd name="T15" fmla="*/ 0 h 310"/>
                    <a:gd name="T16" fmla="*/ 0 w 246"/>
                    <a:gd name="T17" fmla="*/ 0 h 310"/>
                    <a:gd name="T18" fmla="*/ 0 w 246"/>
                    <a:gd name="T19" fmla="*/ 0 h 310"/>
                    <a:gd name="T20" fmla="*/ 0 w 246"/>
                    <a:gd name="T21" fmla="*/ 0 h 310"/>
                    <a:gd name="T22" fmla="*/ 0 w 246"/>
                    <a:gd name="T23" fmla="*/ 0 h 310"/>
                    <a:gd name="T24" fmla="*/ 0 w 246"/>
                    <a:gd name="T25" fmla="*/ 0 h 310"/>
                    <a:gd name="T26" fmla="*/ 0 w 246"/>
                    <a:gd name="T27" fmla="*/ 0 h 310"/>
                    <a:gd name="T28" fmla="*/ 0 w 246"/>
                    <a:gd name="T29" fmla="*/ 0 h 310"/>
                    <a:gd name="T30" fmla="*/ 0 w 246"/>
                    <a:gd name="T31" fmla="*/ 0 h 310"/>
                    <a:gd name="T32" fmla="*/ 0 w 246"/>
                    <a:gd name="T33" fmla="*/ 0 h 310"/>
                    <a:gd name="T34" fmla="*/ 0 w 246"/>
                    <a:gd name="T35" fmla="*/ 0 h 310"/>
                    <a:gd name="T36" fmla="*/ 0 w 246"/>
                    <a:gd name="T37" fmla="*/ 0 h 310"/>
                    <a:gd name="T38" fmla="*/ 0 w 246"/>
                    <a:gd name="T39" fmla="*/ 0 h 310"/>
                    <a:gd name="T40" fmla="*/ 0 w 246"/>
                    <a:gd name="T41" fmla="*/ 0 h 310"/>
                    <a:gd name="T42" fmla="*/ 0 w 246"/>
                    <a:gd name="T43" fmla="*/ 0 h 310"/>
                    <a:gd name="T44" fmla="*/ 0 w 246"/>
                    <a:gd name="T45" fmla="*/ 0 h 310"/>
                    <a:gd name="T46" fmla="*/ 0 w 246"/>
                    <a:gd name="T47" fmla="*/ 0 h 310"/>
                    <a:gd name="T48" fmla="*/ 0 w 246"/>
                    <a:gd name="T49" fmla="*/ 0 h 310"/>
                    <a:gd name="T50" fmla="*/ 0 w 246"/>
                    <a:gd name="T51" fmla="*/ 0 h 310"/>
                    <a:gd name="T52" fmla="*/ 0 w 246"/>
                    <a:gd name="T53" fmla="*/ 0 h 310"/>
                    <a:gd name="T54" fmla="*/ 0 w 246"/>
                    <a:gd name="T55" fmla="*/ 0 h 310"/>
                    <a:gd name="T56" fmla="*/ 0 w 246"/>
                    <a:gd name="T57" fmla="*/ 0 h 310"/>
                    <a:gd name="T58" fmla="*/ 0 w 246"/>
                    <a:gd name="T59" fmla="*/ 0 h 310"/>
                    <a:gd name="T60" fmla="*/ 0 w 246"/>
                    <a:gd name="T61" fmla="*/ 0 h 310"/>
                    <a:gd name="T62" fmla="*/ 0 w 246"/>
                    <a:gd name="T63" fmla="*/ 0 h 310"/>
                    <a:gd name="T64" fmla="*/ 0 w 246"/>
                    <a:gd name="T65" fmla="*/ 0 h 310"/>
                    <a:gd name="T66" fmla="*/ 0 w 246"/>
                    <a:gd name="T67" fmla="*/ 0 h 310"/>
                    <a:gd name="T68" fmla="*/ 0 w 246"/>
                    <a:gd name="T69" fmla="*/ 0 h 310"/>
                    <a:gd name="T70" fmla="*/ 0 w 246"/>
                    <a:gd name="T71" fmla="*/ 0 h 310"/>
                    <a:gd name="T72" fmla="*/ 0 w 246"/>
                    <a:gd name="T73" fmla="*/ 0 h 310"/>
                    <a:gd name="T74" fmla="*/ 0 w 246"/>
                    <a:gd name="T75" fmla="*/ 0 h 310"/>
                    <a:gd name="T76" fmla="*/ 0 w 246"/>
                    <a:gd name="T77" fmla="*/ 0 h 310"/>
                    <a:gd name="T78" fmla="*/ 0 w 246"/>
                    <a:gd name="T79" fmla="*/ 0 h 310"/>
                    <a:gd name="T80" fmla="*/ 0 w 246"/>
                    <a:gd name="T81" fmla="*/ 0 h 310"/>
                    <a:gd name="T82" fmla="*/ 0 w 246"/>
                    <a:gd name="T83" fmla="*/ 0 h 310"/>
                    <a:gd name="T84" fmla="*/ 0 w 246"/>
                    <a:gd name="T85" fmla="*/ 0 h 310"/>
                    <a:gd name="T86" fmla="*/ 246 w 246"/>
                    <a:gd name="T87" fmla="*/ 310 h 310"/>
                  </a:gdLst>
                  <a:ahLst/>
                  <a:cxnLst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T84" t="T85" r="T86" b="T87"/>
                  <a:pathLst>
                    <a:path w="246" h="310">
                      <a:moveTo>
                        <a:pt x="199" y="116"/>
                      </a:moveTo>
                      <a:lnTo>
                        <a:pt x="207" y="124"/>
                      </a:lnTo>
                      <a:lnTo>
                        <a:pt x="214" y="133"/>
                      </a:lnTo>
                      <a:lnTo>
                        <a:pt x="219" y="143"/>
                      </a:lnTo>
                      <a:lnTo>
                        <a:pt x="223" y="154"/>
                      </a:lnTo>
                      <a:lnTo>
                        <a:pt x="225" y="164"/>
                      </a:lnTo>
                      <a:lnTo>
                        <a:pt x="225" y="176"/>
                      </a:lnTo>
                      <a:lnTo>
                        <a:pt x="221" y="187"/>
                      </a:lnTo>
                      <a:lnTo>
                        <a:pt x="216" y="197"/>
                      </a:lnTo>
                      <a:lnTo>
                        <a:pt x="208" y="209"/>
                      </a:lnTo>
                      <a:lnTo>
                        <a:pt x="199" y="219"/>
                      </a:lnTo>
                      <a:lnTo>
                        <a:pt x="188" y="228"/>
                      </a:lnTo>
                      <a:lnTo>
                        <a:pt x="177" y="238"/>
                      </a:lnTo>
                      <a:lnTo>
                        <a:pt x="166" y="246"/>
                      </a:lnTo>
                      <a:lnTo>
                        <a:pt x="154" y="255"/>
                      </a:lnTo>
                      <a:lnTo>
                        <a:pt x="143" y="264"/>
                      </a:lnTo>
                      <a:lnTo>
                        <a:pt x="132" y="274"/>
                      </a:lnTo>
                      <a:lnTo>
                        <a:pt x="129" y="278"/>
                      </a:lnTo>
                      <a:lnTo>
                        <a:pt x="126" y="282"/>
                      </a:lnTo>
                      <a:lnTo>
                        <a:pt x="124" y="287"/>
                      </a:lnTo>
                      <a:lnTo>
                        <a:pt x="121" y="292"/>
                      </a:lnTo>
                      <a:lnTo>
                        <a:pt x="120" y="296"/>
                      </a:lnTo>
                      <a:lnTo>
                        <a:pt x="120" y="301"/>
                      </a:lnTo>
                      <a:lnTo>
                        <a:pt x="121" y="305"/>
                      </a:lnTo>
                      <a:lnTo>
                        <a:pt x="125" y="309"/>
                      </a:lnTo>
                      <a:lnTo>
                        <a:pt x="130" y="310"/>
                      </a:lnTo>
                      <a:lnTo>
                        <a:pt x="134" y="310"/>
                      </a:lnTo>
                      <a:lnTo>
                        <a:pt x="139" y="309"/>
                      </a:lnTo>
                      <a:lnTo>
                        <a:pt x="143" y="305"/>
                      </a:lnTo>
                      <a:lnTo>
                        <a:pt x="154" y="293"/>
                      </a:lnTo>
                      <a:lnTo>
                        <a:pt x="167" y="280"/>
                      </a:lnTo>
                      <a:lnTo>
                        <a:pt x="180" y="269"/>
                      </a:lnTo>
                      <a:lnTo>
                        <a:pt x="194" y="257"/>
                      </a:lnTo>
                      <a:lnTo>
                        <a:pt x="207" y="246"/>
                      </a:lnTo>
                      <a:lnTo>
                        <a:pt x="219" y="233"/>
                      </a:lnTo>
                      <a:lnTo>
                        <a:pt x="231" y="219"/>
                      </a:lnTo>
                      <a:lnTo>
                        <a:pt x="239" y="204"/>
                      </a:lnTo>
                      <a:lnTo>
                        <a:pt x="245" y="187"/>
                      </a:lnTo>
                      <a:lnTo>
                        <a:pt x="246" y="170"/>
                      </a:lnTo>
                      <a:lnTo>
                        <a:pt x="242" y="153"/>
                      </a:lnTo>
                      <a:lnTo>
                        <a:pt x="236" y="136"/>
                      </a:lnTo>
                      <a:lnTo>
                        <a:pt x="227" y="120"/>
                      </a:lnTo>
                      <a:lnTo>
                        <a:pt x="215" y="107"/>
                      </a:lnTo>
                      <a:lnTo>
                        <a:pt x="201" y="94"/>
                      </a:lnTo>
                      <a:lnTo>
                        <a:pt x="187" y="82"/>
                      </a:lnTo>
                      <a:lnTo>
                        <a:pt x="177" y="74"/>
                      </a:lnTo>
                      <a:lnTo>
                        <a:pt x="165" y="68"/>
                      </a:lnTo>
                      <a:lnTo>
                        <a:pt x="152" y="60"/>
                      </a:lnTo>
                      <a:lnTo>
                        <a:pt x="139" y="51"/>
                      </a:lnTo>
                      <a:lnTo>
                        <a:pt x="126" y="43"/>
                      </a:lnTo>
                      <a:lnTo>
                        <a:pt x="112" y="35"/>
                      </a:lnTo>
                      <a:lnTo>
                        <a:pt x="98" y="28"/>
                      </a:lnTo>
                      <a:lnTo>
                        <a:pt x="85" y="22"/>
                      </a:lnTo>
                      <a:lnTo>
                        <a:pt x="72" y="16"/>
                      </a:lnTo>
                      <a:lnTo>
                        <a:pt x="59" y="10"/>
                      </a:lnTo>
                      <a:lnTo>
                        <a:pt x="46" y="7"/>
                      </a:lnTo>
                      <a:lnTo>
                        <a:pt x="35" y="3"/>
                      </a:lnTo>
                      <a:lnTo>
                        <a:pt x="24" y="1"/>
                      </a:lnTo>
                      <a:lnTo>
                        <a:pt x="15" y="0"/>
                      </a:lnTo>
                      <a:lnTo>
                        <a:pt x="7" y="1"/>
                      </a:lnTo>
                      <a:lnTo>
                        <a:pt x="0" y="3"/>
                      </a:lnTo>
                      <a:lnTo>
                        <a:pt x="8" y="6"/>
                      </a:lnTo>
                      <a:lnTo>
                        <a:pt x="17" y="9"/>
                      </a:lnTo>
                      <a:lnTo>
                        <a:pt x="28" y="14"/>
                      </a:lnTo>
                      <a:lnTo>
                        <a:pt x="38" y="18"/>
                      </a:lnTo>
                      <a:lnTo>
                        <a:pt x="51" y="24"/>
                      </a:lnTo>
                      <a:lnTo>
                        <a:pt x="64" y="30"/>
                      </a:lnTo>
                      <a:lnTo>
                        <a:pt x="78" y="37"/>
                      </a:lnTo>
                      <a:lnTo>
                        <a:pt x="92" y="43"/>
                      </a:lnTo>
                      <a:lnTo>
                        <a:pt x="106" y="51"/>
                      </a:lnTo>
                      <a:lnTo>
                        <a:pt x="120" y="60"/>
                      </a:lnTo>
                      <a:lnTo>
                        <a:pt x="134" y="69"/>
                      </a:lnTo>
                      <a:lnTo>
                        <a:pt x="148" y="78"/>
                      </a:lnTo>
                      <a:lnTo>
                        <a:pt x="163" y="87"/>
                      </a:lnTo>
                      <a:lnTo>
                        <a:pt x="175" y="96"/>
                      </a:lnTo>
                      <a:lnTo>
                        <a:pt x="187" y="105"/>
                      </a:lnTo>
                      <a:lnTo>
                        <a:pt x="199" y="116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 w="9525" cap="flat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768" name="Freeform 192"/>
                <p:cNvSpPr>
                  <a:spLocks noChangeArrowheads="1"/>
                </p:cNvSpPr>
                <p:nvPr/>
              </p:nvSpPr>
              <p:spPr bwMode="auto">
                <a:xfrm>
                  <a:off x="3638" y="2223"/>
                  <a:ext cx="37" cy="31"/>
                </a:xfrm>
                <a:custGeom>
                  <a:avLst/>
                  <a:gdLst>
                    <a:gd name="G0" fmla="+- 1 0 0"/>
                    <a:gd name="G1" fmla="+- 1 0 0"/>
                    <a:gd name="G2" fmla="+- 1 0 0"/>
                    <a:gd name="G3" fmla="+- 1 0 0"/>
                    <a:gd name="G4" fmla="+- 1 0 0"/>
                    <a:gd name="G5" fmla="+- 100 0 0"/>
                    <a:gd name="G6" fmla="+- 115 0 0"/>
                    <a:gd name="G7" fmla="+- 65 0 0"/>
                    <a:gd name="G8" fmla="+- 146 0 0"/>
                    <a:gd name="G9" fmla="+- 85 0 0"/>
                    <a:gd name="G10" fmla="+- 0 0 0"/>
                    <a:gd name="G11" fmla="+- 1 0 0"/>
                    <a:gd name="G12" fmla="+- 1 0 0"/>
                    <a:gd name="G13" fmla="+- 1 0 0"/>
                    <a:gd name="G14" fmla="+- 1 0 0"/>
                    <a:gd name="G15" fmla="+- 1 0 0"/>
                    <a:gd name="G16" fmla="+- 1 0 0"/>
                    <a:gd name="G17" fmla="+- 1 0 0"/>
                    <a:gd name="G18" fmla="+- 1 0 0"/>
                    <a:gd name="G19" fmla="+- 1 0 0"/>
                    <a:gd name="G20" fmla="+- 1 0 0"/>
                    <a:gd name="G21" fmla="+- 1 0 0"/>
                    <a:gd name="G22" fmla="+- 1 0 0"/>
                    <a:gd name="G23" fmla="+- 1 0 0"/>
                    <a:gd name="G24" fmla="+- 1 0 0"/>
                    <a:gd name="G25" fmla="+- 1 0 0"/>
                    <a:gd name="G26" fmla="+- 1 0 0"/>
                    <a:gd name="G27" fmla="+- 1 0 0"/>
                    <a:gd name="G28" fmla="+- 1 0 0"/>
                    <a:gd name="G29" fmla="+- 1 0 0"/>
                    <a:gd name="G30" fmla="+- 1 0 0"/>
                    <a:gd name="G31" fmla="+- 1 0 0"/>
                    <a:gd name="G32" fmla="+- 1 0 0"/>
                    <a:gd name="G33" fmla="+- 1 0 0"/>
                    <a:gd name="G34" fmla="+- 1 0 0"/>
                    <a:gd name="G35" fmla="+- 1 0 0"/>
                    <a:gd name="G36" fmla="+- 1 0 0"/>
                    <a:gd name="G37" fmla="+- 0 0 0"/>
                    <a:gd name="G38" fmla="+- 0 0 0"/>
                    <a:gd name="G39" fmla="+- 1 0 0"/>
                    <a:gd name="G40" fmla="+- 1 0 0"/>
                    <a:gd name="G41" fmla="+- 1 0 0"/>
                    <a:gd name="G42" fmla="+- 1 0 0"/>
                    <a:gd name="G43" fmla="+- 1 0 0"/>
                    <a:gd name="G44" fmla="+- 1 0 0"/>
                    <a:gd name="G45" fmla="+- 1 0 0"/>
                    <a:gd name="G46" fmla="+- 1 0 0"/>
                    <a:gd name="G47" fmla="+- 1 0 0"/>
                    <a:gd name="G48" fmla="+- 1 0 0"/>
                    <a:gd name="G49" fmla="+- 1 0 0"/>
                    <a:gd name="G50" fmla="+- 1 0 0"/>
                    <a:gd name="G51" fmla="+- 1 0 0"/>
                    <a:gd name="G52" fmla="+- 1 0 0"/>
                    <a:gd name="G53" fmla="+- 1 0 0"/>
                    <a:gd name="G54" fmla="+- 1 0 0"/>
                    <a:gd name="G55" fmla="+- 1 0 0"/>
                    <a:gd name="G56" fmla="+- 1 0 0"/>
                    <a:gd name="G57" fmla="+- 1 0 0"/>
                    <a:gd name="G58" fmla="+- 1 0 0"/>
                    <a:gd name="G59" fmla="+- 1 0 0"/>
                    <a:gd name="G60" fmla="+- 1 0 0"/>
                    <a:gd name="T0" fmla="*/ 0 w 198"/>
                    <a:gd name="T1" fmla="*/ 0 h 236"/>
                    <a:gd name="T2" fmla="*/ 0 w 198"/>
                    <a:gd name="T3" fmla="*/ 0 h 236"/>
                    <a:gd name="T4" fmla="*/ 0 w 198"/>
                    <a:gd name="T5" fmla="*/ 0 h 236"/>
                    <a:gd name="T6" fmla="*/ 0 w 198"/>
                    <a:gd name="T7" fmla="*/ 0 h 236"/>
                    <a:gd name="T8" fmla="*/ 0 w 198"/>
                    <a:gd name="T9" fmla="*/ 0 h 236"/>
                    <a:gd name="T10" fmla="*/ 0 w 198"/>
                    <a:gd name="T11" fmla="*/ 0 h 236"/>
                    <a:gd name="T12" fmla="*/ 0 w 198"/>
                    <a:gd name="T13" fmla="*/ 0 h 236"/>
                    <a:gd name="T14" fmla="*/ 0 w 198"/>
                    <a:gd name="T15" fmla="*/ 0 h 236"/>
                    <a:gd name="T16" fmla="*/ 0 w 198"/>
                    <a:gd name="T17" fmla="*/ 0 h 236"/>
                    <a:gd name="T18" fmla="*/ 0 w 198"/>
                    <a:gd name="T19" fmla="*/ 0 h 236"/>
                    <a:gd name="T20" fmla="*/ 0 w 198"/>
                    <a:gd name="T21" fmla="*/ 0 h 236"/>
                    <a:gd name="T22" fmla="*/ 0 w 198"/>
                    <a:gd name="T23" fmla="*/ 0 h 236"/>
                    <a:gd name="T24" fmla="*/ 0 w 198"/>
                    <a:gd name="T25" fmla="*/ 0 h 236"/>
                    <a:gd name="T26" fmla="*/ 0 w 198"/>
                    <a:gd name="T27" fmla="*/ 0 h 236"/>
                    <a:gd name="T28" fmla="*/ 0 w 198"/>
                    <a:gd name="T29" fmla="*/ 0 h 236"/>
                    <a:gd name="T30" fmla="*/ 0 w 198"/>
                    <a:gd name="T31" fmla="*/ 0 h 236"/>
                    <a:gd name="T32" fmla="*/ 0 w 198"/>
                    <a:gd name="T33" fmla="*/ 0 h 236"/>
                    <a:gd name="T34" fmla="*/ 0 w 198"/>
                    <a:gd name="T35" fmla="*/ 0 h 236"/>
                    <a:gd name="T36" fmla="*/ 0 w 198"/>
                    <a:gd name="T37" fmla="*/ 0 h 236"/>
                    <a:gd name="T38" fmla="*/ 0 w 198"/>
                    <a:gd name="T39" fmla="*/ 0 h 236"/>
                    <a:gd name="T40" fmla="*/ 0 w 198"/>
                    <a:gd name="T41" fmla="*/ 0 h 236"/>
                    <a:gd name="T42" fmla="*/ 0 w 198"/>
                    <a:gd name="T43" fmla="*/ 0 h 236"/>
                    <a:gd name="T44" fmla="*/ 0 w 198"/>
                    <a:gd name="T45" fmla="*/ 0 h 236"/>
                    <a:gd name="T46" fmla="*/ 0 w 198"/>
                    <a:gd name="T47" fmla="*/ 0 h 236"/>
                    <a:gd name="T48" fmla="*/ 0 w 198"/>
                    <a:gd name="T49" fmla="*/ 0 h 236"/>
                    <a:gd name="T50" fmla="*/ 0 w 198"/>
                    <a:gd name="T51" fmla="*/ 0 h 236"/>
                    <a:gd name="T52" fmla="*/ 0 w 198"/>
                    <a:gd name="T53" fmla="*/ 0 h 236"/>
                    <a:gd name="T54" fmla="*/ 0 w 198"/>
                    <a:gd name="T55" fmla="*/ 0 h 236"/>
                    <a:gd name="T56" fmla="*/ 0 w 198"/>
                    <a:gd name="T57" fmla="*/ 0 h 236"/>
                    <a:gd name="T58" fmla="*/ 0 w 198"/>
                    <a:gd name="T59" fmla="*/ 0 h 236"/>
                    <a:gd name="T60" fmla="*/ 0 w 198"/>
                    <a:gd name="T61" fmla="*/ 0 h 236"/>
                    <a:gd name="T62" fmla="*/ 0 w 198"/>
                    <a:gd name="T63" fmla="*/ 0 h 236"/>
                    <a:gd name="T64" fmla="*/ 0 w 198"/>
                    <a:gd name="T65" fmla="*/ 0 h 236"/>
                    <a:gd name="T66" fmla="*/ 0 w 198"/>
                    <a:gd name="T67" fmla="*/ 0 h 236"/>
                    <a:gd name="T68" fmla="*/ 0 w 198"/>
                    <a:gd name="T69" fmla="*/ 0 h 236"/>
                    <a:gd name="T70" fmla="*/ 0 w 198"/>
                    <a:gd name="T71" fmla="*/ 0 h 236"/>
                    <a:gd name="T72" fmla="*/ 0 w 198"/>
                    <a:gd name="T73" fmla="*/ 0 h 236"/>
                    <a:gd name="T74" fmla="*/ 0 w 198"/>
                    <a:gd name="T75" fmla="*/ 0 h 236"/>
                    <a:gd name="T76" fmla="*/ 0 w 198"/>
                    <a:gd name="T77" fmla="*/ 0 h 236"/>
                    <a:gd name="T78" fmla="*/ 0 w 198"/>
                    <a:gd name="T79" fmla="*/ 0 h 236"/>
                    <a:gd name="T80" fmla="*/ 0 w 198"/>
                    <a:gd name="T81" fmla="*/ 0 h 236"/>
                    <a:gd name="T82" fmla="*/ 0 w 198"/>
                    <a:gd name="T83" fmla="*/ 0 h 236"/>
                    <a:gd name="T84" fmla="*/ 0 w 198"/>
                    <a:gd name="T85" fmla="*/ 0 h 236"/>
                    <a:gd name="T86" fmla="*/ 0 w 198"/>
                    <a:gd name="T87" fmla="*/ 0 h 236"/>
                    <a:gd name="T88" fmla="*/ 0 w 198"/>
                    <a:gd name="T89" fmla="*/ 0 h 236"/>
                    <a:gd name="T90" fmla="*/ 0 w 198"/>
                    <a:gd name="T91" fmla="*/ 0 h 236"/>
                    <a:gd name="T92" fmla="*/ 0 w 198"/>
                    <a:gd name="T93" fmla="*/ 0 h 236"/>
                    <a:gd name="T94" fmla="*/ 0 w 198"/>
                    <a:gd name="T95" fmla="*/ 0 h 236"/>
                    <a:gd name="T96" fmla="*/ 0 w 198"/>
                    <a:gd name="T97" fmla="*/ 0 h 236"/>
                    <a:gd name="T98" fmla="*/ 0 w 198"/>
                    <a:gd name="T99" fmla="*/ 0 h 236"/>
                    <a:gd name="T100" fmla="*/ 0 w 198"/>
                    <a:gd name="T101" fmla="*/ 0 h 236"/>
                    <a:gd name="T102" fmla="*/ 0 w 198"/>
                    <a:gd name="T103" fmla="*/ 0 h 236"/>
                    <a:gd name="T104" fmla="*/ 0 w 198"/>
                    <a:gd name="T105" fmla="*/ 0 h 236"/>
                    <a:gd name="T106" fmla="*/ 0 w 198"/>
                    <a:gd name="T107" fmla="*/ 0 h 236"/>
                    <a:gd name="T108" fmla="*/ 0 w 198"/>
                    <a:gd name="T109" fmla="*/ 0 h 236"/>
                    <a:gd name="T110" fmla="*/ 0 w 198"/>
                    <a:gd name="T111" fmla="*/ 0 h 236"/>
                    <a:gd name="T112" fmla="*/ 0 w 198"/>
                    <a:gd name="T113" fmla="*/ 0 h 236"/>
                    <a:gd name="T114" fmla="*/ 0 w 198"/>
                    <a:gd name="T115" fmla="*/ 0 h 236"/>
                    <a:gd name="T116" fmla="*/ 0 w 198"/>
                    <a:gd name="T117" fmla="*/ 0 h 236"/>
                    <a:gd name="T118" fmla="*/ 0 w 198"/>
                    <a:gd name="T119" fmla="*/ 0 h 236"/>
                    <a:gd name="T120" fmla="*/ 0 w 198"/>
                    <a:gd name="T121" fmla="*/ 0 h 236"/>
                    <a:gd name="T122" fmla="*/ 0 w 198"/>
                    <a:gd name="T123" fmla="*/ 0 h 236"/>
                    <a:gd name="T124" fmla="*/ 198 w 198"/>
                    <a:gd name="T125" fmla="*/ 236 h 2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T122" t="T123" r="T124" b="T125"/>
                  <a:pathLst>
                    <a:path w="198" h="236">
                      <a:moveTo>
                        <a:pt x="73" y="36"/>
                      </a:moveTo>
                      <a:lnTo>
                        <a:pt x="58" y="46"/>
                      </a:lnTo>
                      <a:lnTo>
                        <a:pt x="46" y="58"/>
                      </a:lnTo>
                      <a:lnTo>
                        <a:pt x="33" y="72"/>
                      </a:lnTo>
                      <a:lnTo>
                        <a:pt x="22" y="85"/>
                      </a:lnTo>
                      <a:lnTo>
                        <a:pt x="14" y="100"/>
                      </a:lnTo>
                      <a:lnTo>
                        <a:pt x="7" y="115"/>
                      </a:lnTo>
                      <a:lnTo>
                        <a:pt x="2" y="130"/>
                      </a:lnTo>
                      <a:lnTo>
                        <a:pt x="0" y="146"/>
                      </a:lnTo>
                      <a:lnTo>
                        <a:pt x="2" y="170"/>
                      </a:lnTo>
                      <a:lnTo>
                        <a:pt x="12" y="190"/>
                      </a:lnTo>
                      <a:lnTo>
                        <a:pt x="26" y="207"/>
                      </a:lnTo>
                      <a:lnTo>
                        <a:pt x="43" y="220"/>
                      </a:lnTo>
                      <a:lnTo>
                        <a:pt x="64" y="229"/>
                      </a:lnTo>
                      <a:lnTo>
                        <a:pt x="88" y="235"/>
                      </a:lnTo>
                      <a:lnTo>
                        <a:pt x="110" y="236"/>
                      </a:lnTo>
                      <a:lnTo>
                        <a:pt x="132" y="232"/>
                      </a:lnTo>
                      <a:lnTo>
                        <a:pt x="137" y="232"/>
                      </a:lnTo>
                      <a:lnTo>
                        <a:pt x="142" y="230"/>
                      </a:lnTo>
                      <a:lnTo>
                        <a:pt x="145" y="226"/>
                      </a:lnTo>
                      <a:lnTo>
                        <a:pt x="146" y="221"/>
                      </a:lnTo>
                      <a:lnTo>
                        <a:pt x="145" y="219"/>
                      </a:lnTo>
                      <a:lnTo>
                        <a:pt x="142" y="219"/>
                      </a:lnTo>
                      <a:lnTo>
                        <a:pt x="137" y="217"/>
                      </a:lnTo>
                      <a:lnTo>
                        <a:pt x="131" y="217"/>
                      </a:lnTo>
                      <a:lnTo>
                        <a:pt x="124" y="217"/>
                      </a:lnTo>
                      <a:lnTo>
                        <a:pt x="118" y="217"/>
                      </a:lnTo>
                      <a:lnTo>
                        <a:pt x="112" y="217"/>
                      </a:lnTo>
                      <a:lnTo>
                        <a:pt x="109" y="217"/>
                      </a:lnTo>
                      <a:lnTo>
                        <a:pt x="97" y="216"/>
                      </a:lnTo>
                      <a:lnTo>
                        <a:pt x="87" y="215"/>
                      </a:lnTo>
                      <a:lnTo>
                        <a:pt x="75" y="214"/>
                      </a:lnTo>
                      <a:lnTo>
                        <a:pt x="63" y="211"/>
                      </a:lnTo>
                      <a:lnTo>
                        <a:pt x="51" y="207"/>
                      </a:lnTo>
                      <a:lnTo>
                        <a:pt x="40" y="199"/>
                      </a:lnTo>
                      <a:lnTo>
                        <a:pt x="29" y="189"/>
                      </a:lnTo>
                      <a:lnTo>
                        <a:pt x="17" y="174"/>
                      </a:lnTo>
                      <a:lnTo>
                        <a:pt x="15" y="157"/>
                      </a:lnTo>
                      <a:lnTo>
                        <a:pt x="16" y="141"/>
                      </a:lnTo>
                      <a:lnTo>
                        <a:pt x="21" y="124"/>
                      </a:lnTo>
                      <a:lnTo>
                        <a:pt x="28" y="109"/>
                      </a:lnTo>
                      <a:lnTo>
                        <a:pt x="39" y="96"/>
                      </a:lnTo>
                      <a:lnTo>
                        <a:pt x="50" y="82"/>
                      </a:lnTo>
                      <a:lnTo>
                        <a:pt x="63" y="70"/>
                      </a:lnTo>
                      <a:lnTo>
                        <a:pt x="78" y="59"/>
                      </a:lnTo>
                      <a:lnTo>
                        <a:pt x="94" y="49"/>
                      </a:lnTo>
                      <a:lnTo>
                        <a:pt x="110" y="39"/>
                      </a:lnTo>
                      <a:lnTo>
                        <a:pt x="126" y="31"/>
                      </a:lnTo>
                      <a:lnTo>
                        <a:pt x="142" y="24"/>
                      </a:lnTo>
                      <a:lnTo>
                        <a:pt x="158" y="19"/>
                      </a:lnTo>
                      <a:lnTo>
                        <a:pt x="172" y="13"/>
                      </a:lnTo>
                      <a:lnTo>
                        <a:pt x="186" y="10"/>
                      </a:lnTo>
                      <a:lnTo>
                        <a:pt x="198" y="7"/>
                      </a:lnTo>
                      <a:lnTo>
                        <a:pt x="190" y="3"/>
                      </a:lnTo>
                      <a:lnTo>
                        <a:pt x="177" y="0"/>
                      </a:lnTo>
                      <a:lnTo>
                        <a:pt x="162" y="3"/>
                      </a:lnTo>
                      <a:lnTo>
                        <a:pt x="144" y="6"/>
                      </a:lnTo>
                      <a:lnTo>
                        <a:pt x="124" y="12"/>
                      </a:lnTo>
                      <a:lnTo>
                        <a:pt x="105" y="19"/>
                      </a:lnTo>
                      <a:lnTo>
                        <a:pt x="88" y="28"/>
                      </a:lnTo>
                      <a:lnTo>
                        <a:pt x="73" y="3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360" cap="sq">
                  <a:solidFill>
                    <a:srgbClr val="80808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769" name="Freeform 193"/>
                <p:cNvSpPr>
                  <a:spLocks noChangeArrowheads="1"/>
                </p:cNvSpPr>
                <p:nvPr/>
              </p:nvSpPr>
              <p:spPr bwMode="auto">
                <a:xfrm>
                  <a:off x="3702" y="2223"/>
                  <a:ext cx="25" cy="24"/>
                </a:xfrm>
                <a:custGeom>
                  <a:avLst/>
                  <a:gdLst>
                    <a:gd name="G0" fmla="+- 1 0 0"/>
                    <a:gd name="G1" fmla="+- 1 0 0"/>
                    <a:gd name="G2" fmla="+- 1 0 0"/>
                    <a:gd name="G3" fmla="+- 1 0 0"/>
                    <a:gd name="G4" fmla="+- 1 0 0"/>
                    <a:gd name="G5" fmla="+- 1 0 0"/>
                    <a:gd name="G6" fmla="+- 1 0 0"/>
                    <a:gd name="G7" fmla="+- 1 0 0"/>
                    <a:gd name="G8" fmla="+- 1 0 0"/>
                    <a:gd name="G9" fmla="+- 1 0 0"/>
                    <a:gd name="G10" fmla="+- 1 0 0"/>
                    <a:gd name="G11" fmla="+- 1 0 0"/>
                    <a:gd name="G12" fmla="+- 1 0 0"/>
                    <a:gd name="G13" fmla="+- 1 0 0"/>
                    <a:gd name="G14" fmla="+- 1 0 0"/>
                    <a:gd name="G15" fmla="+- 1 0 0"/>
                    <a:gd name="G16" fmla="+- 1 0 0"/>
                    <a:gd name="G17" fmla="+- 1 0 0"/>
                    <a:gd name="G18" fmla="+- 1 0 0"/>
                    <a:gd name="G19" fmla="+- 1 0 0"/>
                    <a:gd name="G20" fmla="+- 1 0 0"/>
                    <a:gd name="G21" fmla="+- 1 0 0"/>
                    <a:gd name="G22" fmla="+- 1 0 0"/>
                    <a:gd name="G23" fmla="+- 0 0 0"/>
                    <a:gd name="G24" fmla="+- 1 0 0"/>
                    <a:gd name="G25" fmla="+- 1 0 0"/>
                    <a:gd name="G26" fmla="+- 1 0 0"/>
                    <a:gd name="G27" fmla="+- 1 0 0"/>
                    <a:gd name="G28" fmla="+- 1 0 0"/>
                    <a:gd name="G29" fmla="+- 1 0 0"/>
                    <a:gd name="G30" fmla="+- 1 0 0"/>
                    <a:gd name="G31" fmla="*/ 1 35987 55552"/>
                    <a:gd name="G32" fmla="*/ G31 1 180"/>
                    <a:gd name="G33" fmla="sin 0 G32"/>
                    <a:gd name="G34" fmla="+- 6 0 0"/>
                    <a:gd name="G35" fmla="+- 0 0 0"/>
                    <a:gd name="G36" fmla="+- 1 0 0"/>
                    <a:gd name="G37" fmla="+- 1 0 0"/>
                    <a:gd name="G38" fmla="+- 1 0 0"/>
                    <a:gd name="G39" fmla="+- 1 0 0"/>
                    <a:gd name="G40" fmla="+- 1 0 0"/>
                    <a:gd name="G41" fmla="+- 1 0 0"/>
                    <a:gd name="G42" fmla="+- 1 0 0"/>
                    <a:gd name="T0" fmla="*/ 0 w 128"/>
                    <a:gd name="T1" fmla="*/ 0 h 183"/>
                    <a:gd name="T2" fmla="*/ 0 w 128"/>
                    <a:gd name="T3" fmla="*/ 0 h 183"/>
                    <a:gd name="T4" fmla="*/ 0 w 128"/>
                    <a:gd name="T5" fmla="*/ 0 h 183"/>
                    <a:gd name="T6" fmla="*/ 0 w 128"/>
                    <a:gd name="T7" fmla="*/ 0 h 183"/>
                    <a:gd name="T8" fmla="*/ 0 w 128"/>
                    <a:gd name="T9" fmla="*/ 0 h 183"/>
                    <a:gd name="T10" fmla="*/ 0 w 128"/>
                    <a:gd name="T11" fmla="*/ 0 h 183"/>
                    <a:gd name="T12" fmla="*/ 0 w 128"/>
                    <a:gd name="T13" fmla="*/ 0 h 183"/>
                    <a:gd name="T14" fmla="*/ 0 w 128"/>
                    <a:gd name="T15" fmla="*/ 0 h 183"/>
                    <a:gd name="T16" fmla="*/ 0 w 128"/>
                    <a:gd name="T17" fmla="*/ 0 h 183"/>
                    <a:gd name="T18" fmla="*/ 0 w 128"/>
                    <a:gd name="T19" fmla="*/ 0 h 183"/>
                    <a:gd name="T20" fmla="*/ 0 w 128"/>
                    <a:gd name="T21" fmla="*/ 0 h 183"/>
                    <a:gd name="T22" fmla="*/ 0 w 128"/>
                    <a:gd name="T23" fmla="*/ 0 h 183"/>
                    <a:gd name="T24" fmla="*/ 0 w 128"/>
                    <a:gd name="T25" fmla="*/ 0 h 183"/>
                    <a:gd name="T26" fmla="*/ 0 w 128"/>
                    <a:gd name="T27" fmla="*/ 0 h 183"/>
                    <a:gd name="T28" fmla="*/ 0 w 128"/>
                    <a:gd name="T29" fmla="*/ 0 h 183"/>
                    <a:gd name="T30" fmla="*/ 0 w 128"/>
                    <a:gd name="T31" fmla="*/ 0 h 183"/>
                    <a:gd name="T32" fmla="*/ 0 w 128"/>
                    <a:gd name="T33" fmla="*/ 0 h 183"/>
                    <a:gd name="T34" fmla="*/ 0 w 128"/>
                    <a:gd name="T35" fmla="*/ 0 h 183"/>
                    <a:gd name="T36" fmla="*/ 0 w 128"/>
                    <a:gd name="T37" fmla="*/ 0 h 183"/>
                    <a:gd name="T38" fmla="*/ 0 w 128"/>
                    <a:gd name="T39" fmla="*/ 0 h 183"/>
                    <a:gd name="T40" fmla="*/ 0 w 128"/>
                    <a:gd name="T41" fmla="*/ 0 h 183"/>
                    <a:gd name="T42" fmla="*/ 0 w 128"/>
                    <a:gd name="T43" fmla="*/ 0 h 183"/>
                    <a:gd name="T44" fmla="*/ 0 w 128"/>
                    <a:gd name="T45" fmla="*/ 0 h 183"/>
                    <a:gd name="T46" fmla="*/ 0 w 128"/>
                    <a:gd name="T47" fmla="*/ 0 h 183"/>
                    <a:gd name="T48" fmla="*/ 0 w 128"/>
                    <a:gd name="T49" fmla="*/ 0 h 183"/>
                    <a:gd name="T50" fmla="*/ 0 w 128"/>
                    <a:gd name="T51" fmla="*/ 0 h 183"/>
                    <a:gd name="T52" fmla="*/ 0 w 128"/>
                    <a:gd name="T53" fmla="*/ 0 h 183"/>
                    <a:gd name="T54" fmla="*/ 0 w 128"/>
                    <a:gd name="T55" fmla="*/ 0 h 183"/>
                    <a:gd name="T56" fmla="*/ 0 w 128"/>
                    <a:gd name="T57" fmla="*/ 0 h 183"/>
                    <a:gd name="T58" fmla="*/ 0 w 128"/>
                    <a:gd name="T59" fmla="*/ 0 h 183"/>
                    <a:gd name="T60" fmla="*/ 0 w 128"/>
                    <a:gd name="T61" fmla="*/ 0 h 183"/>
                    <a:gd name="T62" fmla="*/ 0 w 128"/>
                    <a:gd name="T63" fmla="*/ 0 h 183"/>
                    <a:gd name="T64" fmla="*/ 0 w 128"/>
                    <a:gd name="T65" fmla="*/ 0 h 183"/>
                    <a:gd name="T66" fmla="*/ 0 w 128"/>
                    <a:gd name="T67" fmla="*/ 0 h 183"/>
                    <a:gd name="T68" fmla="*/ 0 w 128"/>
                    <a:gd name="T69" fmla="*/ 0 h 183"/>
                    <a:gd name="T70" fmla="*/ 0 w 128"/>
                    <a:gd name="T71" fmla="*/ 0 h 183"/>
                    <a:gd name="T72" fmla="*/ 0 w 128"/>
                    <a:gd name="T73" fmla="*/ 0 h 183"/>
                    <a:gd name="T74" fmla="*/ 0 w 128"/>
                    <a:gd name="T75" fmla="*/ 0 h 183"/>
                    <a:gd name="T76" fmla="*/ 0 w 128"/>
                    <a:gd name="T77" fmla="*/ 0 h 183"/>
                    <a:gd name="T78" fmla="*/ 0 w 128"/>
                    <a:gd name="T79" fmla="*/ 0 h 183"/>
                    <a:gd name="T80" fmla="*/ 0 w 128"/>
                    <a:gd name="T81" fmla="*/ 0 h 183"/>
                    <a:gd name="T82" fmla="*/ 0 w 128"/>
                    <a:gd name="T83" fmla="*/ 0 h 183"/>
                    <a:gd name="T84" fmla="*/ 128 w 128"/>
                    <a:gd name="T85" fmla="*/ 183 h 1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T82" t="T83" r="T84" b="T85"/>
                  <a:pathLst>
                    <a:path w="128" h="183">
                      <a:moveTo>
                        <a:pt x="108" y="61"/>
                      </a:moveTo>
                      <a:lnTo>
                        <a:pt x="111" y="80"/>
                      </a:lnTo>
                      <a:lnTo>
                        <a:pt x="109" y="97"/>
                      </a:lnTo>
                      <a:lnTo>
                        <a:pt x="101" y="110"/>
                      </a:lnTo>
                      <a:lnTo>
                        <a:pt x="89" y="123"/>
                      </a:lnTo>
                      <a:lnTo>
                        <a:pt x="75" y="134"/>
                      </a:lnTo>
                      <a:lnTo>
                        <a:pt x="60" y="145"/>
                      </a:lnTo>
                      <a:lnTo>
                        <a:pt x="43" y="156"/>
                      </a:lnTo>
                      <a:lnTo>
                        <a:pt x="29" y="167"/>
                      </a:lnTo>
                      <a:lnTo>
                        <a:pt x="27" y="170"/>
                      </a:lnTo>
                      <a:lnTo>
                        <a:pt x="26" y="172"/>
                      </a:lnTo>
                      <a:lnTo>
                        <a:pt x="26" y="176"/>
                      </a:lnTo>
                      <a:lnTo>
                        <a:pt x="28" y="179"/>
                      </a:lnTo>
                      <a:lnTo>
                        <a:pt x="30" y="182"/>
                      </a:lnTo>
                      <a:lnTo>
                        <a:pt x="34" y="183"/>
                      </a:lnTo>
                      <a:lnTo>
                        <a:pt x="37" y="183"/>
                      </a:lnTo>
                      <a:lnTo>
                        <a:pt x="41" y="182"/>
                      </a:lnTo>
                      <a:lnTo>
                        <a:pt x="58" y="171"/>
                      </a:lnTo>
                      <a:lnTo>
                        <a:pt x="76" y="160"/>
                      </a:lnTo>
                      <a:lnTo>
                        <a:pt x="92" y="147"/>
                      </a:lnTo>
                      <a:lnTo>
                        <a:pt x="108" y="132"/>
                      </a:lnTo>
                      <a:lnTo>
                        <a:pt x="118" y="116"/>
                      </a:lnTo>
                      <a:lnTo>
                        <a:pt x="125" y="98"/>
                      </a:lnTo>
                      <a:lnTo>
                        <a:pt x="128" y="78"/>
                      </a:lnTo>
                      <a:lnTo>
                        <a:pt x="123" y="58"/>
                      </a:lnTo>
                      <a:lnTo>
                        <a:pt x="112" y="41"/>
                      </a:lnTo>
                      <a:lnTo>
                        <a:pt x="98" y="28"/>
                      </a:lnTo>
                      <a:lnTo>
                        <a:pt x="80" y="16"/>
                      </a:lnTo>
                      <a:lnTo>
                        <a:pt x="61" y="8"/>
                      </a:lnTo>
                      <a:lnTo>
                        <a:pt x="41" y="2"/>
                      </a:lnTo>
                      <a:lnTo>
                        <a:pt x="23" y="0"/>
                      </a:lnTo>
                      <a:lnTo>
                        <a:pt x="9" y="1"/>
                      </a:lnTo>
                      <a:lnTo>
                        <a:pt x="0" y="6"/>
                      </a:lnTo>
                      <a:lnTo>
                        <a:pt x="16" y="10"/>
                      </a:lnTo>
                      <a:lnTo>
                        <a:pt x="33" y="14"/>
                      </a:lnTo>
                      <a:lnTo>
                        <a:pt x="48" y="17"/>
                      </a:lnTo>
                      <a:lnTo>
                        <a:pt x="63" y="22"/>
                      </a:lnTo>
                      <a:lnTo>
                        <a:pt x="77" y="28"/>
                      </a:lnTo>
                      <a:lnTo>
                        <a:pt x="90" y="36"/>
                      </a:lnTo>
                      <a:lnTo>
                        <a:pt x="101" y="46"/>
                      </a:lnTo>
                      <a:lnTo>
                        <a:pt x="108" y="6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360" cap="sq">
                  <a:solidFill>
                    <a:srgbClr val="80808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770" name="Freeform 194"/>
                <p:cNvSpPr>
                  <a:spLocks noChangeArrowheads="1"/>
                </p:cNvSpPr>
                <p:nvPr/>
              </p:nvSpPr>
              <p:spPr bwMode="auto">
                <a:xfrm>
                  <a:off x="3613" y="2218"/>
                  <a:ext cx="60" cy="51"/>
                </a:xfrm>
                <a:custGeom>
                  <a:avLst/>
                  <a:gdLst>
                    <a:gd name="G0" fmla="+- 1 0 0"/>
                    <a:gd name="G1" fmla="+- 1 0 0"/>
                    <a:gd name="G2" fmla="+- 1 0 0"/>
                    <a:gd name="G3" fmla="+- 1 0 0"/>
                    <a:gd name="G4" fmla="+- 1 0 0"/>
                    <a:gd name="G5" fmla="+- 1 0 0"/>
                    <a:gd name="G6" fmla="+- 0 0 0"/>
                    <a:gd name="G7" fmla="+- 227 0 0"/>
                    <a:gd name="G8" fmla="+- 0 0 0"/>
                    <a:gd name="G9" fmla="+- 0 0 0"/>
                    <a:gd name="G10" fmla="+- 277 0 0"/>
                    <a:gd name="G11" fmla="+- 0 0 0"/>
                    <a:gd name="G12" fmla="+- 0 0 0"/>
                    <a:gd name="G13" fmla="+- 1 0 0"/>
                    <a:gd name="G14" fmla="+- 1 0 0"/>
                    <a:gd name="G15" fmla="+- 1 0 0"/>
                    <a:gd name="G16" fmla="+- 1 0 0"/>
                    <a:gd name="G17" fmla="+- 1 0 0"/>
                    <a:gd name="G18" fmla="+- 1 0 0"/>
                    <a:gd name="G19" fmla="+- 1 0 0"/>
                    <a:gd name="G20" fmla="+- 1 0 0"/>
                    <a:gd name="G21" fmla="+- 1 0 0"/>
                    <a:gd name="G22" fmla="+- 1 0 0"/>
                    <a:gd name="G23" fmla="+- 1 0 0"/>
                    <a:gd name="G24" fmla="+- 1 0 0"/>
                    <a:gd name="G25" fmla="+- 1 0 0"/>
                    <a:gd name="G26" fmla="+- 1 0 0"/>
                    <a:gd name="G27" fmla="+- 1 0 0"/>
                    <a:gd name="G28" fmla="+- 1 0 0"/>
                    <a:gd name="G29" fmla="+- 375 0 0"/>
                    <a:gd name="G30" fmla="+- 1 0 0"/>
                    <a:gd name="G31" fmla="+- 1 0 0"/>
                    <a:gd name="G32" fmla="+- 1 0 0"/>
                    <a:gd name="G33" fmla="+- 1 0 0"/>
                    <a:gd name="G34" fmla="+- 1 0 0"/>
                    <a:gd name="G35" fmla="+- 1 0 0"/>
                    <a:gd name="G36" fmla="+- 1 0 0"/>
                    <a:gd name="G37" fmla="+- 1 0 0"/>
                    <a:gd name="G38" fmla="+- 1 0 0"/>
                    <a:gd name="G39" fmla="+- 1 0 0"/>
                    <a:gd name="G40" fmla="+- 1 0 0"/>
                    <a:gd name="G41" fmla="+- 1 0 0"/>
                    <a:gd name="G42" fmla="+- 1 0 0"/>
                    <a:gd name="G43" fmla="+- 350 0 0"/>
                    <a:gd name="G44" fmla="+- 1 0 0"/>
                    <a:gd name="G45" fmla="+- 1 0 0"/>
                    <a:gd name="G46" fmla="+- 1 0 0"/>
                    <a:gd name="G47" fmla="+- 1 0 0"/>
                    <a:gd name="G48" fmla="+- 1 0 0"/>
                    <a:gd name="G49" fmla="+- 1 0 0"/>
                    <a:gd name="G50" fmla="+- 1 0 0"/>
                    <a:gd name="G51" fmla="+- 1 0 0"/>
                    <a:gd name="G52" fmla="+- 1 0 0"/>
                    <a:gd name="G53" fmla="+- 1 0 0"/>
                    <a:gd name="G54" fmla="+- 1 0 0"/>
                    <a:gd name="G55" fmla="+- 1 0 0"/>
                    <a:gd name="G56" fmla="+- 1 0 0"/>
                    <a:gd name="G57" fmla="+- 1 0 0"/>
                    <a:gd name="G58" fmla="+- 1 0 0"/>
                    <a:gd name="G59" fmla="+- 1 0 0"/>
                    <a:gd name="G60" fmla="+- 1 0 0"/>
                    <a:gd name="G61" fmla="+- 1 0 0"/>
                    <a:gd name="G62" fmla="+- 1 0 0"/>
                    <a:gd name="G63" fmla="+- 1 0 0"/>
                    <a:gd name="G64" fmla="+- 1 0 0"/>
                    <a:gd name="G65" fmla="+- 1 0 0"/>
                    <a:gd name="G66" fmla="+- 1 0 0"/>
                    <a:gd name="G67" fmla="+- 1 0 0"/>
                    <a:gd name="G68" fmla="+- 1 0 0"/>
                    <a:gd name="G69" fmla="+- 1 0 0"/>
                    <a:gd name="G70" fmla="+- 1 0 0"/>
                    <a:gd name="G71" fmla="+- 1 0 0"/>
                    <a:gd name="T0" fmla="*/ 0 256 1"/>
                    <a:gd name="T1" fmla="*/ 0 256 1"/>
                    <a:gd name="G72" fmla="+- 0 T0 T1"/>
                    <a:gd name="G73" fmla="cos 54736 G72"/>
                    <a:gd name="T2" fmla="*/ 0 256 1"/>
                    <a:gd name="T3" fmla="*/ 0 256 1"/>
                    <a:gd name="G74" fmla="+- 0 T2 T3"/>
                    <a:gd name="G75" fmla="sin 54812 G74"/>
                    <a:gd name="G76" fmla="+- G73 G75 0"/>
                    <a:gd name="G77" fmla="+- G76 10800 0"/>
                    <a:gd name="G78" fmla="+- 1 0 0"/>
                    <a:gd name="G79" fmla="+- 1 0 0"/>
                    <a:gd name="G80" fmla="+- 1 0 0"/>
                    <a:gd name="G81" fmla="+- 1 0 0"/>
                    <a:gd name="G82" fmla="+- 1 0 0"/>
                    <a:gd name="G83" fmla="+- 1 0 0"/>
                    <a:gd name="G84" fmla="+- 1 0 0"/>
                    <a:gd name="G85" fmla="+- 0 0 0"/>
                    <a:gd name="G86" fmla="+- 1 0 0"/>
                    <a:gd name="G87" fmla="+- 1 0 0"/>
                    <a:gd name="G88" fmla="+- 1 0 0"/>
                    <a:gd name="G89" fmla="+- 1 0 0"/>
                    <a:gd name="G90" fmla="+- 1 0 0"/>
                    <a:gd name="G91" fmla="+- 1 0 0"/>
                    <a:gd name="G92" fmla="+- 1 0 0"/>
                    <a:gd name="G93" fmla="+- 1 0 0"/>
                    <a:gd name="T4" fmla="*/ 0 w 323"/>
                    <a:gd name="T5" fmla="*/ 0 h 379"/>
                    <a:gd name="T6" fmla="*/ 0 w 323"/>
                    <a:gd name="T7" fmla="*/ 0 h 379"/>
                    <a:gd name="T8" fmla="*/ 0 w 323"/>
                    <a:gd name="T9" fmla="*/ 0 h 379"/>
                    <a:gd name="T10" fmla="*/ 0 w 323"/>
                    <a:gd name="T11" fmla="*/ 0 h 379"/>
                    <a:gd name="T12" fmla="*/ 0 w 323"/>
                    <a:gd name="T13" fmla="*/ 0 h 379"/>
                    <a:gd name="T14" fmla="*/ 0 w 323"/>
                    <a:gd name="T15" fmla="*/ 0 h 379"/>
                    <a:gd name="T16" fmla="*/ 0 w 323"/>
                    <a:gd name="T17" fmla="*/ 0 h 379"/>
                    <a:gd name="T18" fmla="*/ 0 w 323"/>
                    <a:gd name="T19" fmla="*/ 0 h 379"/>
                    <a:gd name="T20" fmla="*/ 0 w 323"/>
                    <a:gd name="T21" fmla="*/ 0 h 379"/>
                    <a:gd name="T22" fmla="*/ 0 w 323"/>
                    <a:gd name="T23" fmla="*/ 0 h 379"/>
                    <a:gd name="T24" fmla="*/ 0 w 323"/>
                    <a:gd name="T25" fmla="*/ 0 h 379"/>
                    <a:gd name="T26" fmla="*/ 0 w 323"/>
                    <a:gd name="T27" fmla="*/ 0 h 379"/>
                    <a:gd name="T28" fmla="*/ 0 w 323"/>
                    <a:gd name="T29" fmla="*/ 0 h 379"/>
                    <a:gd name="T30" fmla="*/ 0 w 323"/>
                    <a:gd name="T31" fmla="*/ 0 h 379"/>
                    <a:gd name="T32" fmla="*/ 0 w 323"/>
                    <a:gd name="T33" fmla="*/ 0 h 379"/>
                    <a:gd name="T34" fmla="*/ 0 w 323"/>
                    <a:gd name="T35" fmla="*/ 0 h 379"/>
                    <a:gd name="T36" fmla="*/ 0 w 323"/>
                    <a:gd name="T37" fmla="*/ 0 h 379"/>
                    <a:gd name="T38" fmla="*/ 0 w 323"/>
                    <a:gd name="T39" fmla="*/ 0 h 379"/>
                    <a:gd name="T40" fmla="*/ 0 w 323"/>
                    <a:gd name="T41" fmla="*/ 0 h 379"/>
                    <a:gd name="T42" fmla="*/ 0 w 323"/>
                    <a:gd name="T43" fmla="*/ 0 h 379"/>
                    <a:gd name="T44" fmla="*/ 0 w 323"/>
                    <a:gd name="T45" fmla="*/ 0 h 379"/>
                    <a:gd name="T46" fmla="*/ 0 w 323"/>
                    <a:gd name="T47" fmla="*/ 0 h 379"/>
                    <a:gd name="T48" fmla="*/ 0 w 323"/>
                    <a:gd name="T49" fmla="*/ 0 h 379"/>
                    <a:gd name="T50" fmla="*/ 0 w 323"/>
                    <a:gd name="T51" fmla="*/ 0 h 379"/>
                    <a:gd name="T52" fmla="*/ 0 w 323"/>
                    <a:gd name="T53" fmla="*/ 0 h 379"/>
                    <a:gd name="T54" fmla="*/ 0 w 323"/>
                    <a:gd name="T55" fmla="*/ 0 h 379"/>
                    <a:gd name="T56" fmla="*/ 0 w 323"/>
                    <a:gd name="T57" fmla="*/ 0 h 379"/>
                    <a:gd name="T58" fmla="*/ 0 w 323"/>
                    <a:gd name="T59" fmla="*/ 0 h 379"/>
                    <a:gd name="T60" fmla="*/ 0 w 323"/>
                    <a:gd name="T61" fmla="*/ 0 h 379"/>
                    <a:gd name="T62" fmla="*/ 0 w 323"/>
                    <a:gd name="T63" fmla="*/ 0 h 379"/>
                    <a:gd name="T64" fmla="*/ 0 w 323"/>
                    <a:gd name="T65" fmla="*/ 0 h 379"/>
                    <a:gd name="T66" fmla="*/ 0 w 323"/>
                    <a:gd name="T67" fmla="*/ 0 h 379"/>
                    <a:gd name="T68" fmla="*/ 0 w 323"/>
                    <a:gd name="T69" fmla="*/ 0 h 379"/>
                    <a:gd name="T70" fmla="*/ 0 w 323"/>
                    <a:gd name="T71" fmla="*/ 0 h 379"/>
                    <a:gd name="T72" fmla="*/ 0 w 323"/>
                    <a:gd name="T73" fmla="*/ 0 h 379"/>
                    <a:gd name="T74" fmla="*/ 0 w 323"/>
                    <a:gd name="T75" fmla="*/ 0 h 379"/>
                    <a:gd name="T76" fmla="*/ 0 w 323"/>
                    <a:gd name="T77" fmla="*/ 0 h 379"/>
                    <a:gd name="T78" fmla="*/ 0 w 323"/>
                    <a:gd name="T79" fmla="*/ 0 h 379"/>
                    <a:gd name="T80" fmla="*/ 0 w 323"/>
                    <a:gd name="T81" fmla="*/ 0 h 379"/>
                    <a:gd name="T82" fmla="*/ 0 w 323"/>
                    <a:gd name="T83" fmla="*/ 0 h 379"/>
                    <a:gd name="T84" fmla="*/ 0 w 323"/>
                    <a:gd name="T85" fmla="*/ 0 h 379"/>
                    <a:gd name="T86" fmla="*/ 0 w 323"/>
                    <a:gd name="T87" fmla="*/ 0 h 379"/>
                    <a:gd name="T88" fmla="*/ 0 w 323"/>
                    <a:gd name="T89" fmla="*/ 0 h 379"/>
                    <a:gd name="T90" fmla="*/ 0 w 323"/>
                    <a:gd name="T91" fmla="*/ 0 h 379"/>
                    <a:gd name="T92" fmla="*/ 0 w 323"/>
                    <a:gd name="T93" fmla="*/ 0 h 379"/>
                    <a:gd name="T94" fmla="*/ 323 w 323"/>
                    <a:gd name="T95" fmla="*/ 379 h 379"/>
                  </a:gdLst>
                  <a:ahLst/>
                  <a:cxnLst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T92" t="T93" r="T94" b="T95"/>
                  <a:pathLst>
                    <a:path w="323" h="379">
                      <a:moveTo>
                        <a:pt x="126" y="50"/>
                      </a:moveTo>
                      <a:lnTo>
                        <a:pt x="101" y="70"/>
                      </a:lnTo>
                      <a:lnTo>
                        <a:pt x="76" y="92"/>
                      </a:lnTo>
                      <a:lnTo>
                        <a:pt x="54" y="115"/>
                      </a:lnTo>
                      <a:lnTo>
                        <a:pt x="34" y="140"/>
                      </a:lnTo>
                      <a:lnTo>
                        <a:pt x="18" y="167"/>
                      </a:lnTo>
                      <a:lnTo>
                        <a:pt x="6" y="196"/>
                      </a:lnTo>
                      <a:lnTo>
                        <a:pt x="0" y="227"/>
                      </a:lnTo>
                      <a:lnTo>
                        <a:pt x="1" y="259"/>
                      </a:lnTo>
                      <a:lnTo>
                        <a:pt x="4" y="267"/>
                      </a:lnTo>
                      <a:lnTo>
                        <a:pt x="7" y="277"/>
                      </a:lnTo>
                      <a:lnTo>
                        <a:pt x="11" y="283"/>
                      </a:lnTo>
                      <a:lnTo>
                        <a:pt x="15" y="291"/>
                      </a:lnTo>
                      <a:lnTo>
                        <a:pt x="21" y="298"/>
                      </a:lnTo>
                      <a:lnTo>
                        <a:pt x="27" y="305"/>
                      </a:lnTo>
                      <a:lnTo>
                        <a:pt x="34" y="311"/>
                      </a:lnTo>
                      <a:lnTo>
                        <a:pt x="41" y="316"/>
                      </a:lnTo>
                      <a:lnTo>
                        <a:pt x="57" y="325"/>
                      </a:lnTo>
                      <a:lnTo>
                        <a:pt x="72" y="333"/>
                      </a:lnTo>
                      <a:lnTo>
                        <a:pt x="87" y="340"/>
                      </a:lnTo>
                      <a:lnTo>
                        <a:pt x="103" y="345"/>
                      </a:lnTo>
                      <a:lnTo>
                        <a:pt x="120" y="351"/>
                      </a:lnTo>
                      <a:lnTo>
                        <a:pt x="136" y="356"/>
                      </a:lnTo>
                      <a:lnTo>
                        <a:pt x="153" y="360"/>
                      </a:lnTo>
                      <a:lnTo>
                        <a:pt x="169" y="364"/>
                      </a:lnTo>
                      <a:lnTo>
                        <a:pt x="187" y="367"/>
                      </a:lnTo>
                      <a:lnTo>
                        <a:pt x="204" y="370"/>
                      </a:lnTo>
                      <a:lnTo>
                        <a:pt x="221" y="372"/>
                      </a:lnTo>
                      <a:lnTo>
                        <a:pt x="238" y="374"/>
                      </a:lnTo>
                      <a:lnTo>
                        <a:pt x="256" y="375"/>
                      </a:lnTo>
                      <a:lnTo>
                        <a:pt x="273" y="376"/>
                      </a:lnTo>
                      <a:lnTo>
                        <a:pt x="290" y="378"/>
                      </a:lnTo>
                      <a:lnTo>
                        <a:pt x="307" y="379"/>
                      </a:lnTo>
                      <a:lnTo>
                        <a:pt x="312" y="379"/>
                      </a:lnTo>
                      <a:lnTo>
                        <a:pt x="317" y="375"/>
                      </a:lnTo>
                      <a:lnTo>
                        <a:pt x="320" y="372"/>
                      </a:lnTo>
                      <a:lnTo>
                        <a:pt x="323" y="366"/>
                      </a:lnTo>
                      <a:lnTo>
                        <a:pt x="323" y="360"/>
                      </a:lnTo>
                      <a:lnTo>
                        <a:pt x="320" y="356"/>
                      </a:lnTo>
                      <a:lnTo>
                        <a:pt x="316" y="352"/>
                      </a:lnTo>
                      <a:lnTo>
                        <a:pt x="311" y="351"/>
                      </a:lnTo>
                      <a:lnTo>
                        <a:pt x="295" y="351"/>
                      </a:lnTo>
                      <a:lnTo>
                        <a:pt x="279" y="351"/>
                      </a:lnTo>
                      <a:lnTo>
                        <a:pt x="263" y="350"/>
                      </a:lnTo>
                      <a:lnTo>
                        <a:pt x="248" y="349"/>
                      </a:lnTo>
                      <a:lnTo>
                        <a:pt x="231" y="348"/>
                      </a:lnTo>
                      <a:lnTo>
                        <a:pt x="215" y="345"/>
                      </a:lnTo>
                      <a:lnTo>
                        <a:pt x="200" y="343"/>
                      </a:lnTo>
                      <a:lnTo>
                        <a:pt x="183" y="341"/>
                      </a:lnTo>
                      <a:lnTo>
                        <a:pt x="168" y="337"/>
                      </a:lnTo>
                      <a:lnTo>
                        <a:pt x="151" y="334"/>
                      </a:lnTo>
                      <a:lnTo>
                        <a:pt x="136" y="329"/>
                      </a:lnTo>
                      <a:lnTo>
                        <a:pt x="121" y="325"/>
                      </a:lnTo>
                      <a:lnTo>
                        <a:pt x="106" y="320"/>
                      </a:lnTo>
                      <a:lnTo>
                        <a:pt x="92" y="313"/>
                      </a:lnTo>
                      <a:lnTo>
                        <a:pt x="76" y="306"/>
                      </a:lnTo>
                      <a:lnTo>
                        <a:pt x="62" y="300"/>
                      </a:lnTo>
                      <a:lnTo>
                        <a:pt x="51" y="291"/>
                      </a:lnTo>
                      <a:lnTo>
                        <a:pt x="41" y="280"/>
                      </a:lnTo>
                      <a:lnTo>
                        <a:pt x="35" y="269"/>
                      </a:lnTo>
                      <a:lnTo>
                        <a:pt x="31" y="255"/>
                      </a:lnTo>
                      <a:lnTo>
                        <a:pt x="31" y="239"/>
                      </a:lnTo>
                      <a:lnTo>
                        <a:pt x="33" y="218"/>
                      </a:lnTo>
                      <a:lnTo>
                        <a:pt x="38" y="197"/>
                      </a:lnTo>
                      <a:lnTo>
                        <a:pt x="42" y="182"/>
                      </a:lnTo>
                      <a:lnTo>
                        <a:pt x="51" y="165"/>
                      </a:lnTo>
                      <a:lnTo>
                        <a:pt x="60" y="150"/>
                      </a:lnTo>
                      <a:lnTo>
                        <a:pt x="68" y="136"/>
                      </a:lnTo>
                      <a:lnTo>
                        <a:pt x="79" y="124"/>
                      </a:lnTo>
                      <a:lnTo>
                        <a:pt x="89" y="111"/>
                      </a:lnTo>
                      <a:lnTo>
                        <a:pt x="101" y="100"/>
                      </a:lnTo>
                      <a:lnTo>
                        <a:pt x="114" y="88"/>
                      </a:lnTo>
                      <a:lnTo>
                        <a:pt x="129" y="76"/>
                      </a:lnTo>
                      <a:lnTo>
                        <a:pt x="144" y="64"/>
                      </a:lnTo>
                      <a:lnTo>
                        <a:pt x="162" y="53"/>
                      </a:lnTo>
                      <a:lnTo>
                        <a:pt x="181" y="41"/>
                      </a:lnTo>
                      <a:lnTo>
                        <a:pt x="201" y="31"/>
                      </a:lnTo>
                      <a:lnTo>
                        <a:pt x="219" y="22"/>
                      </a:lnTo>
                      <a:lnTo>
                        <a:pt x="237" y="14"/>
                      </a:lnTo>
                      <a:lnTo>
                        <a:pt x="253" y="7"/>
                      </a:lnTo>
                      <a:lnTo>
                        <a:pt x="268" y="1"/>
                      </a:lnTo>
                      <a:lnTo>
                        <a:pt x="255" y="0"/>
                      </a:lnTo>
                      <a:lnTo>
                        <a:pt x="238" y="1"/>
                      </a:lnTo>
                      <a:lnTo>
                        <a:pt x="221" y="5"/>
                      </a:lnTo>
                      <a:lnTo>
                        <a:pt x="201" y="11"/>
                      </a:lnTo>
                      <a:lnTo>
                        <a:pt x="181" y="19"/>
                      </a:lnTo>
                      <a:lnTo>
                        <a:pt x="161" y="28"/>
                      </a:lnTo>
                      <a:lnTo>
                        <a:pt x="142" y="39"/>
                      </a:lnTo>
                      <a:lnTo>
                        <a:pt x="126" y="5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360" cap="sq">
                  <a:solidFill>
                    <a:srgbClr val="80808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771" name="Freeform 195"/>
                <p:cNvSpPr>
                  <a:spLocks noChangeArrowheads="1"/>
                </p:cNvSpPr>
                <p:nvPr/>
              </p:nvSpPr>
              <p:spPr bwMode="auto">
                <a:xfrm>
                  <a:off x="3700" y="2216"/>
                  <a:ext cx="53" cy="34"/>
                </a:xfrm>
                <a:custGeom>
                  <a:avLst/>
                  <a:gdLst>
                    <a:gd name="G0" fmla="+- 1 0 0"/>
                    <a:gd name="G1" fmla="+- 1 0 0"/>
                    <a:gd name="G2" fmla="+- 1 0 0"/>
                    <a:gd name="G3" fmla="+- 0 0 0"/>
                    <a:gd name="G4" fmla="+- 0 0 0"/>
                    <a:gd name="G5" fmla="+- 0 0 0"/>
                    <a:gd name="G6" fmla="+- 1 0 0"/>
                    <a:gd name="G7" fmla="+- 1 0 0"/>
                    <a:gd name="G8" fmla="+- 1 0 0"/>
                    <a:gd name="G9" fmla="+- 1 0 0"/>
                    <a:gd name="G10" fmla="+- 1 0 0"/>
                    <a:gd name="G11" fmla="+- 1 0 0"/>
                    <a:gd name="G12" fmla="+- 1 0 0"/>
                    <a:gd name="G13" fmla="+- 1 0 0"/>
                    <a:gd name="G14" fmla="+- 1 0 0"/>
                    <a:gd name="G15" fmla="+- 1 0 0"/>
                    <a:gd name="G16" fmla="+- 1 0 0"/>
                    <a:gd name="G17" fmla="+- 1 0 0"/>
                    <a:gd name="G18" fmla="+- 1 0 0"/>
                    <a:gd name="G19" fmla="+- 1 0 0"/>
                    <a:gd name="G20" fmla="+- 1 0 0"/>
                    <a:gd name="G21" fmla="+- 1 0 0"/>
                    <a:gd name="G22" fmla="+- 1 0 0"/>
                    <a:gd name="G23" fmla="+- 0 0 0"/>
                    <a:gd name="G24" fmla="+- 1 0 0"/>
                    <a:gd name="G25" fmla="+- 1 0 0"/>
                    <a:gd name="G26" fmla="+- 1 0 0"/>
                    <a:gd name="G27" fmla="+- 92 0 0"/>
                    <a:gd name="G28" fmla="+- 1 0 0"/>
                    <a:gd name="G29" fmla="+- 1 0 0"/>
                    <a:gd name="G30" fmla="+- 1 0 0"/>
                    <a:gd name="G31" fmla="+- 1 0 0"/>
                    <a:gd name="G32" fmla="+- 1 0 0"/>
                    <a:gd name="G33" fmla="+- 1 0 0"/>
                    <a:gd name="G34" fmla="+- 1 0 0"/>
                    <a:gd name="G35" fmla="+- 1 0 0"/>
                    <a:gd name="G36" fmla="+- 1 0 0"/>
                    <a:gd name="G37" fmla="+- 1 0 0"/>
                    <a:gd name="G38" fmla="+- 1 0 0"/>
                    <a:gd name="G39" fmla="+- 1 0 0"/>
                    <a:gd name="G40" fmla="+- 1 0 0"/>
                    <a:gd name="G41" fmla="+- 1 0 0"/>
                    <a:gd name="G42" fmla="*/ 1 35987 55552"/>
                    <a:gd name="G43" fmla="*/ G42 1 180"/>
                    <a:gd name="G44" fmla="cos 0 G43"/>
                    <a:gd name="G45" fmla="+- 0 0 0"/>
                    <a:gd name="G46" fmla="+- 6 0 0"/>
                    <a:gd name="G47" fmla="+- 0 0 0"/>
                    <a:gd name="G48" fmla="+- 1 0 0"/>
                    <a:gd name="G49" fmla="+- 1 0 0"/>
                    <a:gd name="G50" fmla="+- 1 0 0"/>
                    <a:gd name="G51" fmla="+- 1 0 0"/>
                    <a:gd name="G52" fmla="+- 1 0 0"/>
                    <a:gd name="G53" fmla="+- 1 0 0"/>
                    <a:gd name="G54" fmla="+- 1 0 0"/>
                    <a:gd name="T0" fmla="*/ 0 256 1"/>
                    <a:gd name="T1" fmla="*/ 0 256 1"/>
                    <a:gd name="G55" fmla="+- 0 T0 T1"/>
                    <a:gd name="G56" fmla="cos 54736 G55"/>
                    <a:gd name="T2" fmla="*/ 0 256 1"/>
                    <a:gd name="T3" fmla="*/ 0 256 1"/>
                    <a:gd name="G57" fmla="+- 0 T2 T3"/>
                    <a:gd name="G58" fmla="sin 54766 G57"/>
                    <a:gd name="G59" fmla="+- G56 G58 0"/>
                    <a:gd name="G60" fmla="+- G59 10800 0"/>
                    <a:gd name="G61" fmla="+- 1 0 0"/>
                    <a:gd name="G62" fmla="+- 1 0 0"/>
                    <a:gd name="G63" fmla="+- 1 0 0"/>
                    <a:gd name="G64" fmla="+- 1 0 0"/>
                    <a:gd name="G65" fmla="+- 1 0 0"/>
                    <a:gd name="G66" fmla="+- 1 0 0"/>
                    <a:gd name="G67" fmla="+- 1 0 0"/>
                    <a:gd name="T4" fmla="*/ 0 w 282"/>
                    <a:gd name="T5" fmla="*/ 0 h 253"/>
                    <a:gd name="T6" fmla="*/ 0 w 282"/>
                    <a:gd name="T7" fmla="*/ 0 h 253"/>
                    <a:gd name="T8" fmla="*/ 0 w 282"/>
                    <a:gd name="T9" fmla="*/ 0 h 253"/>
                    <a:gd name="T10" fmla="*/ 0 w 282"/>
                    <a:gd name="T11" fmla="*/ 0 h 253"/>
                    <a:gd name="T12" fmla="*/ 0 w 282"/>
                    <a:gd name="T13" fmla="*/ 0 h 253"/>
                    <a:gd name="T14" fmla="*/ 0 w 282"/>
                    <a:gd name="T15" fmla="*/ 0 h 253"/>
                    <a:gd name="T16" fmla="*/ 0 w 282"/>
                    <a:gd name="T17" fmla="*/ 0 h 253"/>
                    <a:gd name="T18" fmla="*/ 0 w 282"/>
                    <a:gd name="T19" fmla="*/ 0 h 253"/>
                    <a:gd name="T20" fmla="*/ 0 w 282"/>
                    <a:gd name="T21" fmla="*/ 0 h 253"/>
                    <a:gd name="T22" fmla="*/ 0 w 282"/>
                    <a:gd name="T23" fmla="*/ 0 h 253"/>
                    <a:gd name="T24" fmla="*/ 0 w 282"/>
                    <a:gd name="T25" fmla="*/ 0 h 253"/>
                    <a:gd name="T26" fmla="*/ 0 w 282"/>
                    <a:gd name="T27" fmla="*/ 0 h 253"/>
                    <a:gd name="T28" fmla="*/ 0 w 282"/>
                    <a:gd name="T29" fmla="*/ 0 h 253"/>
                    <a:gd name="T30" fmla="*/ 0 w 282"/>
                    <a:gd name="T31" fmla="*/ 0 h 253"/>
                    <a:gd name="T32" fmla="*/ 0 w 282"/>
                    <a:gd name="T33" fmla="*/ 0 h 253"/>
                    <a:gd name="T34" fmla="*/ 0 w 282"/>
                    <a:gd name="T35" fmla="*/ 0 h 253"/>
                    <a:gd name="T36" fmla="*/ 0 w 282"/>
                    <a:gd name="T37" fmla="*/ 0 h 253"/>
                    <a:gd name="T38" fmla="*/ 0 w 282"/>
                    <a:gd name="T39" fmla="*/ 0 h 253"/>
                    <a:gd name="T40" fmla="*/ 0 w 282"/>
                    <a:gd name="T41" fmla="*/ 0 h 253"/>
                    <a:gd name="T42" fmla="*/ 0 w 282"/>
                    <a:gd name="T43" fmla="*/ 0 h 253"/>
                    <a:gd name="T44" fmla="*/ 0 w 282"/>
                    <a:gd name="T45" fmla="*/ 0 h 253"/>
                    <a:gd name="T46" fmla="*/ 0 w 282"/>
                    <a:gd name="T47" fmla="*/ 0 h 253"/>
                    <a:gd name="T48" fmla="*/ 0 w 282"/>
                    <a:gd name="T49" fmla="*/ 0 h 253"/>
                    <a:gd name="T50" fmla="*/ 0 w 282"/>
                    <a:gd name="T51" fmla="*/ 0 h 253"/>
                    <a:gd name="T52" fmla="*/ 0 w 282"/>
                    <a:gd name="T53" fmla="*/ 0 h 253"/>
                    <a:gd name="T54" fmla="*/ 0 w 282"/>
                    <a:gd name="T55" fmla="*/ 0 h 253"/>
                    <a:gd name="T56" fmla="*/ 0 w 282"/>
                    <a:gd name="T57" fmla="*/ 0 h 253"/>
                    <a:gd name="T58" fmla="*/ 0 w 282"/>
                    <a:gd name="T59" fmla="*/ 0 h 253"/>
                    <a:gd name="T60" fmla="*/ 0 w 282"/>
                    <a:gd name="T61" fmla="*/ 0 h 253"/>
                    <a:gd name="T62" fmla="*/ 0 w 282"/>
                    <a:gd name="T63" fmla="*/ 0 h 253"/>
                    <a:gd name="T64" fmla="*/ 0 w 282"/>
                    <a:gd name="T65" fmla="*/ 0 h 253"/>
                    <a:gd name="T66" fmla="*/ 0 w 282"/>
                    <a:gd name="T67" fmla="*/ 0 h 253"/>
                    <a:gd name="T68" fmla="*/ 0 w 282"/>
                    <a:gd name="T69" fmla="*/ 0 h 253"/>
                    <a:gd name="T70" fmla="*/ 0 w 282"/>
                    <a:gd name="T71" fmla="*/ 0 h 253"/>
                    <a:gd name="T72" fmla="*/ 0 w 282"/>
                    <a:gd name="T73" fmla="*/ 0 h 253"/>
                    <a:gd name="T74" fmla="*/ 0 w 282"/>
                    <a:gd name="T75" fmla="*/ 0 h 253"/>
                    <a:gd name="T76" fmla="*/ 0 w 282"/>
                    <a:gd name="T77" fmla="*/ 0 h 253"/>
                    <a:gd name="T78" fmla="*/ 0 w 282"/>
                    <a:gd name="T79" fmla="*/ 0 h 253"/>
                    <a:gd name="T80" fmla="*/ 0 w 282"/>
                    <a:gd name="T81" fmla="*/ 0 h 253"/>
                    <a:gd name="T82" fmla="*/ 0 w 282"/>
                    <a:gd name="T83" fmla="*/ 0 h 253"/>
                    <a:gd name="T84" fmla="*/ 0 w 282"/>
                    <a:gd name="T85" fmla="*/ 0 h 253"/>
                    <a:gd name="T86" fmla="*/ 0 w 282"/>
                    <a:gd name="T87" fmla="*/ 0 h 253"/>
                    <a:gd name="T88" fmla="*/ 0 w 282"/>
                    <a:gd name="T89" fmla="*/ 0 h 253"/>
                    <a:gd name="T90" fmla="*/ 0 w 282"/>
                    <a:gd name="T91" fmla="*/ 0 h 253"/>
                    <a:gd name="T92" fmla="*/ 0 w 282"/>
                    <a:gd name="T93" fmla="*/ 0 h 253"/>
                    <a:gd name="T94" fmla="*/ 0 w 282"/>
                    <a:gd name="T95" fmla="*/ 0 h 253"/>
                    <a:gd name="T96" fmla="*/ 0 w 282"/>
                    <a:gd name="T97" fmla="*/ 0 h 253"/>
                    <a:gd name="T98" fmla="*/ 0 w 282"/>
                    <a:gd name="T99" fmla="*/ 0 h 253"/>
                    <a:gd name="T100" fmla="*/ 0 w 282"/>
                    <a:gd name="T101" fmla="*/ 0 h 253"/>
                    <a:gd name="T102" fmla="*/ 0 w 282"/>
                    <a:gd name="T103" fmla="*/ 0 h 253"/>
                    <a:gd name="T104" fmla="*/ 0 w 282"/>
                    <a:gd name="T105" fmla="*/ 0 h 253"/>
                    <a:gd name="T106" fmla="*/ 0 w 282"/>
                    <a:gd name="T107" fmla="*/ 0 h 253"/>
                    <a:gd name="T108" fmla="*/ 0 w 282"/>
                    <a:gd name="T109" fmla="*/ 0 h 253"/>
                    <a:gd name="T110" fmla="*/ 0 w 282"/>
                    <a:gd name="T111" fmla="*/ 0 h 253"/>
                    <a:gd name="T112" fmla="*/ 0 w 282"/>
                    <a:gd name="T113" fmla="*/ 0 h 253"/>
                    <a:gd name="T114" fmla="*/ 0 w 282"/>
                    <a:gd name="T115" fmla="*/ 0 h 253"/>
                    <a:gd name="T116" fmla="*/ 0 w 282"/>
                    <a:gd name="T117" fmla="*/ 0 h 253"/>
                    <a:gd name="T118" fmla="*/ 0 w 282"/>
                    <a:gd name="T119" fmla="*/ 0 h 253"/>
                    <a:gd name="T120" fmla="*/ 0 w 282"/>
                    <a:gd name="T121" fmla="*/ 0 h 253"/>
                    <a:gd name="T122" fmla="*/ 0 w 282"/>
                    <a:gd name="T123" fmla="*/ 0 h 253"/>
                    <a:gd name="T124" fmla="*/ 0 w 282"/>
                    <a:gd name="T125" fmla="*/ 0 h 253"/>
                    <a:gd name="T126" fmla="*/ 0 w 282"/>
                    <a:gd name="T127" fmla="*/ 0 h 253"/>
                    <a:gd name="T128" fmla="*/ 282 w 282"/>
                    <a:gd name="T129" fmla="*/ 253 h 253"/>
                  </a:gdLst>
                  <a:ahLst/>
                  <a:cxnLst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T126" t="T127" r="T128" b="T129"/>
                  <a:pathLst>
                    <a:path w="282" h="253">
                      <a:moveTo>
                        <a:pt x="235" y="78"/>
                      </a:moveTo>
                      <a:lnTo>
                        <a:pt x="248" y="92"/>
                      </a:lnTo>
                      <a:lnTo>
                        <a:pt x="255" y="108"/>
                      </a:lnTo>
                      <a:lnTo>
                        <a:pt x="259" y="125"/>
                      </a:lnTo>
                      <a:lnTo>
                        <a:pt x="259" y="144"/>
                      </a:lnTo>
                      <a:lnTo>
                        <a:pt x="257" y="159"/>
                      </a:lnTo>
                      <a:lnTo>
                        <a:pt x="252" y="171"/>
                      </a:lnTo>
                      <a:lnTo>
                        <a:pt x="244" y="184"/>
                      </a:lnTo>
                      <a:lnTo>
                        <a:pt x="236" y="194"/>
                      </a:lnTo>
                      <a:lnTo>
                        <a:pt x="225" y="206"/>
                      </a:lnTo>
                      <a:lnTo>
                        <a:pt x="215" y="215"/>
                      </a:lnTo>
                      <a:lnTo>
                        <a:pt x="204" y="225"/>
                      </a:lnTo>
                      <a:lnTo>
                        <a:pt x="194" y="236"/>
                      </a:lnTo>
                      <a:lnTo>
                        <a:pt x="191" y="239"/>
                      </a:lnTo>
                      <a:lnTo>
                        <a:pt x="190" y="242"/>
                      </a:lnTo>
                      <a:lnTo>
                        <a:pt x="191" y="246"/>
                      </a:lnTo>
                      <a:lnTo>
                        <a:pt x="194" y="249"/>
                      </a:lnTo>
                      <a:lnTo>
                        <a:pt x="197" y="252"/>
                      </a:lnTo>
                      <a:lnTo>
                        <a:pt x="201" y="253"/>
                      </a:lnTo>
                      <a:lnTo>
                        <a:pt x="205" y="252"/>
                      </a:lnTo>
                      <a:lnTo>
                        <a:pt x="209" y="249"/>
                      </a:lnTo>
                      <a:lnTo>
                        <a:pt x="232" y="234"/>
                      </a:lnTo>
                      <a:lnTo>
                        <a:pt x="251" y="215"/>
                      </a:lnTo>
                      <a:lnTo>
                        <a:pt x="267" y="192"/>
                      </a:lnTo>
                      <a:lnTo>
                        <a:pt x="278" y="168"/>
                      </a:lnTo>
                      <a:lnTo>
                        <a:pt x="282" y="141"/>
                      </a:lnTo>
                      <a:lnTo>
                        <a:pt x="279" y="116"/>
                      </a:lnTo>
                      <a:lnTo>
                        <a:pt x="270" y="92"/>
                      </a:lnTo>
                      <a:lnTo>
                        <a:pt x="251" y="70"/>
                      </a:lnTo>
                      <a:lnTo>
                        <a:pt x="237" y="59"/>
                      </a:lnTo>
                      <a:lnTo>
                        <a:pt x="221" y="48"/>
                      </a:lnTo>
                      <a:lnTo>
                        <a:pt x="202" y="39"/>
                      </a:lnTo>
                      <a:lnTo>
                        <a:pt x="183" y="31"/>
                      </a:lnTo>
                      <a:lnTo>
                        <a:pt x="163" y="24"/>
                      </a:lnTo>
                      <a:lnTo>
                        <a:pt x="142" y="18"/>
                      </a:lnTo>
                      <a:lnTo>
                        <a:pt x="122" y="13"/>
                      </a:lnTo>
                      <a:lnTo>
                        <a:pt x="101" y="8"/>
                      </a:lnTo>
                      <a:lnTo>
                        <a:pt x="82" y="5"/>
                      </a:lnTo>
                      <a:lnTo>
                        <a:pt x="63" y="2"/>
                      </a:lnTo>
                      <a:lnTo>
                        <a:pt x="47" y="0"/>
                      </a:lnTo>
                      <a:lnTo>
                        <a:pt x="32" y="0"/>
                      </a:lnTo>
                      <a:lnTo>
                        <a:pt x="19" y="0"/>
                      </a:lnTo>
                      <a:lnTo>
                        <a:pt x="10" y="1"/>
                      </a:lnTo>
                      <a:lnTo>
                        <a:pt x="4" y="4"/>
                      </a:lnTo>
                      <a:lnTo>
                        <a:pt x="0" y="6"/>
                      </a:lnTo>
                      <a:lnTo>
                        <a:pt x="12" y="8"/>
                      </a:lnTo>
                      <a:lnTo>
                        <a:pt x="25" y="9"/>
                      </a:lnTo>
                      <a:lnTo>
                        <a:pt x="38" y="12"/>
                      </a:lnTo>
                      <a:lnTo>
                        <a:pt x="52" y="14"/>
                      </a:lnTo>
                      <a:lnTo>
                        <a:pt x="67" y="16"/>
                      </a:lnTo>
                      <a:lnTo>
                        <a:pt x="82" y="18"/>
                      </a:lnTo>
                      <a:lnTo>
                        <a:pt x="97" y="22"/>
                      </a:lnTo>
                      <a:lnTo>
                        <a:pt x="114" y="25"/>
                      </a:lnTo>
                      <a:lnTo>
                        <a:pt x="129" y="30"/>
                      </a:lnTo>
                      <a:lnTo>
                        <a:pt x="146" y="35"/>
                      </a:lnTo>
                      <a:lnTo>
                        <a:pt x="162" y="40"/>
                      </a:lnTo>
                      <a:lnTo>
                        <a:pt x="177" y="46"/>
                      </a:lnTo>
                      <a:lnTo>
                        <a:pt x="192" y="53"/>
                      </a:lnTo>
                      <a:lnTo>
                        <a:pt x="208" y="60"/>
                      </a:lnTo>
                      <a:lnTo>
                        <a:pt x="222" y="69"/>
                      </a:lnTo>
                      <a:lnTo>
                        <a:pt x="235" y="7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360" cap="sq">
                  <a:solidFill>
                    <a:srgbClr val="80808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772" name="Freeform 196"/>
                <p:cNvSpPr>
                  <a:spLocks noChangeArrowheads="1"/>
                </p:cNvSpPr>
                <p:nvPr/>
              </p:nvSpPr>
              <p:spPr bwMode="auto">
                <a:xfrm>
                  <a:off x="3591" y="2235"/>
                  <a:ext cx="21" cy="31"/>
                </a:xfrm>
                <a:custGeom>
                  <a:avLst/>
                  <a:gdLst>
                    <a:gd name="G0" fmla="+- 128 0 0"/>
                    <a:gd name="G1" fmla="+- 148 0 0"/>
                    <a:gd name="G2" fmla="+- 166 0 0"/>
                    <a:gd name="G3" fmla="+- 0 0 0"/>
                    <a:gd name="G4" fmla="+- 1 0 0"/>
                    <a:gd name="G5" fmla="+- 1 0 0"/>
                    <a:gd name="G6" fmla="+- 1 0 0"/>
                    <a:gd name="G7" fmla="+- 1 0 0"/>
                    <a:gd name="G8" fmla="+- 1 0 0"/>
                    <a:gd name="G9" fmla="+- 1 0 0"/>
                    <a:gd name="G10" fmla="+- 1 0 0"/>
                    <a:gd name="G11" fmla="+- 1 0 0"/>
                    <a:gd name="G12" fmla="+- 1 0 0"/>
                    <a:gd name="G13" fmla="+- 1 0 0"/>
                    <a:gd name="G14" fmla="+- 1 0 0"/>
                    <a:gd name="G15" fmla="+- 1 0 0"/>
                    <a:gd name="G16" fmla="+- 1 0 0"/>
                    <a:gd name="G17" fmla="+- 1 0 0"/>
                    <a:gd name="G18" fmla="+- 1 0 0"/>
                    <a:gd name="G19" fmla="+- 1 0 0"/>
                    <a:gd name="G20" fmla="+- 1 0 0"/>
                    <a:gd name="G21" fmla="+- 1 0 0"/>
                    <a:gd name="G22" fmla="+- 1 0 0"/>
                    <a:gd name="G23" fmla="+- 1 0 0"/>
                    <a:gd name="G24" fmla="+- 1 0 0"/>
                    <a:gd name="G25" fmla="+- 1 0 0"/>
                    <a:gd name="G26" fmla="+- 1 0 0"/>
                    <a:gd name="G27" fmla="+- 1 0 0"/>
                    <a:gd name="G28" fmla="+- 1 0 0"/>
                    <a:gd name="G29" fmla="+- 1 0 0"/>
                    <a:gd name="G30" fmla="+- 1 0 0"/>
                    <a:gd name="G31" fmla="+- 1 0 0"/>
                    <a:gd name="G32" fmla="+- 1 0 0"/>
                    <a:gd name="G33" fmla="+- 1 0 0"/>
                    <a:gd name="G34" fmla="+- 1 0 0"/>
                    <a:gd name="G35" fmla="+- 1 0 0"/>
                    <a:gd name="G36" fmla="+- 1 0 0"/>
                    <a:gd name="G37" fmla="+- 1 0 0"/>
                    <a:gd name="G38" fmla="+- 1 0 0"/>
                    <a:gd name="G39" fmla="+- 0 0 0"/>
                    <a:gd name="G40" fmla="+- 128 0 0"/>
                    <a:gd name="T0" fmla="*/ 0 w 115"/>
                    <a:gd name="T1" fmla="*/ 0 h 236"/>
                    <a:gd name="T2" fmla="*/ 0 w 115"/>
                    <a:gd name="T3" fmla="*/ 0 h 236"/>
                    <a:gd name="T4" fmla="*/ 0 w 115"/>
                    <a:gd name="T5" fmla="*/ 0 h 236"/>
                    <a:gd name="T6" fmla="*/ 0 w 115"/>
                    <a:gd name="T7" fmla="*/ 0 h 236"/>
                    <a:gd name="T8" fmla="*/ 0 w 115"/>
                    <a:gd name="T9" fmla="*/ 0 h 236"/>
                    <a:gd name="T10" fmla="*/ 0 w 115"/>
                    <a:gd name="T11" fmla="*/ 0 h 236"/>
                    <a:gd name="T12" fmla="*/ 0 w 115"/>
                    <a:gd name="T13" fmla="*/ 0 h 236"/>
                    <a:gd name="T14" fmla="*/ 0 w 115"/>
                    <a:gd name="T15" fmla="*/ 0 h 236"/>
                    <a:gd name="T16" fmla="*/ 0 w 115"/>
                    <a:gd name="T17" fmla="*/ 0 h 236"/>
                    <a:gd name="T18" fmla="*/ 0 w 115"/>
                    <a:gd name="T19" fmla="*/ 0 h 236"/>
                    <a:gd name="T20" fmla="*/ 0 w 115"/>
                    <a:gd name="T21" fmla="*/ 0 h 236"/>
                    <a:gd name="T22" fmla="*/ 0 w 115"/>
                    <a:gd name="T23" fmla="*/ 0 h 236"/>
                    <a:gd name="T24" fmla="*/ 0 w 115"/>
                    <a:gd name="T25" fmla="*/ 0 h 236"/>
                    <a:gd name="T26" fmla="*/ 0 w 115"/>
                    <a:gd name="T27" fmla="*/ 0 h 236"/>
                    <a:gd name="T28" fmla="*/ 0 w 115"/>
                    <a:gd name="T29" fmla="*/ 0 h 236"/>
                    <a:gd name="T30" fmla="*/ 0 w 115"/>
                    <a:gd name="T31" fmla="*/ 0 h 236"/>
                    <a:gd name="T32" fmla="*/ 0 w 115"/>
                    <a:gd name="T33" fmla="*/ 0 h 236"/>
                    <a:gd name="T34" fmla="*/ 0 w 115"/>
                    <a:gd name="T35" fmla="*/ 0 h 236"/>
                    <a:gd name="T36" fmla="*/ 0 w 115"/>
                    <a:gd name="T37" fmla="*/ 0 h 236"/>
                    <a:gd name="T38" fmla="*/ 0 w 115"/>
                    <a:gd name="T39" fmla="*/ 0 h 236"/>
                    <a:gd name="T40" fmla="*/ 0 w 115"/>
                    <a:gd name="T41" fmla="*/ 0 h 236"/>
                    <a:gd name="T42" fmla="*/ 0 w 115"/>
                    <a:gd name="T43" fmla="*/ 0 h 236"/>
                    <a:gd name="T44" fmla="*/ 0 w 115"/>
                    <a:gd name="T45" fmla="*/ 0 h 236"/>
                    <a:gd name="T46" fmla="*/ 0 w 115"/>
                    <a:gd name="T47" fmla="*/ 0 h 236"/>
                    <a:gd name="T48" fmla="*/ 0 w 115"/>
                    <a:gd name="T49" fmla="*/ 0 h 236"/>
                    <a:gd name="T50" fmla="*/ 0 w 115"/>
                    <a:gd name="T51" fmla="*/ 0 h 236"/>
                    <a:gd name="T52" fmla="*/ 0 w 115"/>
                    <a:gd name="T53" fmla="*/ 0 h 236"/>
                    <a:gd name="T54" fmla="*/ 0 w 115"/>
                    <a:gd name="T55" fmla="*/ 0 h 236"/>
                    <a:gd name="T56" fmla="*/ 0 w 115"/>
                    <a:gd name="T57" fmla="*/ 0 h 236"/>
                    <a:gd name="T58" fmla="*/ 0 w 115"/>
                    <a:gd name="T59" fmla="*/ 0 h 236"/>
                    <a:gd name="T60" fmla="*/ 0 w 115"/>
                    <a:gd name="T61" fmla="*/ 0 h 236"/>
                    <a:gd name="T62" fmla="*/ 0 w 115"/>
                    <a:gd name="T63" fmla="*/ 0 h 236"/>
                    <a:gd name="T64" fmla="*/ 0 w 115"/>
                    <a:gd name="T65" fmla="*/ 0 h 236"/>
                    <a:gd name="T66" fmla="*/ 0 w 115"/>
                    <a:gd name="T67" fmla="*/ 0 h 236"/>
                    <a:gd name="T68" fmla="*/ 0 w 115"/>
                    <a:gd name="T69" fmla="*/ 0 h 236"/>
                    <a:gd name="T70" fmla="*/ 0 w 115"/>
                    <a:gd name="T71" fmla="*/ 0 h 236"/>
                    <a:gd name="T72" fmla="*/ 0 w 115"/>
                    <a:gd name="T73" fmla="*/ 0 h 236"/>
                    <a:gd name="T74" fmla="*/ 0 w 115"/>
                    <a:gd name="T75" fmla="*/ 0 h 236"/>
                    <a:gd name="T76" fmla="*/ 0 w 115"/>
                    <a:gd name="T77" fmla="*/ 0 h 236"/>
                    <a:gd name="T78" fmla="*/ 0 w 115"/>
                    <a:gd name="T79" fmla="*/ 0 h 236"/>
                    <a:gd name="T80" fmla="*/ 0 w 115"/>
                    <a:gd name="T81" fmla="*/ 0 h 236"/>
                    <a:gd name="T82" fmla="*/ 0 w 115"/>
                    <a:gd name="T83" fmla="*/ 0 h 236"/>
                    <a:gd name="T84" fmla="*/ 115 w 115"/>
                    <a:gd name="T85" fmla="*/ 236 h 2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T82" t="T83" r="T84" b="T85"/>
                  <a:pathLst>
                    <a:path w="115" h="236">
                      <a:moveTo>
                        <a:pt x="0" y="128"/>
                      </a:moveTo>
                      <a:lnTo>
                        <a:pt x="0" y="148"/>
                      </a:lnTo>
                      <a:lnTo>
                        <a:pt x="5" y="166"/>
                      </a:lnTo>
                      <a:lnTo>
                        <a:pt x="13" y="184"/>
                      </a:lnTo>
                      <a:lnTo>
                        <a:pt x="24" y="198"/>
                      </a:lnTo>
                      <a:lnTo>
                        <a:pt x="39" y="211"/>
                      </a:lnTo>
                      <a:lnTo>
                        <a:pt x="55" y="223"/>
                      </a:lnTo>
                      <a:lnTo>
                        <a:pt x="74" y="231"/>
                      </a:lnTo>
                      <a:lnTo>
                        <a:pt x="92" y="235"/>
                      </a:lnTo>
                      <a:lnTo>
                        <a:pt x="98" y="236"/>
                      </a:lnTo>
                      <a:lnTo>
                        <a:pt x="104" y="234"/>
                      </a:lnTo>
                      <a:lnTo>
                        <a:pt x="109" y="231"/>
                      </a:lnTo>
                      <a:lnTo>
                        <a:pt x="111" y="226"/>
                      </a:lnTo>
                      <a:lnTo>
                        <a:pt x="111" y="220"/>
                      </a:lnTo>
                      <a:lnTo>
                        <a:pt x="110" y="215"/>
                      </a:lnTo>
                      <a:lnTo>
                        <a:pt x="107" y="210"/>
                      </a:lnTo>
                      <a:lnTo>
                        <a:pt x="101" y="208"/>
                      </a:lnTo>
                      <a:lnTo>
                        <a:pt x="82" y="201"/>
                      </a:lnTo>
                      <a:lnTo>
                        <a:pt x="64" y="192"/>
                      </a:lnTo>
                      <a:lnTo>
                        <a:pt x="50" y="179"/>
                      </a:lnTo>
                      <a:lnTo>
                        <a:pt x="40" y="165"/>
                      </a:lnTo>
                      <a:lnTo>
                        <a:pt x="33" y="148"/>
                      </a:lnTo>
                      <a:lnTo>
                        <a:pt x="29" y="130"/>
                      </a:lnTo>
                      <a:lnTo>
                        <a:pt x="29" y="110"/>
                      </a:lnTo>
                      <a:lnTo>
                        <a:pt x="35" y="89"/>
                      </a:lnTo>
                      <a:lnTo>
                        <a:pt x="43" y="74"/>
                      </a:lnTo>
                      <a:lnTo>
                        <a:pt x="56" y="60"/>
                      </a:lnTo>
                      <a:lnTo>
                        <a:pt x="70" y="46"/>
                      </a:lnTo>
                      <a:lnTo>
                        <a:pt x="85" y="33"/>
                      </a:lnTo>
                      <a:lnTo>
                        <a:pt x="98" y="23"/>
                      </a:lnTo>
                      <a:lnTo>
                        <a:pt x="109" y="12"/>
                      </a:lnTo>
                      <a:lnTo>
                        <a:pt x="115" y="6"/>
                      </a:lnTo>
                      <a:lnTo>
                        <a:pt x="115" y="0"/>
                      </a:lnTo>
                      <a:lnTo>
                        <a:pt x="102" y="4"/>
                      </a:lnTo>
                      <a:lnTo>
                        <a:pt x="85" y="12"/>
                      </a:lnTo>
                      <a:lnTo>
                        <a:pt x="68" y="26"/>
                      </a:lnTo>
                      <a:lnTo>
                        <a:pt x="49" y="42"/>
                      </a:lnTo>
                      <a:lnTo>
                        <a:pt x="32" y="61"/>
                      </a:lnTo>
                      <a:lnTo>
                        <a:pt x="17" y="82"/>
                      </a:lnTo>
                      <a:lnTo>
                        <a:pt x="6" y="105"/>
                      </a:lnTo>
                      <a:lnTo>
                        <a:pt x="0" y="12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360" cap="sq">
                  <a:solidFill>
                    <a:srgbClr val="80808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773" name="Freeform 197"/>
                <p:cNvSpPr>
                  <a:spLocks noChangeArrowheads="1"/>
                </p:cNvSpPr>
                <p:nvPr/>
              </p:nvSpPr>
              <p:spPr bwMode="auto">
                <a:xfrm>
                  <a:off x="3745" y="2213"/>
                  <a:ext cx="47" cy="42"/>
                </a:xfrm>
                <a:custGeom>
                  <a:avLst/>
                  <a:gdLst>
                    <a:gd name="G0" fmla="+- 1 0 0"/>
                    <a:gd name="G1" fmla="+- 1 0 0"/>
                    <a:gd name="G2" fmla="+- 1 0 0"/>
                    <a:gd name="G3" fmla="+- 1 0 0"/>
                    <a:gd name="G4" fmla="+- 1 0 0"/>
                    <a:gd name="G5" fmla="+- 1 0 0"/>
                    <a:gd name="G6" fmla="+- 1 0 0"/>
                    <a:gd name="G7" fmla="+- 1 0 0"/>
                    <a:gd name="G8" fmla="+- 1 0 0"/>
                    <a:gd name="G9" fmla="+- 1 0 0"/>
                    <a:gd name="G10" fmla="+- 1 0 0"/>
                    <a:gd name="G11" fmla="+- 1 0 0"/>
                    <a:gd name="G12" fmla="+- 1 0 0"/>
                    <a:gd name="G13" fmla="+- 1 0 0"/>
                    <a:gd name="G14" fmla="+- 1 0 0"/>
                    <a:gd name="G15" fmla="+- 1 0 0"/>
                    <a:gd name="G16" fmla="+- 1 0 0"/>
                    <a:gd name="G17" fmla="+- 0 0 0"/>
                    <a:gd name="G18" fmla="+- 1 0 0"/>
                    <a:gd name="G19" fmla="+- 1 0 0"/>
                    <a:gd name="G20" fmla="+- 1 0 0"/>
                    <a:gd name="G21" fmla="+- 1 0 0"/>
                    <a:gd name="G22" fmla="+- 1 0 0"/>
                    <a:gd name="G23" fmla="+- 1 0 0"/>
                    <a:gd name="G24" fmla="+- 1 0 0"/>
                    <a:gd name="G25" fmla="+- 1 0 0"/>
                    <a:gd name="G26" fmla="+- 1 0 0"/>
                    <a:gd name="G27" fmla="+- 1 0 0"/>
                    <a:gd name="G28" fmla="+- 1 0 0"/>
                    <a:gd name="G29" fmla="+- 1 0 0"/>
                    <a:gd name="G30" fmla="+- 1 0 0"/>
                    <a:gd name="G31" fmla="+- 1 0 0"/>
                    <a:gd name="G32" fmla="+- 1 0 0"/>
                    <a:gd name="G33" fmla="+- 1 0 0"/>
                    <a:gd name="G34" fmla="+- 1 0 0"/>
                    <a:gd name="G35" fmla="+- 1 0 0"/>
                    <a:gd name="G36" fmla="+- 1 0 0"/>
                    <a:gd name="G37" fmla="+- 1 0 0"/>
                    <a:gd name="G38" fmla="+- 1 0 0"/>
                    <a:gd name="G39" fmla="+- 1 0 0"/>
                    <a:gd name="G40" fmla="+- 1 0 0"/>
                    <a:gd name="G41" fmla="+- 1 0 0"/>
                    <a:gd name="G42" fmla="+- 1 0 0"/>
                    <a:gd name="G43" fmla="+- 1 0 0"/>
                    <a:gd name="G44" fmla="+- 1 0 0"/>
                    <a:gd name="G45" fmla="+- 1 0 0"/>
                    <a:gd name="G46" fmla="+- 1 0 0"/>
                    <a:gd name="G47" fmla="+- 1 0 0"/>
                    <a:gd name="G48" fmla="+- 1 0 0"/>
                    <a:gd name="G49" fmla="+- 1 0 0"/>
                    <a:gd name="G50" fmla="+- 1 0 0"/>
                    <a:gd name="G51" fmla="+- 1 0 0"/>
                    <a:gd name="G52" fmla="+- 1 0 0"/>
                    <a:gd name="G53" fmla="+- 1 0 0"/>
                    <a:gd name="G54" fmla="+- 1 0 0"/>
                    <a:gd name="G55" fmla="+- 1 0 0"/>
                    <a:gd name="G56" fmla="+- 1 0 0"/>
                    <a:gd name="G57" fmla="+- 1 0 0"/>
                    <a:gd name="G58" fmla="+- 0 0 0"/>
                    <a:gd name="G59" fmla="+- 0 0 0"/>
                    <a:gd name="G60" fmla="+- 2 0 0"/>
                    <a:gd name="G61" fmla="+- 0 0 0"/>
                    <a:gd name="G62" fmla="+- 1 0 0"/>
                    <a:gd name="G63" fmla="+- 1 0 0"/>
                    <a:gd name="G64" fmla="+- 1 0 0"/>
                    <a:gd name="G65" fmla="+- 1 0 0"/>
                    <a:gd name="G66" fmla="+- 1 0 0"/>
                    <a:gd name="G67" fmla="+- 1 0 0"/>
                    <a:gd name="G68" fmla="+- 1 0 0"/>
                    <a:gd name="G69" fmla="+- 1 0 0"/>
                    <a:gd name="G70" fmla="+- 1 0 0"/>
                    <a:gd name="G71" fmla="+- 1 0 0"/>
                    <a:gd name="G72" fmla="+- 1 0 0"/>
                    <a:gd name="G73" fmla="+- 1 0 0"/>
                    <a:gd name="G74" fmla="+- 1 0 0"/>
                    <a:gd name="G75" fmla="+- 1 0 0"/>
                    <a:gd name="G76" fmla="+- 1 0 0"/>
                    <a:gd name="T0" fmla="*/ 0 w 245"/>
                    <a:gd name="T1" fmla="*/ 0 h 310"/>
                    <a:gd name="T2" fmla="*/ 0 w 245"/>
                    <a:gd name="T3" fmla="*/ 0 h 310"/>
                    <a:gd name="T4" fmla="*/ 0 w 245"/>
                    <a:gd name="T5" fmla="*/ 0 h 310"/>
                    <a:gd name="T6" fmla="*/ 0 w 245"/>
                    <a:gd name="T7" fmla="*/ 0 h 310"/>
                    <a:gd name="T8" fmla="*/ 0 w 245"/>
                    <a:gd name="T9" fmla="*/ 0 h 310"/>
                    <a:gd name="T10" fmla="*/ 0 w 245"/>
                    <a:gd name="T11" fmla="*/ 0 h 310"/>
                    <a:gd name="T12" fmla="*/ 0 w 245"/>
                    <a:gd name="T13" fmla="*/ 0 h 310"/>
                    <a:gd name="T14" fmla="*/ 0 w 245"/>
                    <a:gd name="T15" fmla="*/ 0 h 310"/>
                    <a:gd name="T16" fmla="*/ 0 w 245"/>
                    <a:gd name="T17" fmla="*/ 0 h 310"/>
                    <a:gd name="T18" fmla="*/ 0 w 245"/>
                    <a:gd name="T19" fmla="*/ 0 h 310"/>
                    <a:gd name="T20" fmla="*/ 0 w 245"/>
                    <a:gd name="T21" fmla="*/ 0 h 310"/>
                    <a:gd name="T22" fmla="*/ 0 w 245"/>
                    <a:gd name="T23" fmla="*/ 0 h 310"/>
                    <a:gd name="T24" fmla="*/ 0 w 245"/>
                    <a:gd name="T25" fmla="*/ 0 h 310"/>
                    <a:gd name="T26" fmla="*/ 0 w 245"/>
                    <a:gd name="T27" fmla="*/ 0 h 310"/>
                    <a:gd name="T28" fmla="*/ 0 w 245"/>
                    <a:gd name="T29" fmla="*/ 0 h 310"/>
                    <a:gd name="T30" fmla="*/ 0 w 245"/>
                    <a:gd name="T31" fmla="*/ 0 h 310"/>
                    <a:gd name="T32" fmla="*/ 0 w 245"/>
                    <a:gd name="T33" fmla="*/ 0 h 310"/>
                    <a:gd name="T34" fmla="*/ 0 w 245"/>
                    <a:gd name="T35" fmla="*/ 0 h 310"/>
                    <a:gd name="T36" fmla="*/ 0 w 245"/>
                    <a:gd name="T37" fmla="*/ 0 h 310"/>
                    <a:gd name="T38" fmla="*/ 0 w 245"/>
                    <a:gd name="T39" fmla="*/ 0 h 310"/>
                    <a:gd name="T40" fmla="*/ 0 w 245"/>
                    <a:gd name="T41" fmla="*/ 0 h 310"/>
                    <a:gd name="T42" fmla="*/ 0 w 245"/>
                    <a:gd name="T43" fmla="*/ 0 h 310"/>
                    <a:gd name="T44" fmla="*/ 0 w 245"/>
                    <a:gd name="T45" fmla="*/ 0 h 310"/>
                    <a:gd name="T46" fmla="*/ 0 w 245"/>
                    <a:gd name="T47" fmla="*/ 0 h 310"/>
                    <a:gd name="T48" fmla="*/ 0 w 245"/>
                    <a:gd name="T49" fmla="*/ 0 h 310"/>
                    <a:gd name="T50" fmla="*/ 0 w 245"/>
                    <a:gd name="T51" fmla="*/ 0 h 310"/>
                    <a:gd name="T52" fmla="*/ 0 w 245"/>
                    <a:gd name="T53" fmla="*/ 0 h 310"/>
                    <a:gd name="T54" fmla="*/ 0 w 245"/>
                    <a:gd name="T55" fmla="*/ 0 h 310"/>
                    <a:gd name="T56" fmla="*/ 0 w 245"/>
                    <a:gd name="T57" fmla="*/ 0 h 310"/>
                    <a:gd name="T58" fmla="*/ 0 w 245"/>
                    <a:gd name="T59" fmla="*/ 0 h 310"/>
                    <a:gd name="T60" fmla="*/ 0 w 245"/>
                    <a:gd name="T61" fmla="*/ 0 h 310"/>
                    <a:gd name="T62" fmla="*/ 0 w 245"/>
                    <a:gd name="T63" fmla="*/ 0 h 310"/>
                    <a:gd name="T64" fmla="*/ 0 w 245"/>
                    <a:gd name="T65" fmla="*/ 0 h 310"/>
                    <a:gd name="T66" fmla="*/ 0 w 245"/>
                    <a:gd name="T67" fmla="*/ 0 h 310"/>
                    <a:gd name="T68" fmla="*/ 0 w 245"/>
                    <a:gd name="T69" fmla="*/ 0 h 310"/>
                    <a:gd name="T70" fmla="*/ 0 w 245"/>
                    <a:gd name="T71" fmla="*/ 0 h 310"/>
                    <a:gd name="T72" fmla="*/ 0 w 245"/>
                    <a:gd name="T73" fmla="*/ 0 h 310"/>
                    <a:gd name="T74" fmla="*/ 0 w 245"/>
                    <a:gd name="T75" fmla="*/ 0 h 310"/>
                    <a:gd name="T76" fmla="*/ 0 w 245"/>
                    <a:gd name="T77" fmla="*/ 0 h 310"/>
                    <a:gd name="T78" fmla="*/ 245 w 245"/>
                    <a:gd name="T79" fmla="*/ 310 h 3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T76" t="T77" r="T78" b="T79"/>
                  <a:pathLst>
                    <a:path w="245" h="310">
                      <a:moveTo>
                        <a:pt x="200" y="116"/>
                      </a:moveTo>
                      <a:lnTo>
                        <a:pt x="208" y="124"/>
                      </a:lnTo>
                      <a:lnTo>
                        <a:pt x="214" y="133"/>
                      </a:lnTo>
                      <a:lnTo>
                        <a:pt x="220" y="144"/>
                      </a:lnTo>
                      <a:lnTo>
                        <a:pt x="223" y="154"/>
                      </a:lnTo>
                      <a:lnTo>
                        <a:pt x="226" y="164"/>
                      </a:lnTo>
                      <a:lnTo>
                        <a:pt x="224" y="176"/>
                      </a:lnTo>
                      <a:lnTo>
                        <a:pt x="222" y="187"/>
                      </a:lnTo>
                      <a:lnTo>
                        <a:pt x="216" y="198"/>
                      </a:lnTo>
                      <a:lnTo>
                        <a:pt x="208" y="209"/>
                      </a:lnTo>
                      <a:lnTo>
                        <a:pt x="199" y="219"/>
                      </a:lnTo>
                      <a:lnTo>
                        <a:pt x="188" y="229"/>
                      </a:lnTo>
                      <a:lnTo>
                        <a:pt x="177" y="238"/>
                      </a:lnTo>
                      <a:lnTo>
                        <a:pt x="166" y="246"/>
                      </a:lnTo>
                      <a:lnTo>
                        <a:pt x="154" y="255"/>
                      </a:lnTo>
                      <a:lnTo>
                        <a:pt x="142" y="264"/>
                      </a:lnTo>
                      <a:lnTo>
                        <a:pt x="132" y="275"/>
                      </a:lnTo>
                      <a:lnTo>
                        <a:pt x="128" y="278"/>
                      </a:lnTo>
                      <a:lnTo>
                        <a:pt x="126" y="283"/>
                      </a:lnTo>
                      <a:lnTo>
                        <a:pt x="124" y="287"/>
                      </a:lnTo>
                      <a:lnTo>
                        <a:pt x="121" y="292"/>
                      </a:lnTo>
                      <a:lnTo>
                        <a:pt x="120" y="296"/>
                      </a:lnTo>
                      <a:lnTo>
                        <a:pt x="120" y="301"/>
                      </a:lnTo>
                      <a:lnTo>
                        <a:pt x="122" y="306"/>
                      </a:lnTo>
                      <a:lnTo>
                        <a:pt x="126" y="309"/>
                      </a:lnTo>
                      <a:lnTo>
                        <a:pt x="131" y="310"/>
                      </a:lnTo>
                      <a:lnTo>
                        <a:pt x="135" y="310"/>
                      </a:lnTo>
                      <a:lnTo>
                        <a:pt x="139" y="309"/>
                      </a:lnTo>
                      <a:lnTo>
                        <a:pt x="142" y="306"/>
                      </a:lnTo>
                      <a:lnTo>
                        <a:pt x="154" y="292"/>
                      </a:lnTo>
                      <a:lnTo>
                        <a:pt x="167" y="280"/>
                      </a:lnTo>
                      <a:lnTo>
                        <a:pt x="180" y="269"/>
                      </a:lnTo>
                      <a:lnTo>
                        <a:pt x="194" y="257"/>
                      </a:lnTo>
                      <a:lnTo>
                        <a:pt x="207" y="246"/>
                      </a:lnTo>
                      <a:lnTo>
                        <a:pt x="220" y="233"/>
                      </a:lnTo>
                      <a:lnTo>
                        <a:pt x="230" y="219"/>
                      </a:lnTo>
                      <a:lnTo>
                        <a:pt x="238" y="204"/>
                      </a:lnTo>
                      <a:lnTo>
                        <a:pt x="244" y="186"/>
                      </a:lnTo>
                      <a:lnTo>
                        <a:pt x="245" y="169"/>
                      </a:lnTo>
                      <a:lnTo>
                        <a:pt x="243" y="152"/>
                      </a:lnTo>
                      <a:lnTo>
                        <a:pt x="237" y="134"/>
                      </a:lnTo>
                      <a:lnTo>
                        <a:pt x="228" y="119"/>
                      </a:lnTo>
                      <a:lnTo>
                        <a:pt x="217" y="105"/>
                      </a:lnTo>
                      <a:lnTo>
                        <a:pt x="203" y="93"/>
                      </a:lnTo>
                      <a:lnTo>
                        <a:pt x="188" y="83"/>
                      </a:lnTo>
                      <a:lnTo>
                        <a:pt x="176" y="76"/>
                      </a:lnTo>
                      <a:lnTo>
                        <a:pt x="163" y="69"/>
                      </a:lnTo>
                      <a:lnTo>
                        <a:pt x="151" y="61"/>
                      </a:lnTo>
                      <a:lnTo>
                        <a:pt x="136" y="54"/>
                      </a:lnTo>
                      <a:lnTo>
                        <a:pt x="122" y="46"/>
                      </a:lnTo>
                      <a:lnTo>
                        <a:pt x="107" y="39"/>
                      </a:lnTo>
                      <a:lnTo>
                        <a:pt x="93" y="31"/>
                      </a:lnTo>
                      <a:lnTo>
                        <a:pt x="79" y="24"/>
                      </a:lnTo>
                      <a:lnTo>
                        <a:pt x="66" y="18"/>
                      </a:lnTo>
                      <a:lnTo>
                        <a:pt x="53" y="13"/>
                      </a:lnTo>
                      <a:lnTo>
                        <a:pt x="40" y="8"/>
                      </a:lnTo>
                      <a:lnTo>
                        <a:pt x="30" y="5"/>
                      </a:lnTo>
                      <a:lnTo>
                        <a:pt x="20" y="1"/>
                      </a:lnTo>
                      <a:lnTo>
                        <a:pt x="1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lnTo>
                        <a:pt x="11" y="8"/>
                      </a:lnTo>
                      <a:lnTo>
                        <a:pt x="23" y="14"/>
                      </a:lnTo>
                      <a:lnTo>
                        <a:pt x="36" y="20"/>
                      </a:lnTo>
                      <a:lnTo>
                        <a:pt x="47" y="25"/>
                      </a:lnTo>
                      <a:lnTo>
                        <a:pt x="60" y="31"/>
                      </a:lnTo>
                      <a:lnTo>
                        <a:pt x="73" y="37"/>
                      </a:lnTo>
                      <a:lnTo>
                        <a:pt x="86" y="44"/>
                      </a:lnTo>
                      <a:lnTo>
                        <a:pt x="99" y="51"/>
                      </a:lnTo>
                      <a:lnTo>
                        <a:pt x="113" y="57"/>
                      </a:lnTo>
                      <a:lnTo>
                        <a:pt x="126" y="64"/>
                      </a:lnTo>
                      <a:lnTo>
                        <a:pt x="139" y="71"/>
                      </a:lnTo>
                      <a:lnTo>
                        <a:pt x="152" y="79"/>
                      </a:lnTo>
                      <a:lnTo>
                        <a:pt x="165" y="88"/>
                      </a:lnTo>
                      <a:lnTo>
                        <a:pt x="176" y="96"/>
                      </a:lnTo>
                      <a:lnTo>
                        <a:pt x="188" y="106"/>
                      </a:lnTo>
                      <a:lnTo>
                        <a:pt x="200" y="1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360" cap="sq">
                  <a:solidFill>
                    <a:srgbClr val="80808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pic>
            <p:nvPicPr>
              <p:cNvPr id="24774" name="Picture 198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3552" y="2229"/>
                <a:ext cx="234" cy="206"/>
              </a:xfrm>
              <a:prstGeom prst="rect">
                <a:avLst/>
              </a:prstGeom>
              <a:noFill/>
              <a:ln w="9525" cap="flat">
                <a:noFill/>
                <a:round/>
                <a:headEnd/>
                <a:tailEnd/>
              </a:ln>
              <a:effectLst/>
            </p:spPr>
          </p:pic>
        </p:grpSp>
        <p:sp>
          <p:nvSpPr>
            <p:cNvPr id="24775" name="Line 199"/>
            <p:cNvSpPr>
              <a:spLocks noChangeShapeType="1"/>
            </p:cNvSpPr>
            <p:nvPr/>
          </p:nvSpPr>
          <p:spPr bwMode="auto">
            <a:xfrm>
              <a:off x="5008" y="3453"/>
              <a:ext cx="53" cy="1"/>
            </a:xfrm>
            <a:prstGeom prst="line">
              <a:avLst/>
            </a:prstGeom>
            <a:noFill/>
            <a:ln w="12600" cap="sq">
              <a:solidFill>
                <a:srgbClr val="80808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24776" name="Group 200"/>
            <p:cNvGrpSpPr>
              <a:grpSpLocks/>
            </p:cNvGrpSpPr>
            <p:nvPr/>
          </p:nvGrpSpPr>
          <p:grpSpPr bwMode="auto">
            <a:xfrm>
              <a:off x="3638" y="2856"/>
              <a:ext cx="260" cy="234"/>
              <a:chOff x="3638" y="2856"/>
              <a:chExt cx="260" cy="234"/>
            </a:xfrm>
          </p:grpSpPr>
          <p:pic>
            <p:nvPicPr>
              <p:cNvPr id="24777" name="Picture 201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3638" y="2856"/>
                <a:ext cx="260" cy="234"/>
              </a:xfrm>
              <a:prstGeom prst="rect">
                <a:avLst/>
              </a:prstGeom>
              <a:noFill/>
              <a:ln w="9525" cap="flat">
                <a:noFill/>
                <a:round/>
                <a:headEnd/>
                <a:tailEnd/>
              </a:ln>
              <a:effectLst/>
            </p:spPr>
          </p:pic>
          <p:sp>
            <p:nvSpPr>
              <p:cNvPr id="24778" name="Freeform 202"/>
              <p:cNvSpPr>
                <a:spLocks noChangeArrowheads="1"/>
              </p:cNvSpPr>
              <p:nvPr/>
            </p:nvSpPr>
            <p:spPr bwMode="auto">
              <a:xfrm flipH="1">
                <a:off x="3749" y="2878"/>
                <a:ext cx="122" cy="107"/>
              </a:xfrm>
              <a:custGeom>
                <a:avLst/>
                <a:gdLst>
                  <a:gd name="G0" fmla="+- 1 0 0"/>
                  <a:gd name="G1" fmla="+- 1 0 0"/>
                  <a:gd name="G2" fmla="+- 1 0 0"/>
                  <a:gd name="G3" fmla="+- 1 0 0"/>
                  <a:gd name="G4" fmla="+- 1 0 0"/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w 356"/>
                  <a:gd name="T11" fmla="*/ 0 h 368"/>
                  <a:gd name="T12" fmla="*/ 356 w 356"/>
                  <a:gd name="T13" fmla="*/ 368 h 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T10" t="T11" r="T12" b="T13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0099"/>
                  </a:gs>
                  <a:gs pos="100000">
                    <a:srgbClr val="FFFFFF"/>
                  </a:gs>
                </a:gsLst>
                <a:lin ang="2700000" scaled="1"/>
              </a:gra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4779" name="Group 203"/>
            <p:cNvGrpSpPr>
              <a:grpSpLocks/>
            </p:cNvGrpSpPr>
            <p:nvPr/>
          </p:nvGrpSpPr>
          <p:grpSpPr bwMode="auto">
            <a:xfrm>
              <a:off x="3438" y="3121"/>
              <a:ext cx="303" cy="255"/>
              <a:chOff x="3438" y="3121"/>
              <a:chExt cx="303" cy="255"/>
            </a:xfrm>
          </p:grpSpPr>
          <p:pic>
            <p:nvPicPr>
              <p:cNvPr id="24780" name="Picture 204"/>
              <p:cNvPicPr>
                <a:picLocks noChangeAspect="1"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3438" y="3121"/>
                <a:ext cx="303" cy="255"/>
              </a:xfrm>
              <a:prstGeom prst="rect">
                <a:avLst/>
              </a:prstGeom>
              <a:noFill/>
              <a:ln w="9525" cap="flat">
                <a:noFill/>
                <a:round/>
                <a:headEnd/>
                <a:tailEnd/>
              </a:ln>
              <a:effectLst/>
            </p:spPr>
          </p:pic>
          <p:sp>
            <p:nvSpPr>
              <p:cNvPr id="24781" name="Freeform 205"/>
              <p:cNvSpPr>
                <a:spLocks noChangeArrowheads="1"/>
              </p:cNvSpPr>
              <p:nvPr/>
            </p:nvSpPr>
            <p:spPr bwMode="auto">
              <a:xfrm flipH="1">
                <a:off x="3568" y="3146"/>
                <a:ext cx="142" cy="116"/>
              </a:xfrm>
              <a:custGeom>
                <a:avLst/>
                <a:gdLst>
                  <a:gd name="G0" fmla="+- 1 0 0"/>
                  <a:gd name="G1" fmla="+- 1 0 0"/>
                  <a:gd name="G2" fmla="+- 1 0 0"/>
                  <a:gd name="G3" fmla="+- 1 0 0"/>
                  <a:gd name="G4" fmla="+- 1 0 0"/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w 356"/>
                  <a:gd name="T11" fmla="*/ 0 h 368"/>
                  <a:gd name="T12" fmla="*/ 356 w 356"/>
                  <a:gd name="T13" fmla="*/ 368 h 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T10" t="T11" r="T12" b="T13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0099"/>
                  </a:gs>
                  <a:gs pos="100000">
                    <a:srgbClr val="FFFFFF"/>
                  </a:gs>
                </a:gsLst>
                <a:lin ang="2700000" scaled="1"/>
              </a:gra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4782" name="Group 206"/>
            <p:cNvGrpSpPr>
              <a:grpSpLocks/>
            </p:cNvGrpSpPr>
            <p:nvPr/>
          </p:nvGrpSpPr>
          <p:grpSpPr bwMode="auto">
            <a:xfrm>
              <a:off x="3739" y="3311"/>
              <a:ext cx="268" cy="219"/>
              <a:chOff x="3739" y="3311"/>
              <a:chExt cx="268" cy="219"/>
            </a:xfrm>
          </p:grpSpPr>
          <p:pic>
            <p:nvPicPr>
              <p:cNvPr id="24783" name="Picture 207"/>
              <p:cNvPicPr>
                <a:picLocks noChangeAspect="1" noChangeArrowheads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>
                <a:off x="3739" y="3311"/>
                <a:ext cx="268" cy="219"/>
              </a:xfrm>
              <a:prstGeom prst="rect">
                <a:avLst/>
              </a:prstGeom>
              <a:noFill/>
              <a:ln w="9525" cap="flat">
                <a:noFill/>
                <a:round/>
                <a:headEnd/>
                <a:tailEnd/>
              </a:ln>
              <a:effectLst/>
            </p:spPr>
          </p:pic>
          <p:sp>
            <p:nvSpPr>
              <p:cNvPr id="24784" name="Freeform 208"/>
              <p:cNvSpPr>
                <a:spLocks noChangeArrowheads="1"/>
              </p:cNvSpPr>
              <p:nvPr/>
            </p:nvSpPr>
            <p:spPr bwMode="auto">
              <a:xfrm flipH="1">
                <a:off x="3854" y="3332"/>
                <a:ext cx="126" cy="100"/>
              </a:xfrm>
              <a:custGeom>
                <a:avLst/>
                <a:gdLst>
                  <a:gd name="G0" fmla="+- 1 0 0"/>
                  <a:gd name="G1" fmla="+- 1 0 0"/>
                  <a:gd name="G2" fmla="+- 1 0 0"/>
                  <a:gd name="G3" fmla="+- 1 0 0"/>
                  <a:gd name="G4" fmla="+- 1 0 0"/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w 356"/>
                  <a:gd name="T11" fmla="*/ 0 h 368"/>
                  <a:gd name="T12" fmla="*/ 356 w 356"/>
                  <a:gd name="T13" fmla="*/ 368 h 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T10" t="T11" r="T12" b="T13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0099"/>
                  </a:gs>
                  <a:gs pos="100000">
                    <a:srgbClr val="FFFFFF"/>
                  </a:gs>
                </a:gsLst>
                <a:lin ang="2700000" scaled="1"/>
              </a:gra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4785" name="Group 209"/>
            <p:cNvGrpSpPr>
              <a:grpSpLocks/>
            </p:cNvGrpSpPr>
            <p:nvPr/>
          </p:nvGrpSpPr>
          <p:grpSpPr bwMode="auto">
            <a:xfrm>
              <a:off x="4126" y="3300"/>
              <a:ext cx="268" cy="220"/>
              <a:chOff x="4126" y="3300"/>
              <a:chExt cx="268" cy="220"/>
            </a:xfrm>
          </p:grpSpPr>
          <p:pic>
            <p:nvPicPr>
              <p:cNvPr id="24786" name="Picture 210"/>
              <p:cNvPicPr>
                <a:picLocks noChangeAspect="1" noChangeArrowheads="1"/>
              </p:cNvPicPr>
              <p:nvPr/>
            </p:nvPicPr>
            <p:blipFill>
              <a:blip r:embed="rId10"/>
              <a:srcRect/>
              <a:stretch>
                <a:fillRect/>
              </a:stretch>
            </p:blipFill>
            <p:spPr bwMode="auto">
              <a:xfrm>
                <a:off x="4126" y="3300"/>
                <a:ext cx="268" cy="220"/>
              </a:xfrm>
              <a:prstGeom prst="rect">
                <a:avLst/>
              </a:prstGeom>
              <a:noFill/>
              <a:ln w="9525" cap="flat">
                <a:noFill/>
                <a:round/>
                <a:headEnd/>
                <a:tailEnd/>
              </a:ln>
              <a:effectLst/>
            </p:spPr>
          </p:pic>
          <p:sp>
            <p:nvSpPr>
              <p:cNvPr id="24787" name="Freeform 211"/>
              <p:cNvSpPr>
                <a:spLocks noChangeArrowheads="1"/>
              </p:cNvSpPr>
              <p:nvPr/>
            </p:nvSpPr>
            <p:spPr bwMode="auto">
              <a:xfrm>
                <a:off x="4154" y="3321"/>
                <a:ext cx="126" cy="100"/>
              </a:xfrm>
              <a:custGeom>
                <a:avLst/>
                <a:gdLst>
                  <a:gd name="G0" fmla="+- 1 0 0"/>
                  <a:gd name="G1" fmla="+- 1 0 0"/>
                  <a:gd name="G2" fmla="+- 1 0 0"/>
                  <a:gd name="G3" fmla="+- 1 0 0"/>
                  <a:gd name="G4" fmla="+- 1 0 0"/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w 356"/>
                  <a:gd name="T11" fmla="*/ 0 h 368"/>
                  <a:gd name="T12" fmla="*/ 356 w 356"/>
                  <a:gd name="T13" fmla="*/ 368 h 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T10" t="T11" r="T12" b="T13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0099"/>
                  </a:gs>
                  <a:gs pos="100000">
                    <a:srgbClr val="FFFFFF"/>
                  </a:gs>
                </a:gsLst>
                <a:lin ang="2700000" scaled="1"/>
              </a:gra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pic>
          <p:nvPicPr>
            <p:cNvPr id="24788" name="Picture 212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3995" y="1084"/>
              <a:ext cx="534" cy="105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</p:pic>
        <p:grpSp>
          <p:nvGrpSpPr>
            <p:cNvPr id="24789" name="Group 213"/>
            <p:cNvGrpSpPr>
              <a:grpSpLocks/>
            </p:cNvGrpSpPr>
            <p:nvPr/>
          </p:nvGrpSpPr>
          <p:grpSpPr bwMode="auto">
            <a:xfrm>
              <a:off x="3536" y="974"/>
              <a:ext cx="261" cy="242"/>
              <a:chOff x="3536" y="974"/>
              <a:chExt cx="261" cy="242"/>
            </a:xfrm>
          </p:grpSpPr>
          <p:pic>
            <p:nvPicPr>
              <p:cNvPr id="24790" name="Picture 214"/>
              <p:cNvPicPr>
                <a:picLocks noChangeAspect="1" noChangeArrowheads="1"/>
              </p:cNvPicPr>
              <p:nvPr/>
            </p:nvPicPr>
            <p:blipFill>
              <a:blip r:embed="rId12"/>
              <a:srcRect/>
              <a:stretch>
                <a:fillRect/>
              </a:stretch>
            </p:blipFill>
            <p:spPr bwMode="auto">
              <a:xfrm>
                <a:off x="3637" y="1010"/>
                <a:ext cx="85" cy="206"/>
              </a:xfrm>
              <a:prstGeom prst="rect">
                <a:avLst/>
              </a:prstGeom>
              <a:noFill/>
              <a:ln w="9525" cap="flat">
                <a:noFill/>
                <a:round/>
                <a:headEnd/>
                <a:tailEnd/>
              </a:ln>
              <a:effectLst/>
            </p:spPr>
          </p:pic>
          <p:pic>
            <p:nvPicPr>
              <p:cNvPr id="24791" name="Picture 215"/>
              <p:cNvPicPr>
                <a:picLocks noChangeAspect="1" noChangeArrowheads="1"/>
              </p:cNvPicPr>
              <p:nvPr/>
            </p:nvPicPr>
            <p:blipFill>
              <a:blip r:embed="rId13"/>
              <a:srcRect/>
              <a:stretch>
                <a:fillRect/>
              </a:stretch>
            </p:blipFill>
            <p:spPr bwMode="auto">
              <a:xfrm>
                <a:off x="3536" y="974"/>
                <a:ext cx="261" cy="55"/>
              </a:xfrm>
              <a:prstGeom prst="rect">
                <a:avLst/>
              </a:prstGeom>
              <a:noFill/>
              <a:ln w="9525" cap="flat">
                <a:noFill/>
                <a:round/>
                <a:headEnd/>
                <a:tailEnd/>
              </a:ln>
              <a:effectLst/>
            </p:spPr>
          </p:pic>
        </p:grpSp>
        <p:grpSp>
          <p:nvGrpSpPr>
            <p:cNvPr id="24792" name="Group 216"/>
            <p:cNvGrpSpPr>
              <a:grpSpLocks/>
            </p:cNvGrpSpPr>
            <p:nvPr/>
          </p:nvGrpSpPr>
          <p:grpSpPr bwMode="auto">
            <a:xfrm>
              <a:off x="5191" y="3151"/>
              <a:ext cx="142" cy="302"/>
              <a:chOff x="5191" y="3151"/>
              <a:chExt cx="142" cy="302"/>
            </a:xfrm>
          </p:grpSpPr>
          <p:sp>
            <p:nvSpPr>
              <p:cNvPr id="24793" name="Freeform 217"/>
              <p:cNvSpPr>
                <a:spLocks noChangeArrowheads="1"/>
              </p:cNvSpPr>
              <p:nvPr/>
            </p:nvSpPr>
            <p:spPr bwMode="auto">
              <a:xfrm>
                <a:off x="5304" y="3151"/>
                <a:ext cx="27" cy="288"/>
              </a:xfrm>
              <a:custGeom>
                <a:avLst/>
                <a:gdLst>
                  <a:gd name="G0" fmla="+- 1 0 0"/>
                  <a:gd name="G1" fmla="+- 1 0 0"/>
                  <a:gd name="G2" fmla="+- 1 0 0"/>
                  <a:gd name="G3" fmla="+- 2742 0 0"/>
                  <a:gd name="G4" fmla="+- 1 0 0"/>
                  <a:gd name="T0" fmla="*/ 4 w 354"/>
                  <a:gd name="T1" fmla="*/ 0 h 2742"/>
                  <a:gd name="T2" fmla="*/ 19 w 354"/>
                  <a:gd name="T3" fmla="*/ 32 h 2742"/>
                  <a:gd name="T4" fmla="*/ 19 w 354"/>
                  <a:gd name="T5" fmla="*/ 246 h 2742"/>
                  <a:gd name="T6" fmla="*/ 0 w 354"/>
                  <a:gd name="T7" fmla="*/ 258 h 2742"/>
                  <a:gd name="T8" fmla="*/ 4 w 354"/>
                  <a:gd name="T9" fmla="*/ 0 h 2742"/>
                  <a:gd name="T10" fmla="*/ 0 w 354"/>
                  <a:gd name="T11" fmla="*/ 0 h 2742"/>
                  <a:gd name="T12" fmla="*/ 354 w 354"/>
                  <a:gd name="T13" fmla="*/ 2742 h 27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T10" t="T11" r="T12" b="T13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94" name="Rectangle 218"/>
              <p:cNvSpPr>
                <a:spLocks noChangeArrowheads="1"/>
              </p:cNvSpPr>
              <p:nvPr/>
            </p:nvSpPr>
            <p:spPr bwMode="auto">
              <a:xfrm>
                <a:off x="5198" y="3151"/>
                <a:ext cx="104" cy="288"/>
              </a:xfrm>
              <a:prstGeom prst="rect">
                <a:avLst/>
              </a:prstGeom>
              <a:gradFill rotWithShape="0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95" name="Freeform 219"/>
              <p:cNvSpPr>
                <a:spLocks noChangeArrowheads="1"/>
              </p:cNvSpPr>
              <p:nvPr/>
            </p:nvSpPr>
            <p:spPr bwMode="auto">
              <a:xfrm>
                <a:off x="5309" y="3169"/>
                <a:ext cx="16" cy="267"/>
              </a:xfrm>
              <a:custGeom>
                <a:avLst/>
                <a:gdLst>
                  <a:gd name="G0" fmla="+- 0 0 0"/>
                  <a:gd name="G1" fmla="+- 0 0 0"/>
                  <a:gd name="G2" fmla="+- 1 0 0"/>
                  <a:gd name="G3" fmla="+- 1 0 0"/>
                  <a:gd name="G4" fmla="+- 1229 0 0"/>
                  <a:gd name="G5" fmla="+- 1 0 0"/>
                  <a:gd name="G6" fmla="+- 2501 0 0"/>
                  <a:gd name="G7" fmla="+- 0 0 0"/>
                  <a:gd name="T0" fmla="*/ 2 w 211"/>
                  <a:gd name="T1" fmla="*/ 0 h 2537"/>
                  <a:gd name="T2" fmla="*/ 11 w 211"/>
                  <a:gd name="T3" fmla="*/ 21 h 2537"/>
                  <a:gd name="T4" fmla="*/ 2 w 211"/>
                  <a:gd name="T5" fmla="*/ 235 h 2537"/>
                  <a:gd name="T6" fmla="*/ 2 w 211"/>
                  <a:gd name="T7" fmla="*/ 0 h 2537"/>
                  <a:gd name="T8" fmla="*/ 0 w 211"/>
                  <a:gd name="T9" fmla="*/ 0 h 2537"/>
                  <a:gd name="T10" fmla="*/ 211 w 211"/>
                  <a:gd name="T11" fmla="*/ 2537 h 25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96" name="Freeform 220"/>
              <p:cNvSpPr>
                <a:spLocks noChangeArrowheads="1"/>
              </p:cNvSpPr>
              <p:nvPr/>
            </p:nvSpPr>
            <p:spPr bwMode="auto">
              <a:xfrm>
                <a:off x="5306" y="3304"/>
                <a:ext cx="25" cy="23"/>
              </a:xfrm>
              <a:custGeom>
                <a:avLst/>
                <a:gdLst>
                  <a:gd name="G0" fmla="+- 0 0 0"/>
                  <a:gd name="G1" fmla="+- 1 0 0"/>
                  <a:gd name="G2" fmla="+- 1 0 0"/>
                  <a:gd name="G3" fmla="+- 1 0 0"/>
                  <a:gd name="G4" fmla="+- 1 0 0"/>
                  <a:gd name="G5" fmla="+- 1 0 0"/>
                  <a:gd name="G6" fmla="+- 1 0 0"/>
                  <a:gd name="G7" fmla="+- 1 0 0"/>
                  <a:gd name="G8" fmla="+- 1 0 0"/>
                  <a:gd name="G9" fmla="+- 100 0 0"/>
                  <a:gd name="G10" fmla="+- 48 0 0"/>
                  <a:gd name="G11" fmla="+- 0 0 0"/>
                  <a:gd name="G12" fmla="+- 0 0 0"/>
                  <a:gd name="T0" fmla="*/ 2 w 328"/>
                  <a:gd name="T1" fmla="*/ 0 h 226"/>
                  <a:gd name="T2" fmla="*/ 18 w 328"/>
                  <a:gd name="T3" fmla="*/ 13 h 226"/>
                  <a:gd name="T4" fmla="*/ 18 w 328"/>
                  <a:gd name="T5" fmla="*/ 23 h 226"/>
                  <a:gd name="T6" fmla="*/ 0 w 328"/>
                  <a:gd name="T7" fmla="*/ 9 h 226"/>
                  <a:gd name="T8" fmla="*/ 2 w 328"/>
                  <a:gd name="T9" fmla="*/ 0 h 226"/>
                  <a:gd name="T10" fmla="*/ 0 w 328"/>
                  <a:gd name="T11" fmla="*/ 0 h 226"/>
                  <a:gd name="T12" fmla="*/ 328 w 328"/>
                  <a:gd name="T13" fmla="*/ 226 h 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T10" t="T11" r="T12" b="T13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97" name="Rectangle 221"/>
              <p:cNvSpPr>
                <a:spLocks noChangeArrowheads="1"/>
              </p:cNvSpPr>
              <p:nvPr/>
            </p:nvSpPr>
            <p:spPr bwMode="auto">
              <a:xfrm>
                <a:off x="5198" y="3184"/>
                <a:ext cx="59" cy="5"/>
              </a:xfrm>
              <a:prstGeom prst="rect">
                <a:avLst/>
              </a:prstGeom>
              <a:solidFill>
                <a:srgbClr val="000000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4798" name="Group 222"/>
              <p:cNvGrpSpPr>
                <a:grpSpLocks/>
              </p:cNvGrpSpPr>
              <p:nvPr/>
            </p:nvGrpSpPr>
            <p:grpSpPr bwMode="auto">
              <a:xfrm>
                <a:off x="5252" y="3181"/>
                <a:ext cx="57" cy="17"/>
                <a:chOff x="5252" y="3181"/>
                <a:chExt cx="57" cy="17"/>
              </a:xfrm>
            </p:grpSpPr>
            <p:sp>
              <p:nvSpPr>
                <p:cNvPr id="24799" name="AutoShape 223"/>
                <p:cNvSpPr>
                  <a:spLocks noChangeArrowheads="1"/>
                </p:cNvSpPr>
                <p:nvPr/>
              </p:nvSpPr>
              <p:spPr bwMode="auto">
                <a:xfrm>
                  <a:off x="5252" y="3181"/>
                  <a:ext cx="57" cy="17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00"/>
                </a:solidFill>
                <a:ln w="9525" cap="flat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800" name="AutoShape 224"/>
                <p:cNvSpPr>
                  <a:spLocks noChangeArrowheads="1"/>
                </p:cNvSpPr>
                <p:nvPr/>
              </p:nvSpPr>
              <p:spPr bwMode="auto">
                <a:xfrm>
                  <a:off x="5253" y="3183"/>
                  <a:ext cx="55" cy="14"/>
                </a:xfrm>
                <a:prstGeom prst="roundRect">
                  <a:avLst>
                    <a:gd name="adj" fmla="val 50000"/>
                  </a:avLst>
                </a:prstGeom>
                <a:gradFill rotWithShape="0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 cap="flat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4801" name="Rectangle 225"/>
              <p:cNvSpPr>
                <a:spLocks noChangeArrowheads="1"/>
              </p:cNvSpPr>
              <p:nvPr/>
            </p:nvSpPr>
            <p:spPr bwMode="auto">
              <a:xfrm>
                <a:off x="5199" y="3226"/>
                <a:ext cx="59" cy="5"/>
              </a:xfrm>
              <a:prstGeom prst="rect">
                <a:avLst/>
              </a:prstGeom>
              <a:solidFill>
                <a:srgbClr val="000000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4802" name="Group 226"/>
              <p:cNvGrpSpPr>
                <a:grpSpLocks/>
              </p:cNvGrpSpPr>
              <p:nvPr/>
            </p:nvGrpSpPr>
            <p:grpSpPr bwMode="auto">
              <a:xfrm>
                <a:off x="5252" y="3222"/>
                <a:ext cx="57" cy="16"/>
                <a:chOff x="5252" y="3222"/>
                <a:chExt cx="57" cy="16"/>
              </a:xfrm>
            </p:grpSpPr>
            <p:sp>
              <p:nvSpPr>
                <p:cNvPr id="24803" name="AutoShape 227"/>
                <p:cNvSpPr>
                  <a:spLocks noChangeArrowheads="1"/>
                </p:cNvSpPr>
                <p:nvPr/>
              </p:nvSpPr>
              <p:spPr bwMode="auto">
                <a:xfrm>
                  <a:off x="5252" y="3222"/>
                  <a:ext cx="57" cy="16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00"/>
                </a:solidFill>
                <a:ln w="9525" cap="flat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804" name="AutoShape 228"/>
                <p:cNvSpPr>
                  <a:spLocks noChangeArrowheads="1"/>
                </p:cNvSpPr>
                <p:nvPr/>
              </p:nvSpPr>
              <p:spPr bwMode="auto">
                <a:xfrm>
                  <a:off x="5253" y="3224"/>
                  <a:ext cx="55" cy="12"/>
                </a:xfrm>
                <a:prstGeom prst="roundRect">
                  <a:avLst>
                    <a:gd name="adj" fmla="val 50000"/>
                  </a:avLst>
                </a:prstGeom>
                <a:gradFill rotWithShape="0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 cap="flat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4805" name="Rectangle 229"/>
              <p:cNvSpPr>
                <a:spLocks noChangeArrowheads="1"/>
              </p:cNvSpPr>
              <p:nvPr/>
            </p:nvSpPr>
            <p:spPr bwMode="auto">
              <a:xfrm>
                <a:off x="5199" y="3268"/>
                <a:ext cx="59" cy="5"/>
              </a:xfrm>
              <a:prstGeom prst="rect">
                <a:avLst/>
              </a:prstGeom>
              <a:solidFill>
                <a:srgbClr val="000000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806" name="Rectangle 230"/>
              <p:cNvSpPr>
                <a:spLocks noChangeArrowheads="1"/>
              </p:cNvSpPr>
              <p:nvPr/>
            </p:nvSpPr>
            <p:spPr bwMode="auto">
              <a:xfrm>
                <a:off x="5200" y="3306"/>
                <a:ext cx="59" cy="5"/>
              </a:xfrm>
              <a:prstGeom prst="rect">
                <a:avLst/>
              </a:prstGeom>
              <a:solidFill>
                <a:srgbClr val="000000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4807" name="Group 231"/>
              <p:cNvGrpSpPr>
                <a:grpSpLocks/>
              </p:cNvGrpSpPr>
              <p:nvPr/>
            </p:nvGrpSpPr>
            <p:grpSpPr bwMode="auto">
              <a:xfrm>
                <a:off x="5251" y="3302"/>
                <a:ext cx="57" cy="18"/>
                <a:chOff x="5251" y="3302"/>
                <a:chExt cx="57" cy="18"/>
              </a:xfrm>
            </p:grpSpPr>
            <p:sp>
              <p:nvSpPr>
                <p:cNvPr id="24808" name="AutoShape 232"/>
                <p:cNvSpPr>
                  <a:spLocks noChangeArrowheads="1"/>
                </p:cNvSpPr>
                <p:nvPr/>
              </p:nvSpPr>
              <p:spPr bwMode="auto">
                <a:xfrm>
                  <a:off x="5251" y="3302"/>
                  <a:ext cx="57" cy="18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00"/>
                </a:solidFill>
                <a:ln w="9525" cap="flat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809" name="AutoShape 233"/>
                <p:cNvSpPr>
                  <a:spLocks noChangeArrowheads="1"/>
                </p:cNvSpPr>
                <p:nvPr/>
              </p:nvSpPr>
              <p:spPr bwMode="auto">
                <a:xfrm>
                  <a:off x="5252" y="3302"/>
                  <a:ext cx="55" cy="16"/>
                </a:xfrm>
                <a:prstGeom prst="roundRect">
                  <a:avLst>
                    <a:gd name="adj" fmla="val 50000"/>
                  </a:avLst>
                </a:prstGeom>
                <a:gradFill rotWithShape="0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 cap="flat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4810" name="Freeform 234"/>
              <p:cNvSpPr>
                <a:spLocks noChangeArrowheads="1"/>
              </p:cNvSpPr>
              <p:nvPr/>
            </p:nvSpPr>
            <p:spPr bwMode="auto">
              <a:xfrm>
                <a:off x="5306" y="3268"/>
                <a:ext cx="25" cy="23"/>
              </a:xfrm>
              <a:custGeom>
                <a:avLst/>
                <a:gdLst>
                  <a:gd name="G0" fmla="+- 0 0 0"/>
                  <a:gd name="G1" fmla="+- 1 0 0"/>
                  <a:gd name="G2" fmla="+- 1 0 0"/>
                  <a:gd name="G3" fmla="+- 1 0 0"/>
                  <a:gd name="G4" fmla="+- 1 0 0"/>
                  <a:gd name="G5" fmla="+- 1 0 0"/>
                  <a:gd name="G6" fmla="+- 1 0 0"/>
                  <a:gd name="G7" fmla="+- 1 0 0"/>
                  <a:gd name="G8" fmla="+- 1 0 0"/>
                  <a:gd name="G9" fmla="+- 100 0 0"/>
                  <a:gd name="G10" fmla="+- 48 0 0"/>
                  <a:gd name="G11" fmla="+- 0 0 0"/>
                  <a:gd name="G12" fmla="+- 0 0 0"/>
                  <a:gd name="T0" fmla="*/ 2 w 328"/>
                  <a:gd name="T1" fmla="*/ 0 h 226"/>
                  <a:gd name="T2" fmla="*/ 18 w 328"/>
                  <a:gd name="T3" fmla="*/ 12 h 226"/>
                  <a:gd name="T4" fmla="*/ 18 w 328"/>
                  <a:gd name="T5" fmla="*/ 21 h 226"/>
                  <a:gd name="T6" fmla="*/ 0 w 328"/>
                  <a:gd name="T7" fmla="*/ 8 h 226"/>
                  <a:gd name="T8" fmla="*/ 2 w 328"/>
                  <a:gd name="T9" fmla="*/ 0 h 226"/>
                  <a:gd name="T10" fmla="*/ 0 w 328"/>
                  <a:gd name="T11" fmla="*/ 0 h 226"/>
                  <a:gd name="T12" fmla="*/ 328 w 328"/>
                  <a:gd name="T13" fmla="*/ 226 h 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T10" t="T11" r="T12" b="T13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4811" name="Group 235"/>
              <p:cNvGrpSpPr>
                <a:grpSpLocks/>
              </p:cNvGrpSpPr>
              <p:nvPr/>
            </p:nvGrpSpPr>
            <p:grpSpPr bwMode="auto">
              <a:xfrm>
                <a:off x="5251" y="3265"/>
                <a:ext cx="57" cy="16"/>
                <a:chOff x="5251" y="3265"/>
                <a:chExt cx="57" cy="16"/>
              </a:xfrm>
            </p:grpSpPr>
            <p:sp>
              <p:nvSpPr>
                <p:cNvPr id="24812" name="AutoShape 236"/>
                <p:cNvSpPr>
                  <a:spLocks noChangeArrowheads="1"/>
                </p:cNvSpPr>
                <p:nvPr/>
              </p:nvSpPr>
              <p:spPr bwMode="auto">
                <a:xfrm>
                  <a:off x="5251" y="3265"/>
                  <a:ext cx="57" cy="16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00"/>
                </a:solidFill>
                <a:ln w="9525" cap="flat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813" name="AutoShape 237"/>
                <p:cNvSpPr>
                  <a:spLocks noChangeArrowheads="1"/>
                </p:cNvSpPr>
                <p:nvPr/>
              </p:nvSpPr>
              <p:spPr bwMode="auto">
                <a:xfrm>
                  <a:off x="5252" y="3267"/>
                  <a:ext cx="56" cy="12"/>
                </a:xfrm>
                <a:prstGeom prst="roundRect">
                  <a:avLst>
                    <a:gd name="adj" fmla="val 50000"/>
                  </a:avLst>
                </a:prstGeom>
                <a:gradFill rotWithShape="0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 cap="flat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4814" name="Rectangle 238"/>
              <p:cNvSpPr>
                <a:spLocks noChangeArrowheads="1"/>
              </p:cNvSpPr>
              <p:nvPr/>
            </p:nvSpPr>
            <p:spPr bwMode="auto">
              <a:xfrm>
                <a:off x="5302" y="3151"/>
                <a:ext cx="6" cy="288"/>
              </a:xfrm>
              <a:prstGeom prst="rect">
                <a:avLst/>
              </a:prstGeom>
              <a:gradFill rotWithShape="0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815" name="Freeform 239"/>
              <p:cNvSpPr>
                <a:spLocks noChangeArrowheads="1"/>
              </p:cNvSpPr>
              <p:nvPr/>
            </p:nvSpPr>
            <p:spPr bwMode="auto">
              <a:xfrm>
                <a:off x="5308" y="3224"/>
                <a:ext cx="23" cy="26"/>
              </a:xfrm>
              <a:custGeom>
                <a:avLst/>
                <a:gdLst>
                  <a:gd name="G0" fmla="+- 0 0 0"/>
                  <a:gd name="G1" fmla="+- 1 0 0"/>
                  <a:gd name="G2" fmla="+- 1 0 0"/>
                  <a:gd name="G3" fmla="+- 1 0 0"/>
                  <a:gd name="G4" fmla="+- 1 0 0"/>
                  <a:gd name="G5" fmla="+- 1 0 0"/>
                  <a:gd name="G6" fmla="+- 1 0 0"/>
                  <a:gd name="G7" fmla="+- 1 0 0"/>
                  <a:gd name="G8" fmla="+- 1 0 0"/>
                  <a:gd name="G9" fmla="+- 100 0 0"/>
                  <a:gd name="G10" fmla="+- 48 0 0"/>
                  <a:gd name="G11" fmla="+- 0 0 0"/>
                  <a:gd name="G12" fmla="+- 0 0 0"/>
                  <a:gd name="T0" fmla="*/ 2 w 296"/>
                  <a:gd name="T1" fmla="*/ 0 h 256"/>
                  <a:gd name="T2" fmla="*/ 17 w 296"/>
                  <a:gd name="T3" fmla="*/ 12 h 256"/>
                  <a:gd name="T4" fmla="*/ 17 w 296"/>
                  <a:gd name="T5" fmla="*/ 23 h 256"/>
                  <a:gd name="T6" fmla="*/ 0 w 296"/>
                  <a:gd name="T7" fmla="*/ 8 h 256"/>
                  <a:gd name="T8" fmla="*/ 2 w 296"/>
                  <a:gd name="T9" fmla="*/ 0 h 256"/>
                  <a:gd name="T10" fmla="*/ 0 w 296"/>
                  <a:gd name="T11" fmla="*/ 0 h 256"/>
                  <a:gd name="T12" fmla="*/ 296 w 296"/>
                  <a:gd name="T13" fmla="*/ 256 h 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T10" t="T11" r="T12" b="T13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816" name="Freeform 240"/>
              <p:cNvSpPr>
                <a:spLocks noChangeArrowheads="1"/>
              </p:cNvSpPr>
              <p:nvPr/>
            </p:nvSpPr>
            <p:spPr bwMode="auto">
              <a:xfrm>
                <a:off x="5309" y="3183"/>
                <a:ext cx="23" cy="29"/>
              </a:xfrm>
              <a:custGeom>
                <a:avLst/>
                <a:gdLst>
                  <a:gd name="G0" fmla="+- 1 0 0"/>
                  <a:gd name="G1" fmla="+- 1 0 0"/>
                  <a:gd name="G2" fmla="+- 1 0 0"/>
                  <a:gd name="G3" fmla="+- 1 0 0"/>
                  <a:gd name="G4" fmla="+- 1 0 0"/>
                  <a:gd name="G5" fmla="+- 1 0 0"/>
                  <a:gd name="G6" fmla="+- 1 0 0"/>
                  <a:gd name="G7" fmla="+- 1 0 0"/>
                  <a:gd name="G8" fmla="+- 1 0 0"/>
                  <a:gd name="G9" fmla="*/ 1 35987 45568"/>
                  <a:gd name="G10" fmla="*/ 1 35987 55552"/>
                  <a:gd name="G11" fmla="*/ G10 1 180"/>
                  <a:gd name="G12" fmla="*/ G9 1 G11"/>
                  <a:gd name="G13" fmla="*/ 1 35987 45568"/>
                  <a:gd name="G14" fmla="*/ 1 35987 55552"/>
                  <a:gd name="G15" fmla="*/ G14 1 180"/>
                  <a:gd name="G16" fmla="*/ G13 1 G15"/>
                  <a:gd name="G17" fmla="+- 17 0 0"/>
                  <a:gd name="G18" fmla="+- 1 0 0"/>
                  <a:gd name="T0" fmla="*/ 0 w 304"/>
                  <a:gd name="T1" fmla="*/ 0 h 288"/>
                  <a:gd name="T2" fmla="*/ 18 w 304"/>
                  <a:gd name="T3" fmla="*/ 16 h 288"/>
                  <a:gd name="T4" fmla="*/ 16 w 304"/>
                  <a:gd name="T5" fmla="*/ 28 h 288"/>
                  <a:gd name="T6" fmla="*/ 2 w 304"/>
                  <a:gd name="T7" fmla="*/ 12 h 288"/>
                  <a:gd name="T8" fmla="*/ 0 w 304"/>
                  <a:gd name="T9" fmla="*/ 0 h 288"/>
                  <a:gd name="T10" fmla="*/ 0 w 304"/>
                  <a:gd name="T11" fmla="*/ 0 h 288"/>
                  <a:gd name="T12" fmla="*/ 304 w 304"/>
                  <a:gd name="T13" fmla="*/ 288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T10" t="T11" r="T12" b="T13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817" name="Oval 241"/>
              <p:cNvSpPr>
                <a:spLocks noChangeArrowheads="1"/>
              </p:cNvSpPr>
              <p:nvPr/>
            </p:nvSpPr>
            <p:spPr bwMode="auto">
              <a:xfrm>
                <a:off x="5329" y="3427"/>
                <a:ext cx="4" cy="11"/>
              </a:xfrm>
              <a:prstGeom prst="ellipse">
                <a:avLst/>
              </a:prstGeom>
              <a:solidFill>
                <a:srgbClr val="333333"/>
              </a:soli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818" name="Freeform 242"/>
              <p:cNvSpPr>
                <a:spLocks noChangeArrowheads="1"/>
              </p:cNvSpPr>
              <p:nvPr/>
            </p:nvSpPr>
            <p:spPr bwMode="auto">
              <a:xfrm>
                <a:off x="5308" y="3427"/>
                <a:ext cx="23" cy="24"/>
              </a:xfrm>
              <a:custGeom>
                <a:avLst/>
                <a:gdLst>
                  <a:gd name="G0" fmla="+- 106 0 0"/>
                  <a:gd name="G1" fmla="+- 120 0 0"/>
                  <a:gd name="G2" fmla="+- 1 0 0"/>
                  <a:gd name="G3" fmla="+- 1 0 0"/>
                  <a:gd name="G4" fmla="+- 106 0 0"/>
                  <a:gd name="T0" fmla="*/ 0 w 306"/>
                  <a:gd name="T1" fmla="*/ 11 h 240"/>
                  <a:gd name="T2" fmla="*/ 2 w 306"/>
                  <a:gd name="T3" fmla="*/ 23 h 240"/>
                  <a:gd name="T4" fmla="*/ 18 w 306"/>
                  <a:gd name="T5" fmla="*/ 11 h 240"/>
                  <a:gd name="T6" fmla="*/ 17 w 306"/>
                  <a:gd name="T7" fmla="*/ 0 h 240"/>
                  <a:gd name="T8" fmla="*/ 0 w 306"/>
                  <a:gd name="T9" fmla="*/ 11 h 240"/>
                  <a:gd name="T10" fmla="*/ 0 w 306"/>
                  <a:gd name="T11" fmla="*/ 0 h 240"/>
                  <a:gd name="T12" fmla="*/ 306 w 306"/>
                  <a:gd name="T13" fmla="*/ 24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T10" t="T11" r="T12" b="T13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819" name="AutoShape 243"/>
              <p:cNvSpPr>
                <a:spLocks noChangeArrowheads="1"/>
              </p:cNvSpPr>
              <p:nvPr/>
            </p:nvSpPr>
            <p:spPr bwMode="auto">
              <a:xfrm>
                <a:off x="5191" y="3435"/>
                <a:ext cx="119" cy="18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820" name="AutoShape 244"/>
              <p:cNvSpPr>
                <a:spLocks noChangeArrowheads="1"/>
              </p:cNvSpPr>
              <p:nvPr/>
            </p:nvSpPr>
            <p:spPr bwMode="auto">
              <a:xfrm>
                <a:off x="5198" y="3440"/>
                <a:ext cx="106" cy="9"/>
              </a:xfrm>
              <a:prstGeom prst="roundRect">
                <a:avLst>
                  <a:gd name="adj" fmla="val 50000"/>
                </a:avLst>
              </a:prstGeom>
              <a:gradFill rotWithShape="0">
                <a:gsLst>
                  <a:gs pos="0">
                    <a:srgbClr val="000000"/>
                  </a:gs>
                  <a:gs pos="100000">
                    <a:srgbClr val="808080"/>
                  </a:gs>
                </a:gsLst>
                <a:lin ang="0" scaled="1"/>
              </a:gra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821" name="Oval 245"/>
              <p:cNvSpPr>
                <a:spLocks noChangeArrowheads="1"/>
              </p:cNvSpPr>
              <p:nvPr/>
            </p:nvSpPr>
            <p:spPr bwMode="auto">
              <a:xfrm>
                <a:off x="5208" y="3398"/>
                <a:ext cx="15" cy="17"/>
              </a:xfrm>
              <a:prstGeom prst="ellipse">
                <a:avLst/>
              </a:prstGeom>
              <a:solidFill>
                <a:srgbClr val="33CC33"/>
              </a:soli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822" name="Oval 246"/>
              <p:cNvSpPr>
                <a:spLocks noChangeArrowheads="1"/>
              </p:cNvSpPr>
              <p:nvPr/>
            </p:nvSpPr>
            <p:spPr bwMode="auto">
              <a:xfrm>
                <a:off x="5226" y="3398"/>
                <a:ext cx="15" cy="17"/>
              </a:xfrm>
              <a:prstGeom prst="ellipse">
                <a:avLst/>
              </a:prstGeom>
              <a:solidFill>
                <a:srgbClr val="FF0000"/>
              </a:soli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823" name="Oval 247"/>
              <p:cNvSpPr>
                <a:spLocks noChangeArrowheads="1"/>
              </p:cNvSpPr>
              <p:nvPr/>
            </p:nvSpPr>
            <p:spPr bwMode="auto">
              <a:xfrm>
                <a:off x="5243" y="3398"/>
                <a:ext cx="15" cy="17"/>
              </a:xfrm>
              <a:prstGeom prst="ellipse">
                <a:avLst/>
              </a:prstGeom>
              <a:solidFill>
                <a:srgbClr val="33CC33"/>
              </a:soli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824" name="Rectangle 248"/>
              <p:cNvSpPr>
                <a:spLocks noChangeArrowheads="1"/>
              </p:cNvSpPr>
              <p:nvPr/>
            </p:nvSpPr>
            <p:spPr bwMode="auto">
              <a:xfrm>
                <a:off x="5284" y="3329"/>
                <a:ext cx="7" cy="95"/>
              </a:xfrm>
              <a:prstGeom prst="rect">
                <a:avLst/>
              </a:prstGeom>
              <a:solidFill>
                <a:srgbClr val="292929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4825" name="Group 249"/>
            <p:cNvGrpSpPr>
              <a:grpSpLocks/>
            </p:cNvGrpSpPr>
            <p:nvPr/>
          </p:nvGrpSpPr>
          <p:grpSpPr bwMode="auto">
            <a:xfrm>
              <a:off x="4992" y="3341"/>
              <a:ext cx="142" cy="302"/>
              <a:chOff x="4992" y="3341"/>
              <a:chExt cx="142" cy="302"/>
            </a:xfrm>
          </p:grpSpPr>
          <p:sp>
            <p:nvSpPr>
              <p:cNvPr id="24826" name="Freeform 250"/>
              <p:cNvSpPr>
                <a:spLocks noChangeArrowheads="1"/>
              </p:cNvSpPr>
              <p:nvPr/>
            </p:nvSpPr>
            <p:spPr bwMode="auto">
              <a:xfrm>
                <a:off x="5105" y="3341"/>
                <a:ext cx="27" cy="288"/>
              </a:xfrm>
              <a:custGeom>
                <a:avLst/>
                <a:gdLst>
                  <a:gd name="G0" fmla="+- 1 0 0"/>
                  <a:gd name="G1" fmla="+- 1 0 0"/>
                  <a:gd name="G2" fmla="+- 1 0 0"/>
                  <a:gd name="G3" fmla="+- 2742 0 0"/>
                  <a:gd name="G4" fmla="+- 1 0 0"/>
                  <a:gd name="T0" fmla="*/ 4 w 354"/>
                  <a:gd name="T1" fmla="*/ 0 h 2742"/>
                  <a:gd name="T2" fmla="*/ 19 w 354"/>
                  <a:gd name="T3" fmla="*/ 32 h 2742"/>
                  <a:gd name="T4" fmla="*/ 19 w 354"/>
                  <a:gd name="T5" fmla="*/ 246 h 2742"/>
                  <a:gd name="T6" fmla="*/ 0 w 354"/>
                  <a:gd name="T7" fmla="*/ 258 h 2742"/>
                  <a:gd name="T8" fmla="*/ 4 w 354"/>
                  <a:gd name="T9" fmla="*/ 0 h 2742"/>
                  <a:gd name="T10" fmla="*/ 0 w 354"/>
                  <a:gd name="T11" fmla="*/ 0 h 2742"/>
                  <a:gd name="T12" fmla="*/ 354 w 354"/>
                  <a:gd name="T13" fmla="*/ 2742 h 27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T10" t="T11" r="T12" b="T13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827" name="Rectangle 251"/>
              <p:cNvSpPr>
                <a:spLocks noChangeArrowheads="1"/>
              </p:cNvSpPr>
              <p:nvPr/>
            </p:nvSpPr>
            <p:spPr bwMode="auto">
              <a:xfrm>
                <a:off x="4999" y="3341"/>
                <a:ext cx="104" cy="288"/>
              </a:xfrm>
              <a:prstGeom prst="rect">
                <a:avLst/>
              </a:prstGeom>
              <a:gradFill rotWithShape="0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828" name="Freeform 252"/>
              <p:cNvSpPr>
                <a:spLocks noChangeArrowheads="1"/>
              </p:cNvSpPr>
              <p:nvPr/>
            </p:nvSpPr>
            <p:spPr bwMode="auto">
              <a:xfrm>
                <a:off x="5111" y="3359"/>
                <a:ext cx="16" cy="267"/>
              </a:xfrm>
              <a:custGeom>
                <a:avLst/>
                <a:gdLst>
                  <a:gd name="G0" fmla="+- 0 0 0"/>
                  <a:gd name="G1" fmla="+- 0 0 0"/>
                  <a:gd name="G2" fmla="+- 1 0 0"/>
                  <a:gd name="G3" fmla="+- 1 0 0"/>
                  <a:gd name="G4" fmla="+- 1229 0 0"/>
                  <a:gd name="G5" fmla="+- 1 0 0"/>
                  <a:gd name="G6" fmla="+- 2501 0 0"/>
                  <a:gd name="G7" fmla="+- 0 0 0"/>
                  <a:gd name="T0" fmla="*/ 2 w 211"/>
                  <a:gd name="T1" fmla="*/ 0 h 2537"/>
                  <a:gd name="T2" fmla="*/ 11 w 211"/>
                  <a:gd name="T3" fmla="*/ 21 h 2537"/>
                  <a:gd name="T4" fmla="*/ 2 w 211"/>
                  <a:gd name="T5" fmla="*/ 235 h 2537"/>
                  <a:gd name="T6" fmla="*/ 2 w 211"/>
                  <a:gd name="T7" fmla="*/ 0 h 2537"/>
                  <a:gd name="T8" fmla="*/ 0 w 211"/>
                  <a:gd name="T9" fmla="*/ 0 h 2537"/>
                  <a:gd name="T10" fmla="*/ 211 w 211"/>
                  <a:gd name="T11" fmla="*/ 2537 h 25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829" name="Freeform 253"/>
              <p:cNvSpPr>
                <a:spLocks noChangeArrowheads="1"/>
              </p:cNvSpPr>
              <p:nvPr/>
            </p:nvSpPr>
            <p:spPr bwMode="auto">
              <a:xfrm>
                <a:off x="5107" y="3494"/>
                <a:ext cx="25" cy="23"/>
              </a:xfrm>
              <a:custGeom>
                <a:avLst/>
                <a:gdLst>
                  <a:gd name="G0" fmla="+- 0 0 0"/>
                  <a:gd name="G1" fmla="+- 1 0 0"/>
                  <a:gd name="G2" fmla="+- 1 0 0"/>
                  <a:gd name="G3" fmla="+- 1 0 0"/>
                  <a:gd name="G4" fmla="+- 1 0 0"/>
                  <a:gd name="G5" fmla="+- 1 0 0"/>
                  <a:gd name="G6" fmla="+- 1 0 0"/>
                  <a:gd name="G7" fmla="+- 1 0 0"/>
                  <a:gd name="G8" fmla="+- 1 0 0"/>
                  <a:gd name="G9" fmla="+- 100 0 0"/>
                  <a:gd name="G10" fmla="+- 48 0 0"/>
                  <a:gd name="G11" fmla="+- 0 0 0"/>
                  <a:gd name="G12" fmla="+- 0 0 0"/>
                  <a:gd name="T0" fmla="*/ 2 w 328"/>
                  <a:gd name="T1" fmla="*/ 0 h 226"/>
                  <a:gd name="T2" fmla="*/ 18 w 328"/>
                  <a:gd name="T3" fmla="*/ 13 h 226"/>
                  <a:gd name="T4" fmla="*/ 18 w 328"/>
                  <a:gd name="T5" fmla="*/ 23 h 226"/>
                  <a:gd name="T6" fmla="*/ 0 w 328"/>
                  <a:gd name="T7" fmla="*/ 9 h 226"/>
                  <a:gd name="T8" fmla="*/ 2 w 328"/>
                  <a:gd name="T9" fmla="*/ 0 h 226"/>
                  <a:gd name="T10" fmla="*/ 0 w 328"/>
                  <a:gd name="T11" fmla="*/ 0 h 226"/>
                  <a:gd name="T12" fmla="*/ 328 w 328"/>
                  <a:gd name="T13" fmla="*/ 226 h 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T10" t="T11" r="T12" b="T13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830" name="Rectangle 254"/>
              <p:cNvSpPr>
                <a:spLocks noChangeArrowheads="1"/>
              </p:cNvSpPr>
              <p:nvPr/>
            </p:nvSpPr>
            <p:spPr bwMode="auto">
              <a:xfrm>
                <a:off x="4999" y="3374"/>
                <a:ext cx="59" cy="5"/>
              </a:xfrm>
              <a:prstGeom prst="rect">
                <a:avLst/>
              </a:prstGeom>
              <a:solidFill>
                <a:srgbClr val="000000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4831" name="Group 255"/>
              <p:cNvGrpSpPr>
                <a:grpSpLocks/>
              </p:cNvGrpSpPr>
              <p:nvPr/>
            </p:nvGrpSpPr>
            <p:grpSpPr bwMode="auto">
              <a:xfrm>
                <a:off x="5053" y="3371"/>
                <a:ext cx="57" cy="17"/>
                <a:chOff x="5053" y="3371"/>
                <a:chExt cx="57" cy="17"/>
              </a:xfrm>
            </p:grpSpPr>
            <p:sp>
              <p:nvSpPr>
                <p:cNvPr id="24832" name="AutoShape 256"/>
                <p:cNvSpPr>
                  <a:spLocks noChangeArrowheads="1"/>
                </p:cNvSpPr>
                <p:nvPr/>
              </p:nvSpPr>
              <p:spPr bwMode="auto">
                <a:xfrm>
                  <a:off x="5053" y="3371"/>
                  <a:ext cx="57" cy="17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00"/>
                </a:solidFill>
                <a:ln w="9525" cap="flat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833" name="AutoShape 257"/>
                <p:cNvSpPr>
                  <a:spLocks noChangeArrowheads="1"/>
                </p:cNvSpPr>
                <p:nvPr/>
              </p:nvSpPr>
              <p:spPr bwMode="auto">
                <a:xfrm>
                  <a:off x="5054" y="3373"/>
                  <a:ext cx="55" cy="14"/>
                </a:xfrm>
                <a:prstGeom prst="roundRect">
                  <a:avLst>
                    <a:gd name="adj" fmla="val 50000"/>
                  </a:avLst>
                </a:prstGeom>
                <a:gradFill rotWithShape="0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 cap="flat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4834" name="Rectangle 258"/>
              <p:cNvSpPr>
                <a:spLocks noChangeArrowheads="1"/>
              </p:cNvSpPr>
              <p:nvPr/>
            </p:nvSpPr>
            <p:spPr bwMode="auto">
              <a:xfrm>
                <a:off x="5000" y="3416"/>
                <a:ext cx="59" cy="5"/>
              </a:xfrm>
              <a:prstGeom prst="rect">
                <a:avLst/>
              </a:prstGeom>
              <a:solidFill>
                <a:srgbClr val="000000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4835" name="Group 259"/>
              <p:cNvGrpSpPr>
                <a:grpSpLocks/>
              </p:cNvGrpSpPr>
              <p:nvPr/>
            </p:nvGrpSpPr>
            <p:grpSpPr bwMode="auto">
              <a:xfrm>
                <a:off x="5053" y="3412"/>
                <a:ext cx="57" cy="16"/>
                <a:chOff x="5053" y="3412"/>
                <a:chExt cx="57" cy="16"/>
              </a:xfrm>
            </p:grpSpPr>
            <p:sp>
              <p:nvSpPr>
                <p:cNvPr id="24836" name="AutoShape 260"/>
                <p:cNvSpPr>
                  <a:spLocks noChangeArrowheads="1"/>
                </p:cNvSpPr>
                <p:nvPr/>
              </p:nvSpPr>
              <p:spPr bwMode="auto">
                <a:xfrm>
                  <a:off x="5053" y="3412"/>
                  <a:ext cx="57" cy="16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00"/>
                </a:solidFill>
                <a:ln w="9525" cap="flat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837" name="AutoShape 261"/>
                <p:cNvSpPr>
                  <a:spLocks noChangeArrowheads="1"/>
                </p:cNvSpPr>
                <p:nvPr/>
              </p:nvSpPr>
              <p:spPr bwMode="auto">
                <a:xfrm>
                  <a:off x="5054" y="3415"/>
                  <a:ext cx="55" cy="12"/>
                </a:xfrm>
                <a:prstGeom prst="roundRect">
                  <a:avLst>
                    <a:gd name="adj" fmla="val 50000"/>
                  </a:avLst>
                </a:prstGeom>
                <a:gradFill rotWithShape="0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 cap="flat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4838" name="Rectangle 262"/>
              <p:cNvSpPr>
                <a:spLocks noChangeArrowheads="1"/>
              </p:cNvSpPr>
              <p:nvPr/>
            </p:nvSpPr>
            <p:spPr bwMode="auto">
              <a:xfrm>
                <a:off x="5000" y="3458"/>
                <a:ext cx="59" cy="5"/>
              </a:xfrm>
              <a:prstGeom prst="rect">
                <a:avLst/>
              </a:prstGeom>
              <a:solidFill>
                <a:srgbClr val="000000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839" name="Rectangle 263"/>
              <p:cNvSpPr>
                <a:spLocks noChangeArrowheads="1"/>
              </p:cNvSpPr>
              <p:nvPr/>
            </p:nvSpPr>
            <p:spPr bwMode="auto">
              <a:xfrm>
                <a:off x="5001" y="3496"/>
                <a:ext cx="59" cy="5"/>
              </a:xfrm>
              <a:prstGeom prst="rect">
                <a:avLst/>
              </a:prstGeom>
              <a:solidFill>
                <a:srgbClr val="000000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4840" name="Group 264"/>
              <p:cNvGrpSpPr>
                <a:grpSpLocks/>
              </p:cNvGrpSpPr>
              <p:nvPr/>
            </p:nvGrpSpPr>
            <p:grpSpPr bwMode="auto">
              <a:xfrm>
                <a:off x="5052" y="3493"/>
                <a:ext cx="58" cy="18"/>
                <a:chOff x="5052" y="3493"/>
                <a:chExt cx="58" cy="18"/>
              </a:xfrm>
            </p:grpSpPr>
            <p:sp>
              <p:nvSpPr>
                <p:cNvPr id="24841" name="AutoShape 265"/>
                <p:cNvSpPr>
                  <a:spLocks noChangeArrowheads="1"/>
                </p:cNvSpPr>
                <p:nvPr/>
              </p:nvSpPr>
              <p:spPr bwMode="auto">
                <a:xfrm>
                  <a:off x="5052" y="3493"/>
                  <a:ext cx="58" cy="18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00"/>
                </a:solidFill>
                <a:ln w="9525" cap="flat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842" name="AutoShape 266"/>
                <p:cNvSpPr>
                  <a:spLocks noChangeArrowheads="1"/>
                </p:cNvSpPr>
                <p:nvPr/>
              </p:nvSpPr>
              <p:spPr bwMode="auto">
                <a:xfrm>
                  <a:off x="5052" y="3493"/>
                  <a:ext cx="55" cy="16"/>
                </a:xfrm>
                <a:prstGeom prst="roundRect">
                  <a:avLst>
                    <a:gd name="adj" fmla="val 50000"/>
                  </a:avLst>
                </a:prstGeom>
                <a:gradFill rotWithShape="0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 cap="flat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4843" name="Freeform 267"/>
              <p:cNvSpPr>
                <a:spLocks noChangeArrowheads="1"/>
              </p:cNvSpPr>
              <p:nvPr/>
            </p:nvSpPr>
            <p:spPr bwMode="auto">
              <a:xfrm>
                <a:off x="5107" y="3458"/>
                <a:ext cx="25" cy="23"/>
              </a:xfrm>
              <a:custGeom>
                <a:avLst/>
                <a:gdLst>
                  <a:gd name="G0" fmla="+- 0 0 0"/>
                  <a:gd name="G1" fmla="+- 1 0 0"/>
                  <a:gd name="G2" fmla="+- 1 0 0"/>
                  <a:gd name="G3" fmla="+- 1 0 0"/>
                  <a:gd name="G4" fmla="+- 1 0 0"/>
                  <a:gd name="G5" fmla="+- 1 0 0"/>
                  <a:gd name="G6" fmla="+- 1 0 0"/>
                  <a:gd name="G7" fmla="+- 1 0 0"/>
                  <a:gd name="G8" fmla="+- 1 0 0"/>
                  <a:gd name="G9" fmla="+- 100 0 0"/>
                  <a:gd name="G10" fmla="+- 48 0 0"/>
                  <a:gd name="G11" fmla="+- 0 0 0"/>
                  <a:gd name="G12" fmla="+- 0 0 0"/>
                  <a:gd name="T0" fmla="*/ 2 w 328"/>
                  <a:gd name="T1" fmla="*/ 0 h 226"/>
                  <a:gd name="T2" fmla="*/ 18 w 328"/>
                  <a:gd name="T3" fmla="*/ 12 h 226"/>
                  <a:gd name="T4" fmla="*/ 18 w 328"/>
                  <a:gd name="T5" fmla="*/ 21 h 226"/>
                  <a:gd name="T6" fmla="*/ 0 w 328"/>
                  <a:gd name="T7" fmla="*/ 8 h 226"/>
                  <a:gd name="T8" fmla="*/ 2 w 328"/>
                  <a:gd name="T9" fmla="*/ 0 h 226"/>
                  <a:gd name="T10" fmla="*/ 0 w 328"/>
                  <a:gd name="T11" fmla="*/ 0 h 226"/>
                  <a:gd name="T12" fmla="*/ 328 w 328"/>
                  <a:gd name="T13" fmla="*/ 226 h 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T10" t="T11" r="T12" b="T13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4844" name="Group 268"/>
              <p:cNvGrpSpPr>
                <a:grpSpLocks/>
              </p:cNvGrpSpPr>
              <p:nvPr/>
            </p:nvGrpSpPr>
            <p:grpSpPr bwMode="auto">
              <a:xfrm>
                <a:off x="5052" y="3455"/>
                <a:ext cx="58" cy="16"/>
                <a:chOff x="5052" y="3455"/>
                <a:chExt cx="58" cy="16"/>
              </a:xfrm>
            </p:grpSpPr>
            <p:sp>
              <p:nvSpPr>
                <p:cNvPr id="24845" name="AutoShape 269"/>
                <p:cNvSpPr>
                  <a:spLocks noChangeArrowheads="1"/>
                </p:cNvSpPr>
                <p:nvPr/>
              </p:nvSpPr>
              <p:spPr bwMode="auto">
                <a:xfrm>
                  <a:off x="5052" y="3455"/>
                  <a:ext cx="58" cy="16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00"/>
                </a:solidFill>
                <a:ln w="9525" cap="flat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846" name="AutoShape 270"/>
                <p:cNvSpPr>
                  <a:spLocks noChangeArrowheads="1"/>
                </p:cNvSpPr>
                <p:nvPr/>
              </p:nvSpPr>
              <p:spPr bwMode="auto">
                <a:xfrm>
                  <a:off x="5053" y="3457"/>
                  <a:ext cx="57" cy="12"/>
                </a:xfrm>
                <a:prstGeom prst="roundRect">
                  <a:avLst>
                    <a:gd name="adj" fmla="val 50000"/>
                  </a:avLst>
                </a:prstGeom>
                <a:gradFill rotWithShape="0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 cap="flat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4847" name="Rectangle 271"/>
              <p:cNvSpPr>
                <a:spLocks noChangeArrowheads="1"/>
              </p:cNvSpPr>
              <p:nvPr/>
            </p:nvSpPr>
            <p:spPr bwMode="auto">
              <a:xfrm>
                <a:off x="5103" y="3341"/>
                <a:ext cx="6" cy="288"/>
              </a:xfrm>
              <a:prstGeom prst="rect">
                <a:avLst/>
              </a:prstGeom>
              <a:gradFill rotWithShape="0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848" name="Freeform 272"/>
              <p:cNvSpPr>
                <a:spLocks noChangeArrowheads="1"/>
              </p:cNvSpPr>
              <p:nvPr/>
            </p:nvSpPr>
            <p:spPr bwMode="auto">
              <a:xfrm>
                <a:off x="5110" y="3414"/>
                <a:ext cx="23" cy="26"/>
              </a:xfrm>
              <a:custGeom>
                <a:avLst/>
                <a:gdLst>
                  <a:gd name="G0" fmla="+- 0 0 0"/>
                  <a:gd name="G1" fmla="+- 1 0 0"/>
                  <a:gd name="G2" fmla="+- 1 0 0"/>
                  <a:gd name="G3" fmla="+- 1 0 0"/>
                  <a:gd name="G4" fmla="+- 1 0 0"/>
                  <a:gd name="G5" fmla="+- 1 0 0"/>
                  <a:gd name="G6" fmla="+- 1 0 0"/>
                  <a:gd name="G7" fmla="+- 1 0 0"/>
                  <a:gd name="G8" fmla="+- 1 0 0"/>
                  <a:gd name="G9" fmla="+- 100 0 0"/>
                  <a:gd name="G10" fmla="+- 48 0 0"/>
                  <a:gd name="G11" fmla="+- 0 0 0"/>
                  <a:gd name="G12" fmla="+- 0 0 0"/>
                  <a:gd name="T0" fmla="*/ 2 w 296"/>
                  <a:gd name="T1" fmla="*/ 0 h 256"/>
                  <a:gd name="T2" fmla="*/ 17 w 296"/>
                  <a:gd name="T3" fmla="*/ 12 h 256"/>
                  <a:gd name="T4" fmla="*/ 17 w 296"/>
                  <a:gd name="T5" fmla="*/ 23 h 256"/>
                  <a:gd name="T6" fmla="*/ 0 w 296"/>
                  <a:gd name="T7" fmla="*/ 8 h 256"/>
                  <a:gd name="T8" fmla="*/ 2 w 296"/>
                  <a:gd name="T9" fmla="*/ 0 h 256"/>
                  <a:gd name="T10" fmla="*/ 0 w 296"/>
                  <a:gd name="T11" fmla="*/ 0 h 256"/>
                  <a:gd name="T12" fmla="*/ 296 w 296"/>
                  <a:gd name="T13" fmla="*/ 256 h 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T10" t="T11" r="T12" b="T13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849" name="Freeform 273"/>
              <p:cNvSpPr>
                <a:spLocks noChangeArrowheads="1"/>
              </p:cNvSpPr>
              <p:nvPr/>
            </p:nvSpPr>
            <p:spPr bwMode="auto">
              <a:xfrm>
                <a:off x="5110" y="3373"/>
                <a:ext cx="23" cy="29"/>
              </a:xfrm>
              <a:custGeom>
                <a:avLst/>
                <a:gdLst>
                  <a:gd name="G0" fmla="+- 1 0 0"/>
                  <a:gd name="G1" fmla="+- 1 0 0"/>
                  <a:gd name="G2" fmla="+- 1 0 0"/>
                  <a:gd name="G3" fmla="+- 1 0 0"/>
                  <a:gd name="G4" fmla="+- 1 0 0"/>
                  <a:gd name="G5" fmla="+- 1 0 0"/>
                  <a:gd name="G6" fmla="+- 1 0 0"/>
                  <a:gd name="G7" fmla="+- 1 0 0"/>
                  <a:gd name="G8" fmla="+- 1 0 0"/>
                  <a:gd name="G9" fmla="*/ 1 35987 45568"/>
                  <a:gd name="G10" fmla="*/ 1 35987 55552"/>
                  <a:gd name="G11" fmla="*/ G10 1 180"/>
                  <a:gd name="G12" fmla="*/ G9 1 G11"/>
                  <a:gd name="G13" fmla="*/ 1 35987 45568"/>
                  <a:gd name="G14" fmla="*/ 1 35987 55552"/>
                  <a:gd name="G15" fmla="*/ G14 1 180"/>
                  <a:gd name="G16" fmla="*/ G13 1 G15"/>
                  <a:gd name="G17" fmla="+- 17 0 0"/>
                  <a:gd name="G18" fmla="+- 1 0 0"/>
                  <a:gd name="T0" fmla="*/ 0 w 304"/>
                  <a:gd name="T1" fmla="*/ 0 h 288"/>
                  <a:gd name="T2" fmla="*/ 18 w 304"/>
                  <a:gd name="T3" fmla="*/ 16 h 288"/>
                  <a:gd name="T4" fmla="*/ 16 w 304"/>
                  <a:gd name="T5" fmla="*/ 28 h 288"/>
                  <a:gd name="T6" fmla="*/ 2 w 304"/>
                  <a:gd name="T7" fmla="*/ 12 h 288"/>
                  <a:gd name="T8" fmla="*/ 0 w 304"/>
                  <a:gd name="T9" fmla="*/ 0 h 288"/>
                  <a:gd name="T10" fmla="*/ 0 w 304"/>
                  <a:gd name="T11" fmla="*/ 0 h 288"/>
                  <a:gd name="T12" fmla="*/ 304 w 304"/>
                  <a:gd name="T13" fmla="*/ 288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T10" t="T11" r="T12" b="T13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850" name="Oval 274"/>
              <p:cNvSpPr>
                <a:spLocks noChangeArrowheads="1"/>
              </p:cNvSpPr>
              <p:nvPr/>
            </p:nvSpPr>
            <p:spPr bwMode="auto">
              <a:xfrm>
                <a:off x="5130" y="3617"/>
                <a:ext cx="4" cy="11"/>
              </a:xfrm>
              <a:prstGeom prst="ellipse">
                <a:avLst/>
              </a:prstGeom>
              <a:solidFill>
                <a:srgbClr val="333333"/>
              </a:soli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851" name="Freeform 275"/>
              <p:cNvSpPr>
                <a:spLocks noChangeArrowheads="1"/>
              </p:cNvSpPr>
              <p:nvPr/>
            </p:nvSpPr>
            <p:spPr bwMode="auto">
              <a:xfrm>
                <a:off x="5109" y="3617"/>
                <a:ext cx="23" cy="24"/>
              </a:xfrm>
              <a:custGeom>
                <a:avLst/>
                <a:gdLst>
                  <a:gd name="G0" fmla="+- 106 0 0"/>
                  <a:gd name="G1" fmla="+- 120 0 0"/>
                  <a:gd name="G2" fmla="+- 1 0 0"/>
                  <a:gd name="G3" fmla="+- 1 0 0"/>
                  <a:gd name="G4" fmla="+- 106 0 0"/>
                  <a:gd name="T0" fmla="*/ 0 w 306"/>
                  <a:gd name="T1" fmla="*/ 11 h 240"/>
                  <a:gd name="T2" fmla="*/ 2 w 306"/>
                  <a:gd name="T3" fmla="*/ 23 h 240"/>
                  <a:gd name="T4" fmla="*/ 18 w 306"/>
                  <a:gd name="T5" fmla="*/ 11 h 240"/>
                  <a:gd name="T6" fmla="*/ 17 w 306"/>
                  <a:gd name="T7" fmla="*/ 0 h 240"/>
                  <a:gd name="T8" fmla="*/ 0 w 306"/>
                  <a:gd name="T9" fmla="*/ 11 h 240"/>
                  <a:gd name="T10" fmla="*/ 0 w 306"/>
                  <a:gd name="T11" fmla="*/ 0 h 240"/>
                  <a:gd name="T12" fmla="*/ 306 w 306"/>
                  <a:gd name="T13" fmla="*/ 24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T10" t="T11" r="T12" b="T13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852" name="AutoShape 276"/>
              <p:cNvSpPr>
                <a:spLocks noChangeArrowheads="1"/>
              </p:cNvSpPr>
              <p:nvPr/>
            </p:nvSpPr>
            <p:spPr bwMode="auto">
              <a:xfrm>
                <a:off x="4992" y="3625"/>
                <a:ext cx="119" cy="18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853" name="AutoShape 277"/>
              <p:cNvSpPr>
                <a:spLocks noChangeArrowheads="1"/>
              </p:cNvSpPr>
              <p:nvPr/>
            </p:nvSpPr>
            <p:spPr bwMode="auto">
              <a:xfrm>
                <a:off x="4999" y="3630"/>
                <a:ext cx="106" cy="9"/>
              </a:xfrm>
              <a:prstGeom prst="roundRect">
                <a:avLst>
                  <a:gd name="adj" fmla="val 50000"/>
                </a:avLst>
              </a:prstGeom>
              <a:gradFill rotWithShape="0">
                <a:gsLst>
                  <a:gs pos="0">
                    <a:srgbClr val="000000"/>
                  </a:gs>
                  <a:gs pos="100000">
                    <a:srgbClr val="808080"/>
                  </a:gs>
                </a:gsLst>
                <a:lin ang="0" scaled="1"/>
              </a:gra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854" name="Oval 278"/>
              <p:cNvSpPr>
                <a:spLocks noChangeArrowheads="1"/>
              </p:cNvSpPr>
              <p:nvPr/>
            </p:nvSpPr>
            <p:spPr bwMode="auto">
              <a:xfrm>
                <a:off x="5009" y="3588"/>
                <a:ext cx="15" cy="17"/>
              </a:xfrm>
              <a:prstGeom prst="ellipse">
                <a:avLst/>
              </a:prstGeom>
              <a:solidFill>
                <a:srgbClr val="33CC33"/>
              </a:soli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855" name="Oval 279"/>
              <p:cNvSpPr>
                <a:spLocks noChangeArrowheads="1"/>
              </p:cNvSpPr>
              <p:nvPr/>
            </p:nvSpPr>
            <p:spPr bwMode="auto">
              <a:xfrm>
                <a:off x="5027" y="3588"/>
                <a:ext cx="15" cy="17"/>
              </a:xfrm>
              <a:prstGeom prst="ellipse">
                <a:avLst/>
              </a:prstGeom>
              <a:solidFill>
                <a:srgbClr val="FF0000"/>
              </a:soli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856" name="Oval 280"/>
              <p:cNvSpPr>
                <a:spLocks noChangeArrowheads="1"/>
              </p:cNvSpPr>
              <p:nvPr/>
            </p:nvSpPr>
            <p:spPr bwMode="auto">
              <a:xfrm>
                <a:off x="5044" y="3588"/>
                <a:ext cx="15" cy="17"/>
              </a:xfrm>
              <a:prstGeom prst="ellipse">
                <a:avLst/>
              </a:prstGeom>
              <a:solidFill>
                <a:srgbClr val="33CC33"/>
              </a:soli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857" name="Rectangle 281"/>
              <p:cNvSpPr>
                <a:spLocks noChangeArrowheads="1"/>
              </p:cNvSpPr>
              <p:nvPr/>
            </p:nvSpPr>
            <p:spPr bwMode="auto">
              <a:xfrm>
                <a:off x="5085" y="3519"/>
                <a:ext cx="7" cy="95"/>
              </a:xfrm>
              <a:prstGeom prst="rect">
                <a:avLst/>
              </a:prstGeom>
              <a:solidFill>
                <a:srgbClr val="292929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4858" name="Group 282"/>
            <p:cNvGrpSpPr>
              <a:grpSpLocks/>
            </p:cNvGrpSpPr>
            <p:nvPr/>
          </p:nvGrpSpPr>
          <p:grpSpPr bwMode="auto">
            <a:xfrm>
              <a:off x="3340" y="1287"/>
              <a:ext cx="336" cy="260"/>
              <a:chOff x="3340" y="1287"/>
              <a:chExt cx="336" cy="260"/>
            </a:xfrm>
          </p:grpSpPr>
          <p:pic>
            <p:nvPicPr>
              <p:cNvPr id="24859" name="Picture 283"/>
              <p:cNvPicPr>
                <a:picLocks noChangeAspect="1" noChangeArrowheads="1"/>
              </p:cNvPicPr>
              <p:nvPr/>
            </p:nvPicPr>
            <p:blipFill>
              <a:blip r:embed="rId14"/>
              <a:srcRect/>
              <a:stretch>
                <a:fillRect/>
              </a:stretch>
            </p:blipFill>
            <p:spPr bwMode="auto">
              <a:xfrm>
                <a:off x="3340" y="1287"/>
                <a:ext cx="333" cy="140"/>
              </a:xfrm>
              <a:prstGeom prst="rect">
                <a:avLst/>
              </a:prstGeom>
              <a:noFill/>
              <a:ln w="9525" cap="flat">
                <a:noFill/>
                <a:round/>
                <a:headEnd/>
                <a:tailEnd/>
              </a:ln>
              <a:effectLst/>
            </p:spPr>
          </p:pic>
          <p:pic>
            <p:nvPicPr>
              <p:cNvPr id="24860" name="Picture 284"/>
              <p:cNvPicPr>
                <a:picLocks noChangeAspect="1" noChangeArrowheads="1"/>
              </p:cNvPicPr>
              <p:nvPr/>
            </p:nvPicPr>
            <p:blipFill>
              <a:blip r:embed="rId15"/>
              <a:srcRect/>
              <a:stretch>
                <a:fillRect/>
              </a:stretch>
            </p:blipFill>
            <p:spPr bwMode="auto">
              <a:xfrm rot="120000">
                <a:off x="3357" y="1443"/>
                <a:ext cx="275" cy="99"/>
              </a:xfrm>
              <a:prstGeom prst="rect">
                <a:avLst/>
              </a:prstGeom>
              <a:noFill/>
              <a:ln w="9525" cap="flat">
                <a:noFill/>
                <a:round/>
                <a:headEnd/>
                <a:tailEnd/>
              </a:ln>
              <a:effectLst/>
            </p:spPr>
          </p:pic>
          <p:sp>
            <p:nvSpPr>
              <p:cNvPr id="24861" name="Freeform 285"/>
              <p:cNvSpPr>
                <a:spLocks noChangeArrowheads="1"/>
              </p:cNvSpPr>
              <p:nvPr/>
            </p:nvSpPr>
            <p:spPr bwMode="auto">
              <a:xfrm>
                <a:off x="3447" y="1346"/>
                <a:ext cx="221" cy="130"/>
              </a:xfrm>
              <a:custGeom>
                <a:avLst/>
                <a:gdLst>
                  <a:gd name="G0" fmla="+- 1 0 0"/>
                  <a:gd name="G1" fmla="+- 1734 0 0"/>
                  <a:gd name="G2" fmla="+- 1 0 0"/>
                  <a:gd name="G3" fmla="+- 1 0 0"/>
                  <a:gd name="G4" fmla="+- 1 0 0"/>
                  <a:gd name="T0" fmla="*/ 1 w 2982"/>
                  <a:gd name="T1" fmla="*/ 0 h 2442"/>
                  <a:gd name="T2" fmla="*/ 0 w 2982"/>
                  <a:gd name="T3" fmla="*/ 1 h 2442"/>
                  <a:gd name="T4" fmla="*/ 4 w 2982"/>
                  <a:gd name="T5" fmla="*/ 1 h 2442"/>
                  <a:gd name="T6" fmla="*/ 4 w 2982"/>
                  <a:gd name="T7" fmla="*/ 1 h 2442"/>
                  <a:gd name="T8" fmla="*/ 1 w 2982"/>
                  <a:gd name="T9" fmla="*/ 0 h 2442"/>
                  <a:gd name="T10" fmla="*/ 0 w 2982"/>
                  <a:gd name="T11" fmla="*/ 0 h 2442"/>
                  <a:gd name="T12" fmla="*/ 2982 w 2982"/>
                  <a:gd name="T13" fmla="*/ 2442 h 24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T10" t="T11" r="T12" b="T13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360" cap="sq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24862" name="Picture 286"/>
              <p:cNvPicPr>
                <a:picLocks noChangeAspect="1" noChangeArrowheads="1"/>
              </p:cNvPicPr>
              <p:nvPr/>
            </p:nvPicPr>
            <p:blipFill>
              <a:blip r:embed="rId16"/>
              <a:srcRect/>
              <a:stretch>
                <a:fillRect/>
              </a:stretch>
            </p:blipFill>
            <p:spPr bwMode="auto">
              <a:xfrm>
                <a:off x="3458" y="1349"/>
                <a:ext cx="201" cy="118"/>
              </a:xfrm>
              <a:prstGeom prst="rect">
                <a:avLst/>
              </a:prstGeom>
              <a:noFill/>
              <a:ln w="9525" cap="flat">
                <a:noFill/>
                <a:round/>
                <a:headEnd/>
                <a:tailEnd/>
              </a:ln>
              <a:effectLst/>
            </p:spPr>
          </p:pic>
          <p:sp>
            <p:nvSpPr>
              <p:cNvPr id="24863" name="Freeform 287"/>
              <p:cNvSpPr>
                <a:spLocks noChangeArrowheads="1"/>
              </p:cNvSpPr>
              <p:nvPr/>
            </p:nvSpPr>
            <p:spPr bwMode="auto">
              <a:xfrm>
                <a:off x="3488" y="1342"/>
                <a:ext cx="187" cy="23"/>
              </a:xfrm>
              <a:custGeom>
                <a:avLst/>
                <a:gdLst>
                  <a:gd name="G0" fmla="+- 1 0 0"/>
                  <a:gd name="G1" fmla="+- 1 0 0"/>
                  <a:gd name="G2" fmla="+- 1 0 0"/>
                  <a:gd name="G3" fmla="+- 86 0 0"/>
                  <a:gd name="G4" fmla="+- 1 0 0"/>
                  <a:gd name="T0" fmla="*/ 1 w 2528"/>
                  <a:gd name="T1" fmla="*/ 0 h 455"/>
                  <a:gd name="T2" fmla="*/ 4 w 2528"/>
                  <a:gd name="T3" fmla="*/ 1 h 455"/>
                  <a:gd name="T4" fmla="*/ 4 w 2528"/>
                  <a:gd name="T5" fmla="*/ 1 h 455"/>
                  <a:gd name="T6" fmla="*/ 0 w 2528"/>
                  <a:gd name="T7" fmla="*/ 1 h 455"/>
                  <a:gd name="T8" fmla="*/ 1 w 2528"/>
                  <a:gd name="T9" fmla="*/ 0 h 455"/>
                  <a:gd name="T10" fmla="*/ 0 w 2528"/>
                  <a:gd name="T11" fmla="*/ 0 h 455"/>
                  <a:gd name="T12" fmla="*/ 2528 w 2528"/>
                  <a:gd name="T13" fmla="*/ 455 h 4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T10" t="T11" r="T12" b="T13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864" name="Freeform 288"/>
              <p:cNvSpPr>
                <a:spLocks noChangeArrowheads="1"/>
              </p:cNvSpPr>
              <p:nvPr/>
            </p:nvSpPr>
            <p:spPr bwMode="auto">
              <a:xfrm>
                <a:off x="3445" y="1342"/>
                <a:ext cx="51" cy="101"/>
              </a:xfrm>
              <a:custGeom>
                <a:avLst/>
                <a:gdLst>
                  <a:gd name="G0" fmla="+- 1 0 0"/>
                  <a:gd name="G1" fmla="+- 1869 0 0"/>
                  <a:gd name="G2" fmla="+- 1 0 0"/>
                  <a:gd name="G3" fmla="+- 1 0 0"/>
                  <a:gd name="G4" fmla="+- 1 0 0"/>
                  <a:gd name="T0" fmla="*/ 1 w 702"/>
                  <a:gd name="T1" fmla="*/ 0 h 1893"/>
                  <a:gd name="T2" fmla="*/ 0 w 702"/>
                  <a:gd name="T3" fmla="*/ 1 h 1893"/>
                  <a:gd name="T4" fmla="*/ 1 w 702"/>
                  <a:gd name="T5" fmla="*/ 1 h 1893"/>
                  <a:gd name="T6" fmla="*/ 1 w 702"/>
                  <a:gd name="T7" fmla="*/ 1 h 1893"/>
                  <a:gd name="T8" fmla="*/ 1 w 702"/>
                  <a:gd name="T9" fmla="*/ 0 h 1893"/>
                  <a:gd name="T10" fmla="*/ 0 w 702"/>
                  <a:gd name="T11" fmla="*/ 0 h 1893"/>
                  <a:gd name="T12" fmla="*/ 702 w 702"/>
                  <a:gd name="T13" fmla="*/ 1893 h 18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T10" t="T11" r="T12" b="T13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865" name="Freeform 289"/>
              <p:cNvSpPr>
                <a:spLocks noChangeArrowheads="1"/>
              </p:cNvSpPr>
              <p:nvPr/>
            </p:nvSpPr>
            <p:spPr bwMode="auto">
              <a:xfrm>
                <a:off x="3618" y="1360"/>
                <a:ext cx="55" cy="116"/>
              </a:xfrm>
              <a:custGeom>
                <a:avLst/>
                <a:gdLst>
                  <a:gd name="G0" fmla="+- 1 0 0"/>
                  <a:gd name="G1" fmla="+- 1 0 0"/>
                  <a:gd name="G2" fmla="+- 2148 0 0"/>
                  <a:gd name="G3" fmla="+- 1 0 0"/>
                  <a:gd name="G4" fmla="+- 1 0 0"/>
                  <a:gd name="T0" fmla="*/ 1 w 756"/>
                  <a:gd name="T1" fmla="*/ 0 h 2184"/>
                  <a:gd name="T2" fmla="*/ 1 w 756"/>
                  <a:gd name="T3" fmla="*/ 1 h 2184"/>
                  <a:gd name="T4" fmla="*/ 0 w 756"/>
                  <a:gd name="T5" fmla="*/ 1 h 2184"/>
                  <a:gd name="T6" fmla="*/ 1 w 756"/>
                  <a:gd name="T7" fmla="*/ 1 h 2184"/>
                  <a:gd name="T8" fmla="*/ 1 w 756"/>
                  <a:gd name="T9" fmla="*/ 0 h 2184"/>
                  <a:gd name="T10" fmla="*/ 0 w 756"/>
                  <a:gd name="T11" fmla="*/ 0 h 2184"/>
                  <a:gd name="T12" fmla="*/ 756 w 756"/>
                  <a:gd name="T13" fmla="*/ 2184 h 2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T10" t="T11" r="T12" b="T13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DDDDDD"/>
                  </a:gs>
                  <a:gs pos="100000">
                    <a:srgbClr val="FFFFFF"/>
                  </a:gs>
                </a:gsLst>
                <a:lin ang="5400000" scaled="1"/>
              </a:gra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866" name="Freeform 290"/>
              <p:cNvSpPr>
                <a:spLocks noChangeArrowheads="1"/>
              </p:cNvSpPr>
              <p:nvPr/>
            </p:nvSpPr>
            <p:spPr bwMode="auto">
              <a:xfrm>
                <a:off x="3445" y="1438"/>
                <a:ext cx="205" cy="38"/>
              </a:xfrm>
              <a:custGeom>
                <a:avLst/>
                <a:gdLst>
                  <a:gd name="G0" fmla="+- 1 0 0"/>
                  <a:gd name="G1" fmla="+- 99 0 0"/>
                  <a:gd name="G2" fmla="+- 1 0 0"/>
                  <a:gd name="G3" fmla="+- 1 0 0"/>
                  <a:gd name="G4" fmla="+- 1 0 0"/>
                  <a:gd name="G5" fmla="+- 1 0 0"/>
                  <a:gd name="G6" fmla="+- 1 0 0"/>
                  <a:gd name="T0" fmla="*/ 1 w 2773"/>
                  <a:gd name="T1" fmla="*/ 0 h 738"/>
                  <a:gd name="T2" fmla="*/ 0 w 2773"/>
                  <a:gd name="T3" fmla="*/ 1 h 738"/>
                  <a:gd name="T4" fmla="*/ 4 w 2773"/>
                  <a:gd name="T5" fmla="*/ 1 h 738"/>
                  <a:gd name="T6" fmla="*/ 4 w 2773"/>
                  <a:gd name="T7" fmla="*/ 1 h 738"/>
                  <a:gd name="T8" fmla="*/ 1 w 2773"/>
                  <a:gd name="T9" fmla="*/ 0 h 738"/>
                  <a:gd name="T10" fmla="*/ 0 w 2773"/>
                  <a:gd name="T11" fmla="*/ 0 h 738"/>
                  <a:gd name="T12" fmla="*/ 2773 w 2773"/>
                  <a:gd name="T13" fmla="*/ 738 h 7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T10" t="T11" r="T12" b="T13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00CC"/>
                  </a:gs>
                  <a:gs pos="100000">
                    <a:srgbClr val="FFFFFF"/>
                  </a:gs>
                </a:gsLst>
                <a:lin ang="0" scaled="1"/>
              </a:gra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867" name="Freeform 291"/>
              <p:cNvSpPr>
                <a:spLocks noChangeArrowheads="1"/>
              </p:cNvSpPr>
              <p:nvPr/>
            </p:nvSpPr>
            <p:spPr bwMode="auto">
              <a:xfrm>
                <a:off x="3624" y="1361"/>
                <a:ext cx="52" cy="117"/>
              </a:xfrm>
              <a:custGeom>
                <a:avLst/>
                <a:gdLst>
                  <a:gd name="G0" fmla="+- 1 0 0"/>
                  <a:gd name="G1" fmla="+- 1 0 0"/>
                  <a:gd name="G2" fmla="+- 1 0 0"/>
                  <a:gd name="G3" fmla="+- 1647 0 0"/>
                  <a:gd name="G4" fmla="+- 1 0 0"/>
                  <a:gd name="T0" fmla="*/ 3 w 637"/>
                  <a:gd name="T1" fmla="*/ 0 h 1659"/>
                  <a:gd name="T2" fmla="*/ 3 w 637"/>
                  <a:gd name="T3" fmla="*/ 0 h 1659"/>
                  <a:gd name="T4" fmla="*/ 1 w 637"/>
                  <a:gd name="T5" fmla="*/ 21 h 1659"/>
                  <a:gd name="T6" fmla="*/ 0 w 637"/>
                  <a:gd name="T7" fmla="*/ 21 h 1659"/>
                  <a:gd name="T8" fmla="*/ 3 w 637"/>
                  <a:gd name="T9" fmla="*/ 0 h 1659"/>
                  <a:gd name="T10" fmla="*/ 0 w 637"/>
                  <a:gd name="T11" fmla="*/ 0 h 1659"/>
                  <a:gd name="T12" fmla="*/ 637 w 637"/>
                  <a:gd name="T13" fmla="*/ 1659 h 16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T10" t="T11" r="T12" b="T13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868" name="Freeform 292"/>
              <p:cNvSpPr>
                <a:spLocks noChangeArrowheads="1"/>
              </p:cNvSpPr>
              <p:nvPr/>
            </p:nvSpPr>
            <p:spPr bwMode="auto">
              <a:xfrm>
                <a:off x="3445" y="1444"/>
                <a:ext cx="182" cy="38"/>
              </a:xfrm>
              <a:custGeom>
                <a:avLst/>
                <a:gdLst>
                  <a:gd name="G0" fmla="+- 1 0 0"/>
                  <a:gd name="T0" fmla="*/ 57 256 1"/>
                  <a:gd name="T1" fmla="*/ 0 256 1"/>
                  <a:gd name="G1" fmla="+- 0 T0 T1"/>
                  <a:gd name="G2" fmla="sin 0 G1"/>
                  <a:gd name="G3" fmla="+- 1 0 0"/>
                  <a:gd name="G4" fmla="+- 1 0 0"/>
                  <a:gd name="G5" fmla="+- 1 0 0"/>
                  <a:gd name="T2" fmla="*/ 0 w 2216"/>
                  <a:gd name="T3" fmla="*/ 0 h 550"/>
                  <a:gd name="T4" fmla="*/ 1 w 2216"/>
                  <a:gd name="T5" fmla="*/ 1 h 550"/>
                  <a:gd name="T6" fmla="*/ 13 w 2216"/>
                  <a:gd name="T7" fmla="*/ 7 h 550"/>
                  <a:gd name="T8" fmla="*/ 13 w 2216"/>
                  <a:gd name="T9" fmla="*/ 6 h 550"/>
                  <a:gd name="T10" fmla="*/ 0 w 2216"/>
                  <a:gd name="T11" fmla="*/ 0 h 550"/>
                  <a:gd name="T12" fmla="*/ 0 w 2216"/>
                  <a:gd name="T13" fmla="*/ 0 h 550"/>
                  <a:gd name="T14" fmla="*/ 2216 w 2216"/>
                  <a:gd name="T15" fmla="*/ 550 h 550"/>
                </a:gdLst>
                <a:ahLst/>
                <a:cxnLst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4869" name="Group 293"/>
              <p:cNvGrpSpPr>
                <a:grpSpLocks/>
              </p:cNvGrpSpPr>
              <p:nvPr/>
            </p:nvGrpSpPr>
            <p:grpSpPr bwMode="auto">
              <a:xfrm>
                <a:off x="3442" y="1485"/>
                <a:ext cx="61" cy="22"/>
                <a:chOff x="3442" y="1485"/>
                <a:chExt cx="61" cy="22"/>
              </a:xfrm>
            </p:grpSpPr>
            <p:sp>
              <p:nvSpPr>
                <p:cNvPr id="24870" name="Freeform 294"/>
                <p:cNvSpPr>
                  <a:spLocks noChangeArrowheads="1"/>
                </p:cNvSpPr>
                <p:nvPr/>
              </p:nvSpPr>
              <p:spPr bwMode="auto">
                <a:xfrm>
                  <a:off x="3442" y="1485"/>
                  <a:ext cx="61" cy="22"/>
                </a:xfrm>
                <a:custGeom>
                  <a:avLst/>
                  <a:gdLst>
                    <a:gd name="G0" fmla="+- 1 0 0"/>
                    <a:gd name="G1" fmla="+- 1 0 0"/>
                    <a:gd name="G2" fmla="+- 1 0 0"/>
                    <a:gd name="G3" fmla="+- 183 0 0"/>
                    <a:gd name="G4" fmla="+- 1 0 0"/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w 752"/>
                    <a:gd name="T11" fmla="*/ 0 h 327"/>
                    <a:gd name="T12" fmla="*/ 752 w 752"/>
                    <a:gd name="T13" fmla="*/ 327 h 3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T10" t="T11" r="T12" b="T13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 w="9525" cap="flat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871" name="Freeform 295"/>
                <p:cNvSpPr>
                  <a:spLocks noChangeArrowheads="1"/>
                </p:cNvSpPr>
                <p:nvPr/>
              </p:nvSpPr>
              <p:spPr bwMode="auto">
                <a:xfrm>
                  <a:off x="3443" y="1486"/>
                  <a:ext cx="59" cy="21"/>
                </a:xfrm>
                <a:custGeom>
                  <a:avLst/>
                  <a:gdLst>
                    <a:gd name="G0" fmla="+- 1 0 0"/>
                    <a:gd name="G1" fmla="+- 1 0 0"/>
                    <a:gd name="G2" fmla="+- 1 0 0"/>
                    <a:gd name="G3" fmla="+- 173 0 0"/>
                    <a:gd name="G4" fmla="+- 1 0 0"/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w 726"/>
                    <a:gd name="T11" fmla="*/ 0 h 311"/>
                    <a:gd name="T12" fmla="*/ 726 w 726"/>
                    <a:gd name="T13" fmla="*/ 311 h 3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T10" t="T11" r="T12" b="T13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 w="9525" cap="flat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872" name="Freeform 296"/>
                <p:cNvSpPr>
                  <a:spLocks noChangeArrowheads="1"/>
                </p:cNvSpPr>
                <p:nvPr/>
              </p:nvSpPr>
              <p:spPr bwMode="auto">
                <a:xfrm>
                  <a:off x="3447" y="1494"/>
                  <a:ext cx="20" cy="6"/>
                </a:xfrm>
                <a:custGeom>
                  <a:avLst/>
                  <a:gdLst>
                    <a:gd name="G0" fmla="+- 44 0 0"/>
                    <a:gd name="G1" fmla="+- 1 0 0"/>
                    <a:gd name="G2" fmla="+- 25 0 0"/>
                    <a:gd name="G3" fmla="+- 1 0 0"/>
                    <a:gd name="G4" fmla="+- 44 0 0"/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w 258"/>
                    <a:gd name="T11" fmla="*/ 0 h 100"/>
                    <a:gd name="T12" fmla="*/ 258 w 258"/>
                    <a:gd name="T13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T10" t="T11" r="T12" b="T13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00CC99"/>
                </a:solidFill>
                <a:ln w="9525" cap="flat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873" name="Freeform 297"/>
                <p:cNvSpPr>
                  <a:spLocks noChangeArrowheads="1"/>
                </p:cNvSpPr>
                <p:nvPr/>
              </p:nvSpPr>
              <p:spPr bwMode="auto">
                <a:xfrm>
                  <a:off x="3447" y="1498"/>
                  <a:ext cx="15" cy="3"/>
                </a:xfrm>
                <a:custGeom>
                  <a:avLst/>
                  <a:gdLst>
                    <a:gd name="G0" fmla="+- 0 0 0"/>
                    <a:gd name="G1" fmla="+- 1 0 0"/>
                    <a:gd name="G2" fmla="+- 1 0 0"/>
                    <a:gd name="G3" fmla="+- 9 0 0"/>
                    <a:gd name="G4" fmla="+- 0 0 0"/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w 194"/>
                    <a:gd name="T11" fmla="*/ 0 h 63"/>
                    <a:gd name="T12" fmla="*/ 194 w 194"/>
                    <a:gd name="T13" fmla="*/ 63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T10" t="T11" r="T12" b="T13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 w="9525" cap="flat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874" name="Freeform 298"/>
                <p:cNvSpPr>
                  <a:spLocks noChangeArrowheads="1"/>
                </p:cNvSpPr>
                <p:nvPr/>
              </p:nvSpPr>
              <p:spPr bwMode="auto">
                <a:xfrm>
                  <a:off x="3465" y="1499"/>
                  <a:ext cx="20" cy="6"/>
                </a:xfrm>
                <a:custGeom>
                  <a:avLst/>
                  <a:gdLst>
                    <a:gd name="G0" fmla="+- 46 0 0"/>
                    <a:gd name="G1" fmla="+- 1 0 0"/>
                    <a:gd name="G2" fmla="+- 26 0 0"/>
                    <a:gd name="G3" fmla="+- 1 0 0"/>
                    <a:gd name="G4" fmla="+- 46 0 0"/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w 258"/>
                    <a:gd name="T11" fmla="*/ 0 h 102"/>
                    <a:gd name="T12" fmla="*/ 258 w 258"/>
                    <a:gd name="T13" fmla="*/ 102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T10" t="T11" r="T12" b="T13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rgbClr val="00CC99"/>
                </a:solidFill>
                <a:ln w="9525" cap="flat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875" name="Freeform 299"/>
                <p:cNvSpPr>
                  <a:spLocks noChangeArrowheads="1"/>
                </p:cNvSpPr>
                <p:nvPr/>
              </p:nvSpPr>
              <p:spPr bwMode="auto">
                <a:xfrm>
                  <a:off x="3464" y="1502"/>
                  <a:ext cx="15" cy="3"/>
                </a:xfrm>
                <a:custGeom>
                  <a:avLst/>
                  <a:gdLst>
                    <a:gd name="G0" fmla="+- 0 0 0"/>
                    <a:gd name="G1" fmla="+- 1 0 0"/>
                    <a:gd name="G2" fmla="+- 1 0 0"/>
                    <a:gd name="G3" fmla="+- 9 0 0"/>
                    <a:gd name="G4" fmla="+- 0 0 0"/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w 194"/>
                    <a:gd name="T11" fmla="*/ 0 h 63"/>
                    <a:gd name="T12" fmla="*/ 194 w 194"/>
                    <a:gd name="T13" fmla="*/ 63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T10" t="T11" r="T12" b="T13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 w="9525" cap="flat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4876" name="Freeform 300"/>
              <p:cNvSpPr>
                <a:spLocks noChangeArrowheads="1"/>
              </p:cNvSpPr>
              <p:nvPr/>
            </p:nvSpPr>
            <p:spPr bwMode="auto">
              <a:xfrm>
                <a:off x="3549" y="1489"/>
                <a:ext cx="74" cy="50"/>
              </a:xfrm>
              <a:custGeom>
                <a:avLst/>
                <a:gdLst>
                  <a:gd name="G0" fmla="+- 0 0 0"/>
                  <a:gd name="G1" fmla="+- 1 0 0"/>
                  <a:gd name="G2" fmla="+- 1 0 0"/>
                  <a:gd name="G3" fmla="+- 792 0 0"/>
                  <a:gd name="G4" fmla="+- 0 0 0"/>
                  <a:gd name="T0" fmla="*/ 1 w 990"/>
                  <a:gd name="T1" fmla="*/ 3 h 792"/>
                  <a:gd name="T2" fmla="*/ 2 w 990"/>
                  <a:gd name="T3" fmla="*/ 0 h 792"/>
                  <a:gd name="T4" fmla="*/ 2 w 990"/>
                  <a:gd name="T5" fmla="*/ 1 h 792"/>
                  <a:gd name="T6" fmla="*/ 0 w 990"/>
                  <a:gd name="T7" fmla="*/ 3 h 792"/>
                  <a:gd name="T8" fmla="*/ 1 w 990"/>
                  <a:gd name="T9" fmla="*/ 3 h 792"/>
                  <a:gd name="T10" fmla="*/ 0 w 990"/>
                  <a:gd name="T11" fmla="*/ 0 h 792"/>
                  <a:gd name="T12" fmla="*/ 990 w 990"/>
                  <a:gd name="T13" fmla="*/ 792 h 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T10" t="T11" r="T12" b="T13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877" name="Freeform 301"/>
              <p:cNvSpPr>
                <a:spLocks noChangeArrowheads="1"/>
              </p:cNvSpPr>
              <p:nvPr/>
            </p:nvSpPr>
            <p:spPr bwMode="auto">
              <a:xfrm>
                <a:off x="3356" y="1493"/>
                <a:ext cx="192" cy="45"/>
              </a:xfrm>
              <a:custGeom>
                <a:avLst/>
                <a:gdLst>
                  <a:gd name="G0" fmla="+- 0 0 0"/>
                  <a:gd name="G1" fmla="+- 0 0 0"/>
                  <a:gd name="G2" fmla="+- 1 0 0"/>
                  <a:gd name="G3" fmla="+- 1 0 0"/>
                  <a:gd name="G4" fmla="+- 1 0 0"/>
                  <a:gd name="G5" fmla="+- 1 0 0"/>
                  <a:gd name="G6" fmla="+- 24 0 0"/>
                  <a:gd name="G7" fmla="+- 0 0 0"/>
                  <a:gd name="T0" fmla="*/ 1 w 2532"/>
                  <a:gd name="T1" fmla="*/ 0 h 723"/>
                  <a:gd name="T2" fmla="*/ 1 w 2532"/>
                  <a:gd name="T3" fmla="*/ 0 h 723"/>
                  <a:gd name="T4" fmla="*/ 6 w 2532"/>
                  <a:gd name="T5" fmla="*/ 3 h 723"/>
                  <a:gd name="T6" fmla="*/ 6 w 2532"/>
                  <a:gd name="T7" fmla="*/ 3 h 723"/>
                  <a:gd name="T8" fmla="*/ 0 w 2532"/>
                  <a:gd name="T9" fmla="*/ 1 h 723"/>
                  <a:gd name="T10" fmla="*/ 1 w 2532"/>
                  <a:gd name="T11" fmla="*/ 0 h 723"/>
                  <a:gd name="T12" fmla="*/ 0 w 2532"/>
                  <a:gd name="T13" fmla="*/ 0 h 723"/>
                  <a:gd name="T14" fmla="*/ 2532 w 2532"/>
                  <a:gd name="T15" fmla="*/ 723 h 7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878" name="Freeform 302"/>
              <p:cNvSpPr>
                <a:spLocks noChangeArrowheads="1"/>
              </p:cNvSpPr>
              <p:nvPr/>
            </p:nvSpPr>
            <p:spPr bwMode="auto">
              <a:xfrm>
                <a:off x="3356" y="1484"/>
                <a:ext cx="1" cy="8"/>
              </a:xfrm>
              <a:custGeom>
                <a:avLst/>
                <a:gdLst>
                  <a:gd name="G0" fmla="+- 1 0 0"/>
                  <a:gd name="G1" fmla="+- 1 0 0"/>
                  <a:gd name="G2" fmla="+- 144 0 0"/>
                  <a:gd name="G3" fmla="+- 0 0 0"/>
                  <a:gd name="G4" fmla="+- 1 0 0"/>
                  <a:gd name="T0" fmla="*/ 1 w 26"/>
                  <a:gd name="T1" fmla="*/ 1 h 147"/>
                  <a:gd name="T2" fmla="*/ 1 w 26"/>
                  <a:gd name="T3" fmla="*/ 1 h 147"/>
                  <a:gd name="T4" fmla="*/ 0 w 26"/>
                  <a:gd name="T5" fmla="*/ 1 h 147"/>
                  <a:gd name="T6" fmla="*/ 1 w 26"/>
                  <a:gd name="T7" fmla="*/ 0 h 147"/>
                  <a:gd name="T8" fmla="*/ 1 w 26"/>
                  <a:gd name="T9" fmla="*/ 1 h 147"/>
                  <a:gd name="T10" fmla="*/ 0 w 26"/>
                  <a:gd name="T11" fmla="*/ 0 h 147"/>
                  <a:gd name="T12" fmla="*/ 26 w 26"/>
                  <a:gd name="T13" fmla="*/ 147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T10" t="T11" r="T12" b="T13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879" name="Freeform 303"/>
              <p:cNvSpPr>
                <a:spLocks noChangeArrowheads="1"/>
              </p:cNvSpPr>
              <p:nvPr/>
            </p:nvSpPr>
            <p:spPr bwMode="auto">
              <a:xfrm>
                <a:off x="3356" y="1446"/>
                <a:ext cx="89" cy="38"/>
              </a:xfrm>
              <a:custGeom>
                <a:avLst/>
                <a:gdLst>
                  <a:gd name="G0" fmla="+- 1 0 0"/>
                  <a:gd name="G1" fmla="+- 597 0 0"/>
                  <a:gd name="G2" fmla="+- 1 0 0"/>
                  <a:gd name="G3" fmla="+- 1 0 0"/>
                  <a:gd name="G4" fmla="+- 1 0 0"/>
                  <a:gd name="T0" fmla="*/ 2 w 1176"/>
                  <a:gd name="T1" fmla="*/ 0 h 606"/>
                  <a:gd name="T2" fmla="*/ 0 w 1176"/>
                  <a:gd name="T3" fmla="*/ 2 h 606"/>
                  <a:gd name="T4" fmla="*/ 1 w 1176"/>
                  <a:gd name="T5" fmla="*/ 2 h 606"/>
                  <a:gd name="T6" fmla="*/ 2 w 1176"/>
                  <a:gd name="T7" fmla="*/ 1 h 606"/>
                  <a:gd name="T8" fmla="*/ 2 w 1176"/>
                  <a:gd name="T9" fmla="*/ 0 h 606"/>
                  <a:gd name="T10" fmla="*/ 0 w 1176"/>
                  <a:gd name="T11" fmla="*/ 0 h 606"/>
                  <a:gd name="T12" fmla="*/ 1176 w 1176"/>
                  <a:gd name="T13" fmla="*/ 606 h 6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T10" t="T11" r="T12" b="T13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880" name="Freeform 304"/>
              <p:cNvSpPr>
                <a:spLocks noChangeArrowheads="1"/>
              </p:cNvSpPr>
              <p:nvPr/>
            </p:nvSpPr>
            <p:spPr bwMode="auto">
              <a:xfrm>
                <a:off x="3362" y="1486"/>
                <a:ext cx="182" cy="44"/>
              </a:xfrm>
              <a:custGeom>
                <a:avLst/>
                <a:gdLst>
                  <a:gd name="G0" fmla="+- 0 0 0"/>
                  <a:gd name="G1" fmla="+- 0 0 0"/>
                  <a:gd name="G2" fmla="+- 1 0 0"/>
                  <a:gd name="G3" fmla="+- 1 0 0"/>
                  <a:gd name="G4" fmla="+- 1 0 0"/>
                  <a:gd name="G5" fmla="+- 1 0 0"/>
                  <a:gd name="G6" fmla="+- 24 0 0"/>
                  <a:gd name="G7" fmla="+- 0 0 0"/>
                  <a:gd name="T0" fmla="*/ 1 w 2532"/>
                  <a:gd name="T1" fmla="*/ 0 h 723"/>
                  <a:gd name="T2" fmla="*/ 1 w 2532"/>
                  <a:gd name="T3" fmla="*/ 0 h 723"/>
                  <a:gd name="T4" fmla="*/ 2 w 2532"/>
                  <a:gd name="T5" fmla="*/ 1 h 723"/>
                  <a:gd name="T6" fmla="*/ 2 w 2532"/>
                  <a:gd name="T7" fmla="*/ 1 h 723"/>
                  <a:gd name="T8" fmla="*/ 0 w 2532"/>
                  <a:gd name="T9" fmla="*/ 1 h 723"/>
                  <a:gd name="T10" fmla="*/ 1 w 2532"/>
                  <a:gd name="T11" fmla="*/ 0 h 723"/>
                  <a:gd name="T12" fmla="*/ 0 w 2532"/>
                  <a:gd name="T13" fmla="*/ 0 h 723"/>
                  <a:gd name="T14" fmla="*/ 2532 w 2532"/>
                  <a:gd name="T15" fmla="*/ 723 h 7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881" name="Freeform 305"/>
              <p:cNvSpPr>
                <a:spLocks noChangeArrowheads="1"/>
              </p:cNvSpPr>
              <p:nvPr/>
            </p:nvSpPr>
            <p:spPr bwMode="auto">
              <a:xfrm flipV="1">
                <a:off x="3545" y="1483"/>
                <a:ext cx="74" cy="45"/>
              </a:xfrm>
              <a:custGeom>
                <a:avLst/>
                <a:gdLst>
                  <a:gd name="G0" fmla="+- 0 0 0"/>
                  <a:gd name="G1" fmla="+- 0 0 0"/>
                  <a:gd name="G2" fmla="+- 1 0 0"/>
                  <a:gd name="G3" fmla="+- 1 0 0"/>
                  <a:gd name="G4" fmla="+- 1 0 0"/>
                  <a:gd name="G5" fmla="+- 1 0 0"/>
                  <a:gd name="G6" fmla="+- 24 0 0"/>
                  <a:gd name="G7" fmla="+- 0 0 0"/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3 h 723"/>
                  <a:gd name="T6" fmla="*/ 0 w 2532"/>
                  <a:gd name="T7" fmla="*/ 3 h 723"/>
                  <a:gd name="T8" fmla="*/ 0 w 2532"/>
                  <a:gd name="T9" fmla="*/ 1 h 723"/>
                  <a:gd name="T10" fmla="*/ 0 w 2532"/>
                  <a:gd name="T11" fmla="*/ 0 h 723"/>
                  <a:gd name="T12" fmla="*/ 0 w 2532"/>
                  <a:gd name="T13" fmla="*/ 0 h 723"/>
                  <a:gd name="T14" fmla="*/ 2532 w 2532"/>
                  <a:gd name="T15" fmla="*/ 723 h 7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4882" name="Group 306"/>
            <p:cNvGrpSpPr>
              <a:grpSpLocks/>
            </p:cNvGrpSpPr>
            <p:nvPr/>
          </p:nvGrpSpPr>
          <p:grpSpPr bwMode="auto">
            <a:xfrm>
              <a:off x="4329" y="3456"/>
              <a:ext cx="298" cy="260"/>
              <a:chOff x="4329" y="3456"/>
              <a:chExt cx="298" cy="260"/>
            </a:xfrm>
          </p:grpSpPr>
          <p:pic>
            <p:nvPicPr>
              <p:cNvPr id="24883" name="Picture 307"/>
              <p:cNvPicPr>
                <a:picLocks noChangeAspect="1" noChangeArrowheads="1"/>
              </p:cNvPicPr>
              <p:nvPr/>
            </p:nvPicPr>
            <p:blipFill>
              <a:blip r:embed="rId17"/>
              <a:srcRect/>
              <a:stretch>
                <a:fillRect/>
              </a:stretch>
            </p:blipFill>
            <p:spPr bwMode="auto">
              <a:xfrm>
                <a:off x="4329" y="3456"/>
                <a:ext cx="296" cy="140"/>
              </a:xfrm>
              <a:prstGeom prst="rect">
                <a:avLst/>
              </a:prstGeom>
              <a:noFill/>
              <a:ln w="9525" cap="flat">
                <a:noFill/>
                <a:round/>
                <a:headEnd/>
                <a:tailEnd/>
              </a:ln>
              <a:effectLst/>
            </p:spPr>
          </p:pic>
          <p:pic>
            <p:nvPicPr>
              <p:cNvPr id="24884" name="Picture 308"/>
              <p:cNvPicPr>
                <a:picLocks noChangeAspect="1" noChangeArrowheads="1"/>
              </p:cNvPicPr>
              <p:nvPr/>
            </p:nvPicPr>
            <p:blipFill>
              <a:blip r:embed="rId18" cstate="print"/>
              <a:srcRect/>
              <a:stretch>
                <a:fillRect/>
              </a:stretch>
            </p:blipFill>
            <p:spPr bwMode="auto">
              <a:xfrm rot="120000">
                <a:off x="4344" y="3612"/>
                <a:ext cx="243" cy="99"/>
              </a:xfrm>
              <a:prstGeom prst="rect">
                <a:avLst/>
              </a:prstGeom>
              <a:noFill/>
              <a:ln w="9525" cap="flat">
                <a:noFill/>
                <a:round/>
                <a:headEnd/>
                <a:tailEnd/>
              </a:ln>
              <a:effectLst/>
            </p:spPr>
          </p:pic>
          <p:sp>
            <p:nvSpPr>
              <p:cNvPr id="24885" name="Freeform 309"/>
              <p:cNvSpPr>
                <a:spLocks noChangeArrowheads="1"/>
              </p:cNvSpPr>
              <p:nvPr/>
            </p:nvSpPr>
            <p:spPr bwMode="auto">
              <a:xfrm>
                <a:off x="4424" y="3515"/>
                <a:ext cx="196" cy="130"/>
              </a:xfrm>
              <a:custGeom>
                <a:avLst/>
                <a:gdLst>
                  <a:gd name="G0" fmla="+- 1 0 0"/>
                  <a:gd name="G1" fmla="+- 1734 0 0"/>
                  <a:gd name="G2" fmla="+- 1 0 0"/>
                  <a:gd name="G3" fmla="+- 1 0 0"/>
                  <a:gd name="G4" fmla="+- 1 0 0"/>
                  <a:gd name="T0" fmla="*/ 1 w 2982"/>
                  <a:gd name="T1" fmla="*/ 0 h 2442"/>
                  <a:gd name="T2" fmla="*/ 0 w 2982"/>
                  <a:gd name="T3" fmla="*/ 1 h 2442"/>
                  <a:gd name="T4" fmla="*/ 4 w 2982"/>
                  <a:gd name="T5" fmla="*/ 1 h 2442"/>
                  <a:gd name="T6" fmla="*/ 4 w 2982"/>
                  <a:gd name="T7" fmla="*/ 1 h 2442"/>
                  <a:gd name="T8" fmla="*/ 1 w 2982"/>
                  <a:gd name="T9" fmla="*/ 0 h 2442"/>
                  <a:gd name="T10" fmla="*/ 0 w 2982"/>
                  <a:gd name="T11" fmla="*/ 0 h 2442"/>
                  <a:gd name="T12" fmla="*/ 2982 w 2982"/>
                  <a:gd name="T13" fmla="*/ 2442 h 24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T10" t="T11" r="T12" b="T13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360" cap="sq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24886" name="Picture 310"/>
              <p:cNvPicPr>
                <a:picLocks noChangeAspect="1" noChangeArrowheads="1"/>
              </p:cNvPicPr>
              <p:nvPr/>
            </p:nvPicPr>
            <p:blipFill>
              <a:blip r:embed="rId19"/>
              <a:srcRect/>
              <a:stretch>
                <a:fillRect/>
              </a:stretch>
            </p:blipFill>
            <p:spPr bwMode="auto">
              <a:xfrm>
                <a:off x="4434" y="3518"/>
                <a:ext cx="178" cy="118"/>
              </a:xfrm>
              <a:prstGeom prst="rect">
                <a:avLst/>
              </a:prstGeom>
              <a:noFill/>
              <a:ln w="9525" cap="flat">
                <a:noFill/>
                <a:round/>
                <a:headEnd/>
                <a:tailEnd/>
              </a:ln>
              <a:effectLst/>
            </p:spPr>
          </p:pic>
          <p:sp>
            <p:nvSpPr>
              <p:cNvPr id="24887" name="Freeform 311"/>
              <p:cNvSpPr>
                <a:spLocks noChangeArrowheads="1"/>
              </p:cNvSpPr>
              <p:nvPr/>
            </p:nvSpPr>
            <p:spPr bwMode="auto">
              <a:xfrm>
                <a:off x="4460" y="3511"/>
                <a:ext cx="166" cy="23"/>
              </a:xfrm>
              <a:custGeom>
                <a:avLst/>
                <a:gdLst>
                  <a:gd name="G0" fmla="+- 1 0 0"/>
                  <a:gd name="G1" fmla="+- 1 0 0"/>
                  <a:gd name="G2" fmla="+- 1 0 0"/>
                  <a:gd name="G3" fmla="+- 86 0 0"/>
                  <a:gd name="G4" fmla="+- 1 0 0"/>
                  <a:gd name="T0" fmla="*/ 1 w 2528"/>
                  <a:gd name="T1" fmla="*/ 0 h 455"/>
                  <a:gd name="T2" fmla="*/ 4 w 2528"/>
                  <a:gd name="T3" fmla="*/ 1 h 455"/>
                  <a:gd name="T4" fmla="*/ 4 w 2528"/>
                  <a:gd name="T5" fmla="*/ 1 h 455"/>
                  <a:gd name="T6" fmla="*/ 0 w 2528"/>
                  <a:gd name="T7" fmla="*/ 1 h 455"/>
                  <a:gd name="T8" fmla="*/ 1 w 2528"/>
                  <a:gd name="T9" fmla="*/ 0 h 455"/>
                  <a:gd name="T10" fmla="*/ 0 w 2528"/>
                  <a:gd name="T11" fmla="*/ 0 h 455"/>
                  <a:gd name="T12" fmla="*/ 2528 w 2528"/>
                  <a:gd name="T13" fmla="*/ 455 h 4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T10" t="T11" r="T12" b="T13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888" name="Freeform 312"/>
              <p:cNvSpPr>
                <a:spLocks noChangeArrowheads="1"/>
              </p:cNvSpPr>
              <p:nvPr/>
            </p:nvSpPr>
            <p:spPr bwMode="auto">
              <a:xfrm>
                <a:off x="4423" y="3511"/>
                <a:ext cx="45" cy="101"/>
              </a:xfrm>
              <a:custGeom>
                <a:avLst/>
                <a:gdLst>
                  <a:gd name="G0" fmla="+- 1 0 0"/>
                  <a:gd name="G1" fmla="+- 1869 0 0"/>
                  <a:gd name="G2" fmla="+- 1 0 0"/>
                  <a:gd name="G3" fmla="+- 1 0 0"/>
                  <a:gd name="G4" fmla="+- 1 0 0"/>
                  <a:gd name="T0" fmla="*/ 1 w 702"/>
                  <a:gd name="T1" fmla="*/ 0 h 1893"/>
                  <a:gd name="T2" fmla="*/ 0 w 702"/>
                  <a:gd name="T3" fmla="*/ 1 h 1893"/>
                  <a:gd name="T4" fmla="*/ 1 w 702"/>
                  <a:gd name="T5" fmla="*/ 1 h 1893"/>
                  <a:gd name="T6" fmla="*/ 1 w 702"/>
                  <a:gd name="T7" fmla="*/ 1 h 1893"/>
                  <a:gd name="T8" fmla="*/ 1 w 702"/>
                  <a:gd name="T9" fmla="*/ 0 h 1893"/>
                  <a:gd name="T10" fmla="*/ 0 w 702"/>
                  <a:gd name="T11" fmla="*/ 0 h 1893"/>
                  <a:gd name="T12" fmla="*/ 702 w 702"/>
                  <a:gd name="T13" fmla="*/ 1893 h 18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T10" t="T11" r="T12" b="T13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889" name="Freeform 313"/>
              <p:cNvSpPr>
                <a:spLocks noChangeArrowheads="1"/>
              </p:cNvSpPr>
              <p:nvPr/>
            </p:nvSpPr>
            <p:spPr bwMode="auto">
              <a:xfrm>
                <a:off x="4576" y="3529"/>
                <a:ext cx="49" cy="116"/>
              </a:xfrm>
              <a:custGeom>
                <a:avLst/>
                <a:gdLst>
                  <a:gd name="G0" fmla="+- 1 0 0"/>
                  <a:gd name="G1" fmla="+- 1 0 0"/>
                  <a:gd name="G2" fmla="+- 2148 0 0"/>
                  <a:gd name="G3" fmla="+- 1 0 0"/>
                  <a:gd name="G4" fmla="+- 1 0 0"/>
                  <a:gd name="T0" fmla="*/ 1 w 756"/>
                  <a:gd name="T1" fmla="*/ 0 h 2184"/>
                  <a:gd name="T2" fmla="*/ 1 w 756"/>
                  <a:gd name="T3" fmla="*/ 1 h 2184"/>
                  <a:gd name="T4" fmla="*/ 0 w 756"/>
                  <a:gd name="T5" fmla="*/ 1 h 2184"/>
                  <a:gd name="T6" fmla="*/ 1 w 756"/>
                  <a:gd name="T7" fmla="*/ 1 h 2184"/>
                  <a:gd name="T8" fmla="*/ 1 w 756"/>
                  <a:gd name="T9" fmla="*/ 0 h 2184"/>
                  <a:gd name="T10" fmla="*/ 0 w 756"/>
                  <a:gd name="T11" fmla="*/ 0 h 2184"/>
                  <a:gd name="T12" fmla="*/ 756 w 756"/>
                  <a:gd name="T13" fmla="*/ 2184 h 2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T10" t="T11" r="T12" b="T13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DDDDDD"/>
                  </a:gs>
                  <a:gs pos="100000">
                    <a:srgbClr val="FFFFFF"/>
                  </a:gs>
                </a:gsLst>
                <a:lin ang="5400000" scaled="1"/>
              </a:gra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890" name="Freeform 314"/>
              <p:cNvSpPr>
                <a:spLocks noChangeArrowheads="1"/>
              </p:cNvSpPr>
              <p:nvPr/>
            </p:nvSpPr>
            <p:spPr bwMode="auto">
              <a:xfrm>
                <a:off x="4422" y="3607"/>
                <a:ext cx="182" cy="38"/>
              </a:xfrm>
              <a:custGeom>
                <a:avLst/>
                <a:gdLst>
                  <a:gd name="G0" fmla="+- 1 0 0"/>
                  <a:gd name="G1" fmla="+- 99 0 0"/>
                  <a:gd name="G2" fmla="+- 1 0 0"/>
                  <a:gd name="G3" fmla="+- 1 0 0"/>
                  <a:gd name="G4" fmla="+- 1 0 0"/>
                  <a:gd name="G5" fmla="+- 1 0 0"/>
                  <a:gd name="G6" fmla="+- 1 0 0"/>
                  <a:gd name="T0" fmla="*/ 1 w 2773"/>
                  <a:gd name="T1" fmla="*/ 0 h 738"/>
                  <a:gd name="T2" fmla="*/ 0 w 2773"/>
                  <a:gd name="T3" fmla="*/ 1 h 738"/>
                  <a:gd name="T4" fmla="*/ 4 w 2773"/>
                  <a:gd name="T5" fmla="*/ 1 h 738"/>
                  <a:gd name="T6" fmla="*/ 4 w 2773"/>
                  <a:gd name="T7" fmla="*/ 1 h 738"/>
                  <a:gd name="T8" fmla="*/ 1 w 2773"/>
                  <a:gd name="T9" fmla="*/ 0 h 738"/>
                  <a:gd name="T10" fmla="*/ 0 w 2773"/>
                  <a:gd name="T11" fmla="*/ 0 h 738"/>
                  <a:gd name="T12" fmla="*/ 2773 w 2773"/>
                  <a:gd name="T13" fmla="*/ 738 h 7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T10" t="T11" r="T12" b="T13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00CC"/>
                  </a:gs>
                  <a:gs pos="100000">
                    <a:srgbClr val="FFFFFF"/>
                  </a:gs>
                </a:gsLst>
                <a:lin ang="0" scaled="1"/>
              </a:gra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891" name="Freeform 315"/>
              <p:cNvSpPr>
                <a:spLocks noChangeArrowheads="1"/>
              </p:cNvSpPr>
              <p:nvPr/>
            </p:nvSpPr>
            <p:spPr bwMode="auto">
              <a:xfrm>
                <a:off x="4581" y="3530"/>
                <a:ext cx="45" cy="117"/>
              </a:xfrm>
              <a:custGeom>
                <a:avLst/>
                <a:gdLst>
                  <a:gd name="G0" fmla="+- 1 0 0"/>
                  <a:gd name="G1" fmla="+- 1 0 0"/>
                  <a:gd name="G2" fmla="+- 1 0 0"/>
                  <a:gd name="G3" fmla="+- 1647 0 0"/>
                  <a:gd name="G4" fmla="+- 1 0 0"/>
                  <a:gd name="T0" fmla="*/ 3 w 637"/>
                  <a:gd name="T1" fmla="*/ 0 h 1659"/>
                  <a:gd name="T2" fmla="*/ 3 w 637"/>
                  <a:gd name="T3" fmla="*/ 0 h 1659"/>
                  <a:gd name="T4" fmla="*/ 1 w 637"/>
                  <a:gd name="T5" fmla="*/ 21 h 1659"/>
                  <a:gd name="T6" fmla="*/ 0 w 637"/>
                  <a:gd name="T7" fmla="*/ 21 h 1659"/>
                  <a:gd name="T8" fmla="*/ 3 w 637"/>
                  <a:gd name="T9" fmla="*/ 0 h 1659"/>
                  <a:gd name="T10" fmla="*/ 0 w 637"/>
                  <a:gd name="T11" fmla="*/ 0 h 1659"/>
                  <a:gd name="T12" fmla="*/ 637 w 637"/>
                  <a:gd name="T13" fmla="*/ 1659 h 16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T10" t="T11" r="T12" b="T13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892" name="Freeform 316"/>
              <p:cNvSpPr>
                <a:spLocks noChangeArrowheads="1"/>
              </p:cNvSpPr>
              <p:nvPr/>
            </p:nvSpPr>
            <p:spPr bwMode="auto">
              <a:xfrm>
                <a:off x="4422" y="3612"/>
                <a:ext cx="162" cy="38"/>
              </a:xfrm>
              <a:custGeom>
                <a:avLst/>
                <a:gdLst>
                  <a:gd name="G0" fmla="+- 1 0 0"/>
                  <a:gd name="T0" fmla="*/ 57 256 1"/>
                  <a:gd name="T1" fmla="*/ 0 256 1"/>
                  <a:gd name="G1" fmla="+- 0 T0 T1"/>
                  <a:gd name="G2" fmla="sin 0 G1"/>
                  <a:gd name="G3" fmla="+- 1 0 0"/>
                  <a:gd name="G4" fmla="+- 1 0 0"/>
                  <a:gd name="G5" fmla="+- 1 0 0"/>
                  <a:gd name="T2" fmla="*/ 0 w 2216"/>
                  <a:gd name="T3" fmla="*/ 0 h 550"/>
                  <a:gd name="T4" fmla="*/ 1 w 2216"/>
                  <a:gd name="T5" fmla="*/ 1 h 550"/>
                  <a:gd name="T6" fmla="*/ 13 w 2216"/>
                  <a:gd name="T7" fmla="*/ 7 h 550"/>
                  <a:gd name="T8" fmla="*/ 13 w 2216"/>
                  <a:gd name="T9" fmla="*/ 6 h 550"/>
                  <a:gd name="T10" fmla="*/ 0 w 2216"/>
                  <a:gd name="T11" fmla="*/ 0 h 550"/>
                  <a:gd name="T12" fmla="*/ 0 w 2216"/>
                  <a:gd name="T13" fmla="*/ 0 h 550"/>
                  <a:gd name="T14" fmla="*/ 2216 w 2216"/>
                  <a:gd name="T15" fmla="*/ 550 h 550"/>
                </a:gdLst>
                <a:ahLst/>
                <a:cxnLst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4893" name="Group 317"/>
              <p:cNvGrpSpPr>
                <a:grpSpLocks/>
              </p:cNvGrpSpPr>
              <p:nvPr/>
            </p:nvGrpSpPr>
            <p:grpSpPr bwMode="auto">
              <a:xfrm>
                <a:off x="4420" y="3654"/>
                <a:ext cx="54" cy="22"/>
                <a:chOff x="4420" y="3654"/>
                <a:chExt cx="54" cy="22"/>
              </a:xfrm>
            </p:grpSpPr>
            <p:sp>
              <p:nvSpPr>
                <p:cNvPr id="24894" name="Freeform 318"/>
                <p:cNvSpPr>
                  <a:spLocks noChangeArrowheads="1"/>
                </p:cNvSpPr>
                <p:nvPr/>
              </p:nvSpPr>
              <p:spPr bwMode="auto">
                <a:xfrm>
                  <a:off x="4420" y="3654"/>
                  <a:ext cx="54" cy="22"/>
                </a:xfrm>
                <a:custGeom>
                  <a:avLst/>
                  <a:gdLst>
                    <a:gd name="G0" fmla="+- 1 0 0"/>
                    <a:gd name="G1" fmla="+- 1 0 0"/>
                    <a:gd name="G2" fmla="+- 1 0 0"/>
                    <a:gd name="G3" fmla="+- 183 0 0"/>
                    <a:gd name="G4" fmla="+- 1 0 0"/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w 752"/>
                    <a:gd name="T11" fmla="*/ 0 h 327"/>
                    <a:gd name="T12" fmla="*/ 752 w 752"/>
                    <a:gd name="T13" fmla="*/ 327 h 3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T10" t="T11" r="T12" b="T13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 w="9525" cap="flat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895" name="Freeform 319"/>
                <p:cNvSpPr>
                  <a:spLocks noChangeArrowheads="1"/>
                </p:cNvSpPr>
                <p:nvPr/>
              </p:nvSpPr>
              <p:spPr bwMode="auto">
                <a:xfrm>
                  <a:off x="4420" y="3655"/>
                  <a:ext cx="52" cy="21"/>
                </a:xfrm>
                <a:custGeom>
                  <a:avLst/>
                  <a:gdLst>
                    <a:gd name="G0" fmla="+- 1 0 0"/>
                    <a:gd name="G1" fmla="+- 1 0 0"/>
                    <a:gd name="G2" fmla="+- 1 0 0"/>
                    <a:gd name="G3" fmla="+- 173 0 0"/>
                    <a:gd name="G4" fmla="+- 1 0 0"/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w 726"/>
                    <a:gd name="T11" fmla="*/ 0 h 311"/>
                    <a:gd name="T12" fmla="*/ 726 w 726"/>
                    <a:gd name="T13" fmla="*/ 311 h 3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T10" t="T11" r="T12" b="T13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 w="9525" cap="flat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896" name="Freeform 320"/>
                <p:cNvSpPr>
                  <a:spLocks noChangeArrowheads="1"/>
                </p:cNvSpPr>
                <p:nvPr/>
              </p:nvSpPr>
              <p:spPr bwMode="auto">
                <a:xfrm>
                  <a:off x="4425" y="3663"/>
                  <a:ext cx="18" cy="6"/>
                </a:xfrm>
                <a:custGeom>
                  <a:avLst/>
                  <a:gdLst>
                    <a:gd name="G0" fmla="+- 44 0 0"/>
                    <a:gd name="G1" fmla="+- 1 0 0"/>
                    <a:gd name="G2" fmla="+- 25 0 0"/>
                    <a:gd name="G3" fmla="+- 1 0 0"/>
                    <a:gd name="G4" fmla="+- 44 0 0"/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w 258"/>
                    <a:gd name="T11" fmla="*/ 0 h 100"/>
                    <a:gd name="T12" fmla="*/ 258 w 258"/>
                    <a:gd name="T13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T10" t="T11" r="T12" b="T13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00CC99"/>
                </a:solidFill>
                <a:ln w="9525" cap="flat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897" name="Freeform 321"/>
                <p:cNvSpPr>
                  <a:spLocks noChangeArrowheads="1"/>
                </p:cNvSpPr>
                <p:nvPr/>
              </p:nvSpPr>
              <p:spPr bwMode="auto">
                <a:xfrm>
                  <a:off x="4424" y="3667"/>
                  <a:ext cx="13" cy="3"/>
                </a:xfrm>
                <a:custGeom>
                  <a:avLst/>
                  <a:gdLst>
                    <a:gd name="G0" fmla="+- 0 0 0"/>
                    <a:gd name="G1" fmla="+- 1 0 0"/>
                    <a:gd name="G2" fmla="+- 1 0 0"/>
                    <a:gd name="G3" fmla="+- 9 0 0"/>
                    <a:gd name="G4" fmla="+- 0 0 0"/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w 194"/>
                    <a:gd name="T11" fmla="*/ 0 h 63"/>
                    <a:gd name="T12" fmla="*/ 194 w 194"/>
                    <a:gd name="T13" fmla="*/ 63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T10" t="T11" r="T12" b="T13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 w="9525" cap="flat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898" name="Freeform 322"/>
                <p:cNvSpPr>
                  <a:spLocks noChangeArrowheads="1"/>
                </p:cNvSpPr>
                <p:nvPr/>
              </p:nvSpPr>
              <p:spPr bwMode="auto">
                <a:xfrm>
                  <a:off x="4440" y="3668"/>
                  <a:ext cx="18" cy="6"/>
                </a:xfrm>
                <a:custGeom>
                  <a:avLst/>
                  <a:gdLst>
                    <a:gd name="G0" fmla="+- 46 0 0"/>
                    <a:gd name="G1" fmla="+- 1 0 0"/>
                    <a:gd name="G2" fmla="+- 26 0 0"/>
                    <a:gd name="G3" fmla="+- 1 0 0"/>
                    <a:gd name="G4" fmla="+- 46 0 0"/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w 258"/>
                    <a:gd name="T11" fmla="*/ 0 h 102"/>
                    <a:gd name="T12" fmla="*/ 258 w 258"/>
                    <a:gd name="T13" fmla="*/ 102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T10" t="T11" r="T12" b="T13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rgbClr val="00CC99"/>
                </a:solidFill>
                <a:ln w="9525" cap="flat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899" name="Freeform 323"/>
                <p:cNvSpPr>
                  <a:spLocks noChangeArrowheads="1"/>
                </p:cNvSpPr>
                <p:nvPr/>
              </p:nvSpPr>
              <p:spPr bwMode="auto">
                <a:xfrm>
                  <a:off x="4439" y="3671"/>
                  <a:ext cx="13" cy="3"/>
                </a:xfrm>
                <a:custGeom>
                  <a:avLst/>
                  <a:gdLst>
                    <a:gd name="G0" fmla="+- 0 0 0"/>
                    <a:gd name="G1" fmla="+- 1 0 0"/>
                    <a:gd name="G2" fmla="+- 1 0 0"/>
                    <a:gd name="G3" fmla="+- 9 0 0"/>
                    <a:gd name="G4" fmla="+- 0 0 0"/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w 194"/>
                    <a:gd name="T11" fmla="*/ 0 h 63"/>
                    <a:gd name="T12" fmla="*/ 194 w 194"/>
                    <a:gd name="T13" fmla="*/ 63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T10" t="T11" r="T12" b="T13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 w="9525" cap="flat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4900" name="Freeform 324"/>
              <p:cNvSpPr>
                <a:spLocks noChangeArrowheads="1"/>
              </p:cNvSpPr>
              <p:nvPr/>
            </p:nvSpPr>
            <p:spPr bwMode="auto">
              <a:xfrm>
                <a:off x="4514" y="3658"/>
                <a:ext cx="66" cy="50"/>
              </a:xfrm>
              <a:custGeom>
                <a:avLst/>
                <a:gdLst>
                  <a:gd name="G0" fmla="+- 0 0 0"/>
                  <a:gd name="G1" fmla="+- 1 0 0"/>
                  <a:gd name="G2" fmla="+- 1 0 0"/>
                  <a:gd name="G3" fmla="+- 792 0 0"/>
                  <a:gd name="G4" fmla="+- 0 0 0"/>
                  <a:gd name="T0" fmla="*/ 1 w 990"/>
                  <a:gd name="T1" fmla="*/ 3 h 792"/>
                  <a:gd name="T2" fmla="*/ 2 w 990"/>
                  <a:gd name="T3" fmla="*/ 0 h 792"/>
                  <a:gd name="T4" fmla="*/ 2 w 990"/>
                  <a:gd name="T5" fmla="*/ 1 h 792"/>
                  <a:gd name="T6" fmla="*/ 0 w 990"/>
                  <a:gd name="T7" fmla="*/ 3 h 792"/>
                  <a:gd name="T8" fmla="*/ 1 w 990"/>
                  <a:gd name="T9" fmla="*/ 3 h 792"/>
                  <a:gd name="T10" fmla="*/ 0 w 990"/>
                  <a:gd name="T11" fmla="*/ 0 h 792"/>
                  <a:gd name="T12" fmla="*/ 990 w 990"/>
                  <a:gd name="T13" fmla="*/ 792 h 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T10" t="T11" r="T12" b="T13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901" name="Freeform 325"/>
              <p:cNvSpPr>
                <a:spLocks noChangeArrowheads="1"/>
              </p:cNvSpPr>
              <p:nvPr/>
            </p:nvSpPr>
            <p:spPr bwMode="auto">
              <a:xfrm>
                <a:off x="4343" y="3662"/>
                <a:ext cx="170" cy="45"/>
              </a:xfrm>
              <a:custGeom>
                <a:avLst/>
                <a:gdLst>
                  <a:gd name="G0" fmla="+- 0 0 0"/>
                  <a:gd name="G1" fmla="+- 0 0 0"/>
                  <a:gd name="G2" fmla="+- 1 0 0"/>
                  <a:gd name="G3" fmla="+- 1 0 0"/>
                  <a:gd name="G4" fmla="+- 1 0 0"/>
                  <a:gd name="G5" fmla="+- 1 0 0"/>
                  <a:gd name="G6" fmla="+- 24 0 0"/>
                  <a:gd name="G7" fmla="+- 0 0 0"/>
                  <a:gd name="T0" fmla="*/ 1 w 2532"/>
                  <a:gd name="T1" fmla="*/ 0 h 723"/>
                  <a:gd name="T2" fmla="*/ 1 w 2532"/>
                  <a:gd name="T3" fmla="*/ 0 h 723"/>
                  <a:gd name="T4" fmla="*/ 6 w 2532"/>
                  <a:gd name="T5" fmla="*/ 3 h 723"/>
                  <a:gd name="T6" fmla="*/ 6 w 2532"/>
                  <a:gd name="T7" fmla="*/ 3 h 723"/>
                  <a:gd name="T8" fmla="*/ 0 w 2532"/>
                  <a:gd name="T9" fmla="*/ 1 h 723"/>
                  <a:gd name="T10" fmla="*/ 1 w 2532"/>
                  <a:gd name="T11" fmla="*/ 0 h 723"/>
                  <a:gd name="T12" fmla="*/ 0 w 2532"/>
                  <a:gd name="T13" fmla="*/ 0 h 723"/>
                  <a:gd name="T14" fmla="*/ 2532 w 2532"/>
                  <a:gd name="T15" fmla="*/ 723 h 7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902" name="Freeform 326"/>
              <p:cNvSpPr>
                <a:spLocks noChangeArrowheads="1"/>
              </p:cNvSpPr>
              <p:nvPr/>
            </p:nvSpPr>
            <p:spPr bwMode="auto">
              <a:xfrm>
                <a:off x="4344" y="3653"/>
                <a:ext cx="1" cy="8"/>
              </a:xfrm>
              <a:custGeom>
                <a:avLst/>
                <a:gdLst>
                  <a:gd name="G0" fmla="+- 1 0 0"/>
                  <a:gd name="G1" fmla="+- 1 0 0"/>
                  <a:gd name="G2" fmla="+- 144 0 0"/>
                  <a:gd name="G3" fmla="+- 0 0 0"/>
                  <a:gd name="G4" fmla="+- 1 0 0"/>
                  <a:gd name="T0" fmla="*/ 1 w 26"/>
                  <a:gd name="T1" fmla="*/ 1 h 147"/>
                  <a:gd name="T2" fmla="*/ 1 w 26"/>
                  <a:gd name="T3" fmla="*/ 1 h 147"/>
                  <a:gd name="T4" fmla="*/ 0 w 26"/>
                  <a:gd name="T5" fmla="*/ 1 h 147"/>
                  <a:gd name="T6" fmla="*/ 1 w 26"/>
                  <a:gd name="T7" fmla="*/ 0 h 147"/>
                  <a:gd name="T8" fmla="*/ 1 w 26"/>
                  <a:gd name="T9" fmla="*/ 1 h 147"/>
                  <a:gd name="T10" fmla="*/ 0 w 26"/>
                  <a:gd name="T11" fmla="*/ 0 h 147"/>
                  <a:gd name="T12" fmla="*/ 26 w 26"/>
                  <a:gd name="T13" fmla="*/ 147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T10" t="T11" r="T12" b="T13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903" name="Freeform 327"/>
              <p:cNvSpPr>
                <a:spLocks noChangeArrowheads="1"/>
              </p:cNvSpPr>
              <p:nvPr/>
            </p:nvSpPr>
            <p:spPr bwMode="auto">
              <a:xfrm>
                <a:off x="4344" y="3615"/>
                <a:ext cx="78" cy="38"/>
              </a:xfrm>
              <a:custGeom>
                <a:avLst/>
                <a:gdLst>
                  <a:gd name="G0" fmla="+- 1 0 0"/>
                  <a:gd name="G1" fmla="+- 597 0 0"/>
                  <a:gd name="G2" fmla="+- 1 0 0"/>
                  <a:gd name="G3" fmla="+- 1 0 0"/>
                  <a:gd name="G4" fmla="+- 1 0 0"/>
                  <a:gd name="T0" fmla="*/ 2 w 1176"/>
                  <a:gd name="T1" fmla="*/ 0 h 606"/>
                  <a:gd name="T2" fmla="*/ 0 w 1176"/>
                  <a:gd name="T3" fmla="*/ 2 h 606"/>
                  <a:gd name="T4" fmla="*/ 1 w 1176"/>
                  <a:gd name="T5" fmla="*/ 2 h 606"/>
                  <a:gd name="T6" fmla="*/ 2 w 1176"/>
                  <a:gd name="T7" fmla="*/ 1 h 606"/>
                  <a:gd name="T8" fmla="*/ 2 w 1176"/>
                  <a:gd name="T9" fmla="*/ 0 h 606"/>
                  <a:gd name="T10" fmla="*/ 0 w 1176"/>
                  <a:gd name="T11" fmla="*/ 0 h 606"/>
                  <a:gd name="T12" fmla="*/ 1176 w 1176"/>
                  <a:gd name="T13" fmla="*/ 606 h 6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T10" t="T11" r="T12" b="T13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904" name="Freeform 328"/>
              <p:cNvSpPr>
                <a:spLocks noChangeArrowheads="1"/>
              </p:cNvSpPr>
              <p:nvPr/>
            </p:nvSpPr>
            <p:spPr bwMode="auto">
              <a:xfrm>
                <a:off x="4349" y="3655"/>
                <a:ext cx="161" cy="44"/>
              </a:xfrm>
              <a:custGeom>
                <a:avLst/>
                <a:gdLst>
                  <a:gd name="G0" fmla="+- 0 0 0"/>
                  <a:gd name="G1" fmla="+- 0 0 0"/>
                  <a:gd name="G2" fmla="+- 1 0 0"/>
                  <a:gd name="G3" fmla="+- 1 0 0"/>
                  <a:gd name="G4" fmla="+- 1 0 0"/>
                  <a:gd name="G5" fmla="+- 1 0 0"/>
                  <a:gd name="G6" fmla="+- 24 0 0"/>
                  <a:gd name="G7" fmla="+- 0 0 0"/>
                  <a:gd name="T0" fmla="*/ 1 w 2532"/>
                  <a:gd name="T1" fmla="*/ 0 h 723"/>
                  <a:gd name="T2" fmla="*/ 1 w 2532"/>
                  <a:gd name="T3" fmla="*/ 0 h 723"/>
                  <a:gd name="T4" fmla="*/ 2 w 2532"/>
                  <a:gd name="T5" fmla="*/ 1 h 723"/>
                  <a:gd name="T6" fmla="*/ 2 w 2532"/>
                  <a:gd name="T7" fmla="*/ 1 h 723"/>
                  <a:gd name="T8" fmla="*/ 0 w 2532"/>
                  <a:gd name="T9" fmla="*/ 1 h 723"/>
                  <a:gd name="T10" fmla="*/ 1 w 2532"/>
                  <a:gd name="T11" fmla="*/ 0 h 723"/>
                  <a:gd name="T12" fmla="*/ 0 w 2532"/>
                  <a:gd name="T13" fmla="*/ 0 h 723"/>
                  <a:gd name="T14" fmla="*/ 2532 w 2532"/>
                  <a:gd name="T15" fmla="*/ 723 h 7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905" name="Freeform 329"/>
              <p:cNvSpPr>
                <a:spLocks noChangeArrowheads="1"/>
              </p:cNvSpPr>
              <p:nvPr/>
            </p:nvSpPr>
            <p:spPr bwMode="auto">
              <a:xfrm flipV="1">
                <a:off x="4511" y="3652"/>
                <a:ext cx="65" cy="45"/>
              </a:xfrm>
              <a:custGeom>
                <a:avLst/>
                <a:gdLst>
                  <a:gd name="G0" fmla="+- 0 0 0"/>
                  <a:gd name="G1" fmla="+- 0 0 0"/>
                  <a:gd name="G2" fmla="+- 1 0 0"/>
                  <a:gd name="G3" fmla="+- 1 0 0"/>
                  <a:gd name="G4" fmla="+- 1 0 0"/>
                  <a:gd name="G5" fmla="+- 1 0 0"/>
                  <a:gd name="G6" fmla="+- 24 0 0"/>
                  <a:gd name="G7" fmla="+- 0 0 0"/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3 h 723"/>
                  <a:gd name="T6" fmla="*/ 0 w 2532"/>
                  <a:gd name="T7" fmla="*/ 3 h 723"/>
                  <a:gd name="T8" fmla="*/ 0 w 2532"/>
                  <a:gd name="T9" fmla="*/ 1 h 723"/>
                  <a:gd name="T10" fmla="*/ 0 w 2532"/>
                  <a:gd name="T11" fmla="*/ 0 h 723"/>
                  <a:gd name="T12" fmla="*/ 0 w 2532"/>
                  <a:gd name="T13" fmla="*/ 0 h 723"/>
                  <a:gd name="T14" fmla="*/ 2532 w 2532"/>
                  <a:gd name="T15" fmla="*/ 723 h 7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4906" name="Group 330"/>
            <p:cNvGrpSpPr>
              <a:grpSpLocks/>
            </p:cNvGrpSpPr>
            <p:nvPr/>
          </p:nvGrpSpPr>
          <p:grpSpPr bwMode="auto">
            <a:xfrm>
              <a:off x="3503" y="1916"/>
              <a:ext cx="279" cy="260"/>
              <a:chOff x="3503" y="1916"/>
              <a:chExt cx="279" cy="260"/>
            </a:xfrm>
          </p:grpSpPr>
          <p:pic>
            <p:nvPicPr>
              <p:cNvPr id="24907" name="Picture 331"/>
              <p:cNvPicPr>
                <a:picLocks noChangeAspect="1" noChangeArrowheads="1"/>
              </p:cNvPicPr>
              <p:nvPr/>
            </p:nvPicPr>
            <p:blipFill>
              <a:blip r:embed="rId20"/>
              <a:srcRect/>
              <a:stretch>
                <a:fillRect/>
              </a:stretch>
            </p:blipFill>
            <p:spPr bwMode="auto">
              <a:xfrm>
                <a:off x="3503" y="1916"/>
                <a:ext cx="277" cy="140"/>
              </a:xfrm>
              <a:prstGeom prst="rect">
                <a:avLst/>
              </a:prstGeom>
              <a:noFill/>
              <a:ln w="9525" cap="flat">
                <a:noFill/>
                <a:round/>
                <a:headEnd/>
                <a:tailEnd/>
              </a:ln>
              <a:effectLst/>
            </p:spPr>
          </p:pic>
          <p:pic>
            <p:nvPicPr>
              <p:cNvPr id="24908" name="Picture 332"/>
              <p:cNvPicPr>
                <a:picLocks noChangeAspect="1" noChangeArrowheads="1"/>
              </p:cNvPicPr>
              <p:nvPr/>
            </p:nvPicPr>
            <p:blipFill>
              <a:blip r:embed="rId21"/>
              <a:srcRect/>
              <a:stretch>
                <a:fillRect/>
              </a:stretch>
            </p:blipFill>
            <p:spPr bwMode="auto">
              <a:xfrm rot="120000">
                <a:off x="3517" y="2072"/>
                <a:ext cx="228" cy="99"/>
              </a:xfrm>
              <a:prstGeom prst="rect">
                <a:avLst/>
              </a:prstGeom>
              <a:noFill/>
              <a:ln w="9525" cap="flat">
                <a:noFill/>
                <a:round/>
                <a:headEnd/>
                <a:tailEnd/>
              </a:ln>
              <a:effectLst/>
            </p:spPr>
          </p:pic>
          <p:sp>
            <p:nvSpPr>
              <p:cNvPr id="24909" name="Freeform 333"/>
              <p:cNvSpPr>
                <a:spLocks noChangeArrowheads="1"/>
              </p:cNvSpPr>
              <p:nvPr/>
            </p:nvSpPr>
            <p:spPr bwMode="auto">
              <a:xfrm>
                <a:off x="3592" y="1975"/>
                <a:ext cx="183" cy="130"/>
              </a:xfrm>
              <a:custGeom>
                <a:avLst/>
                <a:gdLst>
                  <a:gd name="G0" fmla="+- 1 0 0"/>
                  <a:gd name="G1" fmla="+- 1734 0 0"/>
                  <a:gd name="G2" fmla="+- 1 0 0"/>
                  <a:gd name="G3" fmla="+- 1 0 0"/>
                  <a:gd name="G4" fmla="+- 1 0 0"/>
                  <a:gd name="T0" fmla="*/ 1 w 2982"/>
                  <a:gd name="T1" fmla="*/ 0 h 2442"/>
                  <a:gd name="T2" fmla="*/ 0 w 2982"/>
                  <a:gd name="T3" fmla="*/ 1 h 2442"/>
                  <a:gd name="T4" fmla="*/ 4 w 2982"/>
                  <a:gd name="T5" fmla="*/ 1 h 2442"/>
                  <a:gd name="T6" fmla="*/ 4 w 2982"/>
                  <a:gd name="T7" fmla="*/ 1 h 2442"/>
                  <a:gd name="T8" fmla="*/ 1 w 2982"/>
                  <a:gd name="T9" fmla="*/ 0 h 2442"/>
                  <a:gd name="T10" fmla="*/ 0 w 2982"/>
                  <a:gd name="T11" fmla="*/ 0 h 2442"/>
                  <a:gd name="T12" fmla="*/ 2982 w 2982"/>
                  <a:gd name="T13" fmla="*/ 2442 h 24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T10" t="T11" r="T12" b="T13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360" cap="sq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24910" name="Picture 334"/>
              <p:cNvPicPr>
                <a:picLocks noChangeAspect="1" noChangeArrowheads="1"/>
              </p:cNvPicPr>
              <p:nvPr/>
            </p:nvPicPr>
            <p:blipFill>
              <a:blip r:embed="rId22"/>
              <a:srcRect/>
              <a:stretch>
                <a:fillRect/>
              </a:stretch>
            </p:blipFill>
            <p:spPr bwMode="auto">
              <a:xfrm>
                <a:off x="3601" y="1978"/>
                <a:ext cx="166" cy="118"/>
              </a:xfrm>
              <a:prstGeom prst="rect">
                <a:avLst/>
              </a:prstGeom>
              <a:noFill/>
              <a:ln w="9525" cap="flat">
                <a:noFill/>
                <a:round/>
                <a:headEnd/>
                <a:tailEnd/>
              </a:ln>
              <a:effectLst/>
            </p:spPr>
          </p:pic>
          <p:sp>
            <p:nvSpPr>
              <p:cNvPr id="24911" name="Freeform 335"/>
              <p:cNvSpPr>
                <a:spLocks noChangeArrowheads="1"/>
              </p:cNvSpPr>
              <p:nvPr/>
            </p:nvSpPr>
            <p:spPr bwMode="auto">
              <a:xfrm>
                <a:off x="3626" y="1971"/>
                <a:ext cx="155" cy="23"/>
              </a:xfrm>
              <a:custGeom>
                <a:avLst/>
                <a:gdLst>
                  <a:gd name="G0" fmla="+- 1 0 0"/>
                  <a:gd name="G1" fmla="+- 1 0 0"/>
                  <a:gd name="G2" fmla="+- 1 0 0"/>
                  <a:gd name="G3" fmla="+- 86 0 0"/>
                  <a:gd name="G4" fmla="+- 1 0 0"/>
                  <a:gd name="T0" fmla="*/ 1 w 2528"/>
                  <a:gd name="T1" fmla="*/ 0 h 455"/>
                  <a:gd name="T2" fmla="*/ 4 w 2528"/>
                  <a:gd name="T3" fmla="*/ 1 h 455"/>
                  <a:gd name="T4" fmla="*/ 4 w 2528"/>
                  <a:gd name="T5" fmla="*/ 1 h 455"/>
                  <a:gd name="T6" fmla="*/ 0 w 2528"/>
                  <a:gd name="T7" fmla="*/ 1 h 455"/>
                  <a:gd name="T8" fmla="*/ 1 w 2528"/>
                  <a:gd name="T9" fmla="*/ 0 h 455"/>
                  <a:gd name="T10" fmla="*/ 0 w 2528"/>
                  <a:gd name="T11" fmla="*/ 0 h 455"/>
                  <a:gd name="T12" fmla="*/ 2528 w 2528"/>
                  <a:gd name="T13" fmla="*/ 455 h 4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T10" t="T11" r="T12" b="T13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912" name="Freeform 336"/>
              <p:cNvSpPr>
                <a:spLocks noChangeArrowheads="1"/>
              </p:cNvSpPr>
              <p:nvPr/>
            </p:nvSpPr>
            <p:spPr bwMode="auto">
              <a:xfrm>
                <a:off x="3590" y="1971"/>
                <a:ext cx="42" cy="101"/>
              </a:xfrm>
              <a:custGeom>
                <a:avLst/>
                <a:gdLst>
                  <a:gd name="G0" fmla="+- 1 0 0"/>
                  <a:gd name="G1" fmla="+- 1869 0 0"/>
                  <a:gd name="G2" fmla="+- 1 0 0"/>
                  <a:gd name="G3" fmla="+- 1 0 0"/>
                  <a:gd name="G4" fmla="+- 1 0 0"/>
                  <a:gd name="T0" fmla="*/ 1 w 702"/>
                  <a:gd name="T1" fmla="*/ 0 h 1893"/>
                  <a:gd name="T2" fmla="*/ 0 w 702"/>
                  <a:gd name="T3" fmla="*/ 1 h 1893"/>
                  <a:gd name="T4" fmla="*/ 1 w 702"/>
                  <a:gd name="T5" fmla="*/ 1 h 1893"/>
                  <a:gd name="T6" fmla="*/ 1 w 702"/>
                  <a:gd name="T7" fmla="*/ 1 h 1893"/>
                  <a:gd name="T8" fmla="*/ 1 w 702"/>
                  <a:gd name="T9" fmla="*/ 0 h 1893"/>
                  <a:gd name="T10" fmla="*/ 0 w 702"/>
                  <a:gd name="T11" fmla="*/ 0 h 1893"/>
                  <a:gd name="T12" fmla="*/ 702 w 702"/>
                  <a:gd name="T13" fmla="*/ 1893 h 18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T10" t="T11" r="T12" b="T13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913" name="Freeform 337"/>
              <p:cNvSpPr>
                <a:spLocks noChangeArrowheads="1"/>
              </p:cNvSpPr>
              <p:nvPr/>
            </p:nvSpPr>
            <p:spPr bwMode="auto">
              <a:xfrm>
                <a:off x="3734" y="1989"/>
                <a:ext cx="46" cy="116"/>
              </a:xfrm>
              <a:custGeom>
                <a:avLst/>
                <a:gdLst>
                  <a:gd name="G0" fmla="+- 1 0 0"/>
                  <a:gd name="G1" fmla="+- 1 0 0"/>
                  <a:gd name="G2" fmla="+- 2148 0 0"/>
                  <a:gd name="G3" fmla="+- 1 0 0"/>
                  <a:gd name="G4" fmla="+- 1 0 0"/>
                  <a:gd name="T0" fmla="*/ 1 w 756"/>
                  <a:gd name="T1" fmla="*/ 0 h 2184"/>
                  <a:gd name="T2" fmla="*/ 1 w 756"/>
                  <a:gd name="T3" fmla="*/ 1 h 2184"/>
                  <a:gd name="T4" fmla="*/ 0 w 756"/>
                  <a:gd name="T5" fmla="*/ 1 h 2184"/>
                  <a:gd name="T6" fmla="*/ 1 w 756"/>
                  <a:gd name="T7" fmla="*/ 1 h 2184"/>
                  <a:gd name="T8" fmla="*/ 1 w 756"/>
                  <a:gd name="T9" fmla="*/ 0 h 2184"/>
                  <a:gd name="T10" fmla="*/ 0 w 756"/>
                  <a:gd name="T11" fmla="*/ 0 h 2184"/>
                  <a:gd name="T12" fmla="*/ 756 w 756"/>
                  <a:gd name="T13" fmla="*/ 2184 h 2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T10" t="T11" r="T12" b="T13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DDDDDD"/>
                  </a:gs>
                  <a:gs pos="100000">
                    <a:srgbClr val="FFFFFF"/>
                  </a:gs>
                </a:gsLst>
                <a:lin ang="5400000" scaled="1"/>
              </a:gra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914" name="Freeform 338"/>
              <p:cNvSpPr>
                <a:spLocks noChangeArrowheads="1"/>
              </p:cNvSpPr>
              <p:nvPr/>
            </p:nvSpPr>
            <p:spPr bwMode="auto">
              <a:xfrm>
                <a:off x="3590" y="2067"/>
                <a:ext cx="170" cy="38"/>
              </a:xfrm>
              <a:custGeom>
                <a:avLst/>
                <a:gdLst>
                  <a:gd name="G0" fmla="+- 1 0 0"/>
                  <a:gd name="G1" fmla="+- 99 0 0"/>
                  <a:gd name="G2" fmla="+- 1 0 0"/>
                  <a:gd name="G3" fmla="+- 1 0 0"/>
                  <a:gd name="G4" fmla="+- 1 0 0"/>
                  <a:gd name="G5" fmla="+- 1 0 0"/>
                  <a:gd name="G6" fmla="+- 1 0 0"/>
                  <a:gd name="T0" fmla="*/ 1 w 2773"/>
                  <a:gd name="T1" fmla="*/ 0 h 738"/>
                  <a:gd name="T2" fmla="*/ 0 w 2773"/>
                  <a:gd name="T3" fmla="*/ 1 h 738"/>
                  <a:gd name="T4" fmla="*/ 4 w 2773"/>
                  <a:gd name="T5" fmla="*/ 1 h 738"/>
                  <a:gd name="T6" fmla="*/ 4 w 2773"/>
                  <a:gd name="T7" fmla="*/ 1 h 738"/>
                  <a:gd name="T8" fmla="*/ 1 w 2773"/>
                  <a:gd name="T9" fmla="*/ 0 h 738"/>
                  <a:gd name="T10" fmla="*/ 0 w 2773"/>
                  <a:gd name="T11" fmla="*/ 0 h 738"/>
                  <a:gd name="T12" fmla="*/ 2773 w 2773"/>
                  <a:gd name="T13" fmla="*/ 738 h 7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T10" t="T11" r="T12" b="T13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00CC"/>
                  </a:gs>
                  <a:gs pos="100000">
                    <a:srgbClr val="FFFFFF"/>
                  </a:gs>
                </a:gsLst>
                <a:lin ang="0" scaled="1"/>
              </a:gra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915" name="Freeform 339"/>
              <p:cNvSpPr>
                <a:spLocks noChangeArrowheads="1"/>
              </p:cNvSpPr>
              <p:nvPr/>
            </p:nvSpPr>
            <p:spPr bwMode="auto">
              <a:xfrm>
                <a:off x="3739" y="1990"/>
                <a:ext cx="43" cy="117"/>
              </a:xfrm>
              <a:custGeom>
                <a:avLst/>
                <a:gdLst>
                  <a:gd name="G0" fmla="+- 1 0 0"/>
                  <a:gd name="G1" fmla="+- 1 0 0"/>
                  <a:gd name="G2" fmla="+- 1 0 0"/>
                  <a:gd name="G3" fmla="+- 1647 0 0"/>
                  <a:gd name="G4" fmla="+- 1 0 0"/>
                  <a:gd name="T0" fmla="*/ 3 w 637"/>
                  <a:gd name="T1" fmla="*/ 0 h 1659"/>
                  <a:gd name="T2" fmla="*/ 3 w 637"/>
                  <a:gd name="T3" fmla="*/ 0 h 1659"/>
                  <a:gd name="T4" fmla="*/ 1 w 637"/>
                  <a:gd name="T5" fmla="*/ 21 h 1659"/>
                  <a:gd name="T6" fmla="*/ 0 w 637"/>
                  <a:gd name="T7" fmla="*/ 21 h 1659"/>
                  <a:gd name="T8" fmla="*/ 3 w 637"/>
                  <a:gd name="T9" fmla="*/ 0 h 1659"/>
                  <a:gd name="T10" fmla="*/ 0 w 637"/>
                  <a:gd name="T11" fmla="*/ 0 h 1659"/>
                  <a:gd name="T12" fmla="*/ 637 w 637"/>
                  <a:gd name="T13" fmla="*/ 1659 h 16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T10" t="T11" r="T12" b="T13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916" name="Freeform 340"/>
              <p:cNvSpPr>
                <a:spLocks noChangeArrowheads="1"/>
              </p:cNvSpPr>
              <p:nvPr/>
            </p:nvSpPr>
            <p:spPr bwMode="auto">
              <a:xfrm>
                <a:off x="3590" y="2072"/>
                <a:ext cx="151" cy="38"/>
              </a:xfrm>
              <a:custGeom>
                <a:avLst/>
                <a:gdLst>
                  <a:gd name="G0" fmla="+- 1 0 0"/>
                  <a:gd name="T0" fmla="*/ 57 256 1"/>
                  <a:gd name="T1" fmla="*/ 0 256 1"/>
                  <a:gd name="G1" fmla="+- 0 T0 T1"/>
                  <a:gd name="G2" fmla="sin 0 G1"/>
                  <a:gd name="G3" fmla="+- 1 0 0"/>
                  <a:gd name="G4" fmla="+- 1 0 0"/>
                  <a:gd name="G5" fmla="+- 1 0 0"/>
                  <a:gd name="T2" fmla="*/ 0 w 2216"/>
                  <a:gd name="T3" fmla="*/ 0 h 550"/>
                  <a:gd name="T4" fmla="*/ 1 w 2216"/>
                  <a:gd name="T5" fmla="*/ 1 h 550"/>
                  <a:gd name="T6" fmla="*/ 13 w 2216"/>
                  <a:gd name="T7" fmla="*/ 7 h 550"/>
                  <a:gd name="T8" fmla="*/ 13 w 2216"/>
                  <a:gd name="T9" fmla="*/ 6 h 550"/>
                  <a:gd name="T10" fmla="*/ 0 w 2216"/>
                  <a:gd name="T11" fmla="*/ 0 h 550"/>
                  <a:gd name="T12" fmla="*/ 0 w 2216"/>
                  <a:gd name="T13" fmla="*/ 0 h 550"/>
                  <a:gd name="T14" fmla="*/ 2216 w 2216"/>
                  <a:gd name="T15" fmla="*/ 550 h 550"/>
                </a:gdLst>
                <a:ahLst/>
                <a:cxnLst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4917" name="Group 341"/>
              <p:cNvGrpSpPr>
                <a:grpSpLocks/>
              </p:cNvGrpSpPr>
              <p:nvPr/>
            </p:nvGrpSpPr>
            <p:grpSpPr bwMode="auto">
              <a:xfrm>
                <a:off x="3588" y="2114"/>
                <a:ext cx="51" cy="22"/>
                <a:chOff x="3588" y="2114"/>
                <a:chExt cx="51" cy="22"/>
              </a:xfrm>
            </p:grpSpPr>
            <p:sp>
              <p:nvSpPr>
                <p:cNvPr id="24918" name="Freeform 342"/>
                <p:cNvSpPr>
                  <a:spLocks noChangeArrowheads="1"/>
                </p:cNvSpPr>
                <p:nvPr/>
              </p:nvSpPr>
              <p:spPr bwMode="auto">
                <a:xfrm>
                  <a:off x="3588" y="2114"/>
                  <a:ext cx="51" cy="22"/>
                </a:xfrm>
                <a:custGeom>
                  <a:avLst/>
                  <a:gdLst>
                    <a:gd name="G0" fmla="+- 1 0 0"/>
                    <a:gd name="G1" fmla="+- 1 0 0"/>
                    <a:gd name="G2" fmla="+- 1 0 0"/>
                    <a:gd name="G3" fmla="+- 183 0 0"/>
                    <a:gd name="G4" fmla="+- 1 0 0"/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w 752"/>
                    <a:gd name="T11" fmla="*/ 0 h 327"/>
                    <a:gd name="T12" fmla="*/ 752 w 752"/>
                    <a:gd name="T13" fmla="*/ 327 h 3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T10" t="T11" r="T12" b="T13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 w="9525" cap="flat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919" name="Freeform 343"/>
                <p:cNvSpPr>
                  <a:spLocks noChangeArrowheads="1"/>
                </p:cNvSpPr>
                <p:nvPr/>
              </p:nvSpPr>
              <p:spPr bwMode="auto">
                <a:xfrm>
                  <a:off x="3589" y="2115"/>
                  <a:ext cx="49" cy="21"/>
                </a:xfrm>
                <a:custGeom>
                  <a:avLst/>
                  <a:gdLst>
                    <a:gd name="G0" fmla="+- 1 0 0"/>
                    <a:gd name="G1" fmla="+- 1 0 0"/>
                    <a:gd name="G2" fmla="+- 1 0 0"/>
                    <a:gd name="G3" fmla="+- 173 0 0"/>
                    <a:gd name="G4" fmla="+- 1 0 0"/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w 726"/>
                    <a:gd name="T11" fmla="*/ 0 h 311"/>
                    <a:gd name="T12" fmla="*/ 726 w 726"/>
                    <a:gd name="T13" fmla="*/ 311 h 3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T10" t="T11" r="T12" b="T13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 w="9525" cap="flat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920" name="Freeform 344"/>
                <p:cNvSpPr>
                  <a:spLocks noChangeArrowheads="1"/>
                </p:cNvSpPr>
                <p:nvPr/>
              </p:nvSpPr>
              <p:spPr bwMode="auto">
                <a:xfrm>
                  <a:off x="3592" y="2123"/>
                  <a:ext cx="17" cy="6"/>
                </a:xfrm>
                <a:custGeom>
                  <a:avLst/>
                  <a:gdLst>
                    <a:gd name="G0" fmla="+- 44 0 0"/>
                    <a:gd name="G1" fmla="+- 1 0 0"/>
                    <a:gd name="G2" fmla="+- 25 0 0"/>
                    <a:gd name="G3" fmla="+- 1 0 0"/>
                    <a:gd name="G4" fmla="+- 44 0 0"/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w 258"/>
                    <a:gd name="T11" fmla="*/ 0 h 100"/>
                    <a:gd name="T12" fmla="*/ 258 w 258"/>
                    <a:gd name="T13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T10" t="T11" r="T12" b="T13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00CC99"/>
                </a:solidFill>
                <a:ln w="9525" cap="flat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921" name="Freeform 345"/>
                <p:cNvSpPr>
                  <a:spLocks noChangeArrowheads="1"/>
                </p:cNvSpPr>
                <p:nvPr/>
              </p:nvSpPr>
              <p:spPr bwMode="auto">
                <a:xfrm>
                  <a:off x="3592" y="2127"/>
                  <a:ext cx="12" cy="3"/>
                </a:xfrm>
                <a:custGeom>
                  <a:avLst/>
                  <a:gdLst>
                    <a:gd name="G0" fmla="+- 0 0 0"/>
                    <a:gd name="G1" fmla="+- 1 0 0"/>
                    <a:gd name="G2" fmla="+- 1 0 0"/>
                    <a:gd name="G3" fmla="+- 9 0 0"/>
                    <a:gd name="G4" fmla="+- 0 0 0"/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w 194"/>
                    <a:gd name="T11" fmla="*/ 0 h 63"/>
                    <a:gd name="T12" fmla="*/ 194 w 194"/>
                    <a:gd name="T13" fmla="*/ 63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T10" t="T11" r="T12" b="T13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 w="9525" cap="flat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922" name="Freeform 346"/>
                <p:cNvSpPr>
                  <a:spLocks noChangeArrowheads="1"/>
                </p:cNvSpPr>
                <p:nvPr/>
              </p:nvSpPr>
              <p:spPr bwMode="auto">
                <a:xfrm>
                  <a:off x="3607" y="2128"/>
                  <a:ext cx="17" cy="6"/>
                </a:xfrm>
                <a:custGeom>
                  <a:avLst/>
                  <a:gdLst>
                    <a:gd name="G0" fmla="+- 46 0 0"/>
                    <a:gd name="G1" fmla="+- 1 0 0"/>
                    <a:gd name="G2" fmla="+- 26 0 0"/>
                    <a:gd name="G3" fmla="+- 1 0 0"/>
                    <a:gd name="G4" fmla="+- 46 0 0"/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w 258"/>
                    <a:gd name="T11" fmla="*/ 0 h 102"/>
                    <a:gd name="T12" fmla="*/ 258 w 258"/>
                    <a:gd name="T13" fmla="*/ 102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T10" t="T11" r="T12" b="T13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rgbClr val="00CC99"/>
                </a:solidFill>
                <a:ln w="9525" cap="flat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923" name="Freeform 347"/>
                <p:cNvSpPr>
                  <a:spLocks noChangeArrowheads="1"/>
                </p:cNvSpPr>
                <p:nvPr/>
              </p:nvSpPr>
              <p:spPr bwMode="auto">
                <a:xfrm>
                  <a:off x="3606" y="2131"/>
                  <a:ext cx="12" cy="3"/>
                </a:xfrm>
                <a:custGeom>
                  <a:avLst/>
                  <a:gdLst>
                    <a:gd name="G0" fmla="+- 0 0 0"/>
                    <a:gd name="G1" fmla="+- 1 0 0"/>
                    <a:gd name="G2" fmla="+- 1 0 0"/>
                    <a:gd name="G3" fmla="+- 9 0 0"/>
                    <a:gd name="G4" fmla="+- 0 0 0"/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w 194"/>
                    <a:gd name="T11" fmla="*/ 0 h 63"/>
                    <a:gd name="T12" fmla="*/ 194 w 194"/>
                    <a:gd name="T13" fmla="*/ 63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T10" t="T11" r="T12" b="T13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 w="9525" cap="flat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4924" name="Freeform 348"/>
              <p:cNvSpPr>
                <a:spLocks noChangeArrowheads="1"/>
              </p:cNvSpPr>
              <p:nvPr/>
            </p:nvSpPr>
            <p:spPr bwMode="auto">
              <a:xfrm>
                <a:off x="3676" y="2118"/>
                <a:ext cx="62" cy="50"/>
              </a:xfrm>
              <a:custGeom>
                <a:avLst/>
                <a:gdLst>
                  <a:gd name="G0" fmla="+- 0 0 0"/>
                  <a:gd name="G1" fmla="+- 1 0 0"/>
                  <a:gd name="G2" fmla="+- 1 0 0"/>
                  <a:gd name="G3" fmla="+- 792 0 0"/>
                  <a:gd name="G4" fmla="+- 0 0 0"/>
                  <a:gd name="T0" fmla="*/ 1 w 990"/>
                  <a:gd name="T1" fmla="*/ 3 h 792"/>
                  <a:gd name="T2" fmla="*/ 2 w 990"/>
                  <a:gd name="T3" fmla="*/ 0 h 792"/>
                  <a:gd name="T4" fmla="*/ 2 w 990"/>
                  <a:gd name="T5" fmla="*/ 1 h 792"/>
                  <a:gd name="T6" fmla="*/ 0 w 990"/>
                  <a:gd name="T7" fmla="*/ 3 h 792"/>
                  <a:gd name="T8" fmla="*/ 1 w 990"/>
                  <a:gd name="T9" fmla="*/ 3 h 792"/>
                  <a:gd name="T10" fmla="*/ 0 w 990"/>
                  <a:gd name="T11" fmla="*/ 0 h 792"/>
                  <a:gd name="T12" fmla="*/ 990 w 990"/>
                  <a:gd name="T13" fmla="*/ 792 h 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T10" t="T11" r="T12" b="T13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925" name="Freeform 349"/>
              <p:cNvSpPr>
                <a:spLocks noChangeArrowheads="1"/>
              </p:cNvSpPr>
              <p:nvPr/>
            </p:nvSpPr>
            <p:spPr bwMode="auto">
              <a:xfrm>
                <a:off x="3516" y="2122"/>
                <a:ext cx="159" cy="45"/>
              </a:xfrm>
              <a:custGeom>
                <a:avLst/>
                <a:gdLst>
                  <a:gd name="G0" fmla="+- 0 0 0"/>
                  <a:gd name="G1" fmla="+- 0 0 0"/>
                  <a:gd name="G2" fmla="+- 1 0 0"/>
                  <a:gd name="G3" fmla="+- 1 0 0"/>
                  <a:gd name="G4" fmla="+- 1 0 0"/>
                  <a:gd name="G5" fmla="+- 1 0 0"/>
                  <a:gd name="G6" fmla="+- 24 0 0"/>
                  <a:gd name="G7" fmla="+- 0 0 0"/>
                  <a:gd name="T0" fmla="*/ 1 w 2532"/>
                  <a:gd name="T1" fmla="*/ 0 h 723"/>
                  <a:gd name="T2" fmla="*/ 1 w 2532"/>
                  <a:gd name="T3" fmla="*/ 0 h 723"/>
                  <a:gd name="T4" fmla="*/ 6 w 2532"/>
                  <a:gd name="T5" fmla="*/ 3 h 723"/>
                  <a:gd name="T6" fmla="*/ 6 w 2532"/>
                  <a:gd name="T7" fmla="*/ 3 h 723"/>
                  <a:gd name="T8" fmla="*/ 0 w 2532"/>
                  <a:gd name="T9" fmla="*/ 1 h 723"/>
                  <a:gd name="T10" fmla="*/ 1 w 2532"/>
                  <a:gd name="T11" fmla="*/ 0 h 723"/>
                  <a:gd name="T12" fmla="*/ 0 w 2532"/>
                  <a:gd name="T13" fmla="*/ 0 h 723"/>
                  <a:gd name="T14" fmla="*/ 2532 w 2532"/>
                  <a:gd name="T15" fmla="*/ 723 h 7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926" name="Freeform 350"/>
              <p:cNvSpPr>
                <a:spLocks noChangeArrowheads="1"/>
              </p:cNvSpPr>
              <p:nvPr/>
            </p:nvSpPr>
            <p:spPr bwMode="auto">
              <a:xfrm>
                <a:off x="3517" y="2113"/>
                <a:ext cx="1" cy="8"/>
              </a:xfrm>
              <a:custGeom>
                <a:avLst/>
                <a:gdLst>
                  <a:gd name="G0" fmla="+- 1 0 0"/>
                  <a:gd name="G1" fmla="+- 1 0 0"/>
                  <a:gd name="G2" fmla="+- 144 0 0"/>
                  <a:gd name="G3" fmla="+- 0 0 0"/>
                  <a:gd name="G4" fmla="+- 1 0 0"/>
                  <a:gd name="T0" fmla="*/ 1 w 26"/>
                  <a:gd name="T1" fmla="*/ 1 h 147"/>
                  <a:gd name="T2" fmla="*/ 1 w 26"/>
                  <a:gd name="T3" fmla="*/ 1 h 147"/>
                  <a:gd name="T4" fmla="*/ 0 w 26"/>
                  <a:gd name="T5" fmla="*/ 1 h 147"/>
                  <a:gd name="T6" fmla="*/ 1 w 26"/>
                  <a:gd name="T7" fmla="*/ 0 h 147"/>
                  <a:gd name="T8" fmla="*/ 1 w 26"/>
                  <a:gd name="T9" fmla="*/ 1 h 147"/>
                  <a:gd name="T10" fmla="*/ 0 w 26"/>
                  <a:gd name="T11" fmla="*/ 0 h 147"/>
                  <a:gd name="T12" fmla="*/ 26 w 26"/>
                  <a:gd name="T13" fmla="*/ 147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T10" t="T11" r="T12" b="T13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927" name="Freeform 351"/>
              <p:cNvSpPr>
                <a:spLocks noChangeArrowheads="1"/>
              </p:cNvSpPr>
              <p:nvPr/>
            </p:nvSpPr>
            <p:spPr bwMode="auto">
              <a:xfrm>
                <a:off x="3517" y="2075"/>
                <a:ext cx="73" cy="38"/>
              </a:xfrm>
              <a:custGeom>
                <a:avLst/>
                <a:gdLst>
                  <a:gd name="G0" fmla="+- 1 0 0"/>
                  <a:gd name="G1" fmla="+- 597 0 0"/>
                  <a:gd name="G2" fmla="+- 1 0 0"/>
                  <a:gd name="G3" fmla="+- 1 0 0"/>
                  <a:gd name="G4" fmla="+- 1 0 0"/>
                  <a:gd name="T0" fmla="*/ 2 w 1176"/>
                  <a:gd name="T1" fmla="*/ 0 h 606"/>
                  <a:gd name="T2" fmla="*/ 0 w 1176"/>
                  <a:gd name="T3" fmla="*/ 2 h 606"/>
                  <a:gd name="T4" fmla="*/ 1 w 1176"/>
                  <a:gd name="T5" fmla="*/ 2 h 606"/>
                  <a:gd name="T6" fmla="*/ 2 w 1176"/>
                  <a:gd name="T7" fmla="*/ 1 h 606"/>
                  <a:gd name="T8" fmla="*/ 2 w 1176"/>
                  <a:gd name="T9" fmla="*/ 0 h 606"/>
                  <a:gd name="T10" fmla="*/ 0 w 1176"/>
                  <a:gd name="T11" fmla="*/ 0 h 606"/>
                  <a:gd name="T12" fmla="*/ 1176 w 1176"/>
                  <a:gd name="T13" fmla="*/ 606 h 6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T10" t="T11" r="T12" b="T13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928" name="Freeform 352"/>
              <p:cNvSpPr>
                <a:spLocks noChangeArrowheads="1"/>
              </p:cNvSpPr>
              <p:nvPr/>
            </p:nvSpPr>
            <p:spPr bwMode="auto">
              <a:xfrm>
                <a:off x="3522" y="2115"/>
                <a:ext cx="151" cy="44"/>
              </a:xfrm>
              <a:custGeom>
                <a:avLst/>
                <a:gdLst>
                  <a:gd name="G0" fmla="+- 0 0 0"/>
                  <a:gd name="G1" fmla="+- 0 0 0"/>
                  <a:gd name="G2" fmla="+- 1 0 0"/>
                  <a:gd name="G3" fmla="+- 1 0 0"/>
                  <a:gd name="G4" fmla="+- 1 0 0"/>
                  <a:gd name="G5" fmla="+- 1 0 0"/>
                  <a:gd name="G6" fmla="+- 24 0 0"/>
                  <a:gd name="G7" fmla="+- 0 0 0"/>
                  <a:gd name="T0" fmla="*/ 1 w 2532"/>
                  <a:gd name="T1" fmla="*/ 0 h 723"/>
                  <a:gd name="T2" fmla="*/ 1 w 2532"/>
                  <a:gd name="T3" fmla="*/ 0 h 723"/>
                  <a:gd name="T4" fmla="*/ 2 w 2532"/>
                  <a:gd name="T5" fmla="*/ 1 h 723"/>
                  <a:gd name="T6" fmla="*/ 2 w 2532"/>
                  <a:gd name="T7" fmla="*/ 1 h 723"/>
                  <a:gd name="T8" fmla="*/ 0 w 2532"/>
                  <a:gd name="T9" fmla="*/ 1 h 723"/>
                  <a:gd name="T10" fmla="*/ 1 w 2532"/>
                  <a:gd name="T11" fmla="*/ 0 h 723"/>
                  <a:gd name="T12" fmla="*/ 0 w 2532"/>
                  <a:gd name="T13" fmla="*/ 0 h 723"/>
                  <a:gd name="T14" fmla="*/ 2532 w 2532"/>
                  <a:gd name="T15" fmla="*/ 723 h 7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929" name="Freeform 353"/>
              <p:cNvSpPr>
                <a:spLocks noChangeArrowheads="1"/>
              </p:cNvSpPr>
              <p:nvPr/>
            </p:nvSpPr>
            <p:spPr bwMode="auto">
              <a:xfrm flipV="1">
                <a:off x="3673" y="2112"/>
                <a:ext cx="61" cy="45"/>
              </a:xfrm>
              <a:custGeom>
                <a:avLst/>
                <a:gdLst>
                  <a:gd name="G0" fmla="+- 0 0 0"/>
                  <a:gd name="G1" fmla="+- 0 0 0"/>
                  <a:gd name="G2" fmla="+- 1 0 0"/>
                  <a:gd name="G3" fmla="+- 1 0 0"/>
                  <a:gd name="G4" fmla="+- 1 0 0"/>
                  <a:gd name="G5" fmla="+- 1 0 0"/>
                  <a:gd name="G6" fmla="+- 24 0 0"/>
                  <a:gd name="G7" fmla="+- 0 0 0"/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3 h 723"/>
                  <a:gd name="T6" fmla="*/ 0 w 2532"/>
                  <a:gd name="T7" fmla="*/ 3 h 723"/>
                  <a:gd name="T8" fmla="*/ 0 w 2532"/>
                  <a:gd name="T9" fmla="*/ 1 h 723"/>
                  <a:gd name="T10" fmla="*/ 0 w 2532"/>
                  <a:gd name="T11" fmla="*/ 0 h 723"/>
                  <a:gd name="T12" fmla="*/ 0 w 2532"/>
                  <a:gd name="T13" fmla="*/ 0 h 723"/>
                  <a:gd name="T14" fmla="*/ 2532 w 2532"/>
                  <a:gd name="T15" fmla="*/ 723 h 7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4930" name="Group 354"/>
            <p:cNvGrpSpPr>
              <a:grpSpLocks/>
            </p:cNvGrpSpPr>
            <p:nvPr/>
          </p:nvGrpSpPr>
          <p:grpSpPr bwMode="auto">
            <a:xfrm>
              <a:off x="3742" y="2030"/>
              <a:ext cx="260" cy="234"/>
              <a:chOff x="3742" y="2030"/>
              <a:chExt cx="260" cy="234"/>
            </a:xfrm>
          </p:grpSpPr>
          <p:pic>
            <p:nvPicPr>
              <p:cNvPr id="24931" name="Picture 355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3742" y="2030"/>
                <a:ext cx="260" cy="234"/>
              </a:xfrm>
              <a:prstGeom prst="rect">
                <a:avLst/>
              </a:prstGeom>
              <a:noFill/>
              <a:ln w="9525" cap="flat">
                <a:noFill/>
                <a:round/>
                <a:headEnd/>
                <a:tailEnd/>
              </a:ln>
              <a:effectLst/>
            </p:spPr>
          </p:pic>
          <p:sp>
            <p:nvSpPr>
              <p:cNvPr id="24932" name="Freeform 356"/>
              <p:cNvSpPr>
                <a:spLocks noChangeArrowheads="1"/>
              </p:cNvSpPr>
              <p:nvPr/>
            </p:nvSpPr>
            <p:spPr bwMode="auto">
              <a:xfrm flipH="1">
                <a:off x="3853" y="2053"/>
                <a:ext cx="122" cy="107"/>
              </a:xfrm>
              <a:custGeom>
                <a:avLst/>
                <a:gdLst>
                  <a:gd name="G0" fmla="+- 1 0 0"/>
                  <a:gd name="G1" fmla="+- 1 0 0"/>
                  <a:gd name="G2" fmla="+- 1 0 0"/>
                  <a:gd name="G3" fmla="+- 1 0 0"/>
                  <a:gd name="G4" fmla="+- 1 0 0"/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w 356"/>
                  <a:gd name="T11" fmla="*/ 0 h 368"/>
                  <a:gd name="T12" fmla="*/ 356 w 356"/>
                  <a:gd name="T13" fmla="*/ 368 h 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T10" t="T11" r="T12" b="T13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0099"/>
                  </a:gs>
                  <a:gs pos="100000">
                    <a:srgbClr val="FFFFFF"/>
                  </a:gs>
                </a:gsLst>
                <a:lin ang="2700000" scaled="1"/>
              </a:gra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4933" name="Group 357"/>
            <p:cNvGrpSpPr>
              <a:grpSpLocks/>
            </p:cNvGrpSpPr>
            <p:nvPr/>
          </p:nvGrpSpPr>
          <p:grpSpPr bwMode="auto">
            <a:xfrm>
              <a:off x="4603" y="3416"/>
              <a:ext cx="298" cy="260"/>
              <a:chOff x="4603" y="3416"/>
              <a:chExt cx="298" cy="260"/>
            </a:xfrm>
          </p:grpSpPr>
          <p:pic>
            <p:nvPicPr>
              <p:cNvPr id="24934" name="Picture 358"/>
              <p:cNvPicPr>
                <a:picLocks noChangeAspect="1" noChangeArrowheads="1"/>
              </p:cNvPicPr>
              <p:nvPr/>
            </p:nvPicPr>
            <p:blipFill>
              <a:blip r:embed="rId17"/>
              <a:srcRect/>
              <a:stretch>
                <a:fillRect/>
              </a:stretch>
            </p:blipFill>
            <p:spPr bwMode="auto">
              <a:xfrm>
                <a:off x="4603" y="3416"/>
                <a:ext cx="296" cy="140"/>
              </a:xfrm>
              <a:prstGeom prst="rect">
                <a:avLst/>
              </a:prstGeom>
              <a:noFill/>
              <a:ln w="9525" cap="flat">
                <a:noFill/>
                <a:round/>
                <a:headEnd/>
                <a:tailEnd/>
              </a:ln>
              <a:effectLst/>
            </p:spPr>
          </p:pic>
          <p:pic>
            <p:nvPicPr>
              <p:cNvPr id="24935" name="Picture 359"/>
              <p:cNvPicPr>
                <a:picLocks noChangeAspect="1" noChangeArrowheads="1"/>
              </p:cNvPicPr>
              <p:nvPr/>
            </p:nvPicPr>
            <p:blipFill>
              <a:blip r:embed="rId18" cstate="print"/>
              <a:srcRect/>
              <a:stretch>
                <a:fillRect/>
              </a:stretch>
            </p:blipFill>
            <p:spPr bwMode="auto">
              <a:xfrm rot="120000">
                <a:off x="4618" y="3572"/>
                <a:ext cx="243" cy="99"/>
              </a:xfrm>
              <a:prstGeom prst="rect">
                <a:avLst/>
              </a:prstGeom>
              <a:noFill/>
              <a:ln w="9525" cap="flat">
                <a:noFill/>
                <a:round/>
                <a:headEnd/>
                <a:tailEnd/>
              </a:ln>
              <a:effectLst/>
            </p:spPr>
          </p:pic>
          <p:sp>
            <p:nvSpPr>
              <p:cNvPr id="24936" name="Freeform 360"/>
              <p:cNvSpPr>
                <a:spLocks noChangeArrowheads="1"/>
              </p:cNvSpPr>
              <p:nvPr/>
            </p:nvSpPr>
            <p:spPr bwMode="auto">
              <a:xfrm>
                <a:off x="4698" y="3475"/>
                <a:ext cx="196" cy="130"/>
              </a:xfrm>
              <a:custGeom>
                <a:avLst/>
                <a:gdLst>
                  <a:gd name="G0" fmla="+- 1 0 0"/>
                  <a:gd name="G1" fmla="+- 1734 0 0"/>
                  <a:gd name="G2" fmla="+- 1 0 0"/>
                  <a:gd name="G3" fmla="+- 1 0 0"/>
                  <a:gd name="G4" fmla="+- 1 0 0"/>
                  <a:gd name="T0" fmla="*/ 1 w 2982"/>
                  <a:gd name="T1" fmla="*/ 0 h 2442"/>
                  <a:gd name="T2" fmla="*/ 0 w 2982"/>
                  <a:gd name="T3" fmla="*/ 1 h 2442"/>
                  <a:gd name="T4" fmla="*/ 4 w 2982"/>
                  <a:gd name="T5" fmla="*/ 1 h 2442"/>
                  <a:gd name="T6" fmla="*/ 4 w 2982"/>
                  <a:gd name="T7" fmla="*/ 1 h 2442"/>
                  <a:gd name="T8" fmla="*/ 1 w 2982"/>
                  <a:gd name="T9" fmla="*/ 0 h 2442"/>
                  <a:gd name="T10" fmla="*/ 0 w 2982"/>
                  <a:gd name="T11" fmla="*/ 0 h 2442"/>
                  <a:gd name="T12" fmla="*/ 2982 w 2982"/>
                  <a:gd name="T13" fmla="*/ 2442 h 24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T10" t="T11" r="T12" b="T13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360" cap="sq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24937" name="Picture 361"/>
              <p:cNvPicPr>
                <a:picLocks noChangeAspect="1" noChangeArrowheads="1"/>
              </p:cNvPicPr>
              <p:nvPr/>
            </p:nvPicPr>
            <p:blipFill>
              <a:blip r:embed="rId19"/>
              <a:srcRect/>
              <a:stretch>
                <a:fillRect/>
              </a:stretch>
            </p:blipFill>
            <p:spPr bwMode="auto">
              <a:xfrm>
                <a:off x="4708" y="3478"/>
                <a:ext cx="178" cy="118"/>
              </a:xfrm>
              <a:prstGeom prst="rect">
                <a:avLst/>
              </a:prstGeom>
              <a:noFill/>
              <a:ln w="9525" cap="flat">
                <a:noFill/>
                <a:round/>
                <a:headEnd/>
                <a:tailEnd/>
              </a:ln>
              <a:effectLst/>
            </p:spPr>
          </p:pic>
          <p:sp>
            <p:nvSpPr>
              <p:cNvPr id="24938" name="Freeform 362"/>
              <p:cNvSpPr>
                <a:spLocks noChangeArrowheads="1"/>
              </p:cNvSpPr>
              <p:nvPr/>
            </p:nvSpPr>
            <p:spPr bwMode="auto">
              <a:xfrm>
                <a:off x="4734" y="3471"/>
                <a:ext cx="166" cy="23"/>
              </a:xfrm>
              <a:custGeom>
                <a:avLst/>
                <a:gdLst>
                  <a:gd name="G0" fmla="+- 1 0 0"/>
                  <a:gd name="G1" fmla="+- 1 0 0"/>
                  <a:gd name="G2" fmla="+- 1 0 0"/>
                  <a:gd name="G3" fmla="+- 86 0 0"/>
                  <a:gd name="G4" fmla="+- 1 0 0"/>
                  <a:gd name="T0" fmla="*/ 1 w 2528"/>
                  <a:gd name="T1" fmla="*/ 0 h 455"/>
                  <a:gd name="T2" fmla="*/ 4 w 2528"/>
                  <a:gd name="T3" fmla="*/ 1 h 455"/>
                  <a:gd name="T4" fmla="*/ 4 w 2528"/>
                  <a:gd name="T5" fmla="*/ 1 h 455"/>
                  <a:gd name="T6" fmla="*/ 0 w 2528"/>
                  <a:gd name="T7" fmla="*/ 1 h 455"/>
                  <a:gd name="T8" fmla="*/ 1 w 2528"/>
                  <a:gd name="T9" fmla="*/ 0 h 455"/>
                  <a:gd name="T10" fmla="*/ 0 w 2528"/>
                  <a:gd name="T11" fmla="*/ 0 h 455"/>
                  <a:gd name="T12" fmla="*/ 2528 w 2528"/>
                  <a:gd name="T13" fmla="*/ 455 h 4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T10" t="T11" r="T12" b="T13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939" name="Freeform 363"/>
              <p:cNvSpPr>
                <a:spLocks noChangeArrowheads="1"/>
              </p:cNvSpPr>
              <p:nvPr/>
            </p:nvSpPr>
            <p:spPr bwMode="auto">
              <a:xfrm>
                <a:off x="4696" y="3471"/>
                <a:ext cx="45" cy="101"/>
              </a:xfrm>
              <a:custGeom>
                <a:avLst/>
                <a:gdLst>
                  <a:gd name="G0" fmla="+- 1 0 0"/>
                  <a:gd name="G1" fmla="+- 1869 0 0"/>
                  <a:gd name="G2" fmla="+- 1 0 0"/>
                  <a:gd name="G3" fmla="+- 1 0 0"/>
                  <a:gd name="G4" fmla="+- 1 0 0"/>
                  <a:gd name="T0" fmla="*/ 1 w 702"/>
                  <a:gd name="T1" fmla="*/ 0 h 1893"/>
                  <a:gd name="T2" fmla="*/ 0 w 702"/>
                  <a:gd name="T3" fmla="*/ 1 h 1893"/>
                  <a:gd name="T4" fmla="*/ 1 w 702"/>
                  <a:gd name="T5" fmla="*/ 1 h 1893"/>
                  <a:gd name="T6" fmla="*/ 1 w 702"/>
                  <a:gd name="T7" fmla="*/ 1 h 1893"/>
                  <a:gd name="T8" fmla="*/ 1 w 702"/>
                  <a:gd name="T9" fmla="*/ 0 h 1893"/>
                  <a:gd name="T10" fmla="*/ 0 w 702"/>
                  <a:gd name="T11" fmla="*/ 0 h 1893"/>
                  <a:gd name="T12" fmla="*/ 702 w 702"/>
                  <a:gd name="T13" fmla="*/ 1893 h 18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T10" t="T11" r="T12" b="T13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940" name="Freeform 364"/>
              <p:cNvSpPr>
                <a:spLocks noChangeArrowheads="1"/>
              </p:cNvSpPr>
              <p:nvPr/>
            </p:nvSpPr>
            <p:spPr bwMode="auto">
              <a:xfrm>
                <a:off x="4850" y="3489"/>
                <a:ext cx="49" cy="116"/>
              </a:xfrm>
              <a:custGeom>
                <a:avLst/>
                <a:gdLst>
                  <a:gd name="G0" fmla="+- 1 0 0"/>
                  <a:gd name="G1" fmla="+- 1 0 0"/>
                  <a:gd name="G2" fmla="+- 2148 0 0"/>
                  <a:gd name="G3" fmla="+- 1 0 0"/>
                  <a:gd name="G4" fmla="+- 1 0 0"/>
                  <a:gd name="T0" fmla="*/ 1 w 756"/>
                  <a:gd name="T1" fmla="*/ 0 h 2184"/>
                  <a:gd name="T2" fmla="*/ 1 w 756"/>
                  <a:gd name="T3" fmla="*/ 1 h 2184"/>
                  <a:gd name="T4" fmla="*/ 0 w 756"/>
                  <a:gd name="T5" fmla="*/ 1 h 2184"/>
                  <a:gd name="T6" fmla="*/ 1 w 756"/>
                  <a:gd name="T7" fmla="*/ 1 h 2184"/>
                  <a:gd name="T8" fmla="*/ 1 w 756"/>
                  <a:gd name="T9" fmla="*/ 0 h 2184"/>
                  <a:gd name="T10" fmla="*/ 0 w 756"/>
                  <a:gd name="T11" fmla="*/ 0 h 2184"/>
                  <a:gd name="T12" fmla="*/ 756 w 756"/>
                  <a:gd name="T13" fmla="*/ 2184 h 2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T10" t="T11" r="T12" b="T13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DDDDDD"/>
                  </a:gs>
                  <a:gs pos="100000">
                    <a:srgbClr val="FFFFFF"/>
                  </a:gs>
                </a:gsLst>
                <a:lin ang="5400000" scaled="1"/>
              </a:gra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941" name="Freeform 365"/>
              <p:cNvSpPr>
                <a:spLocks noChangeArrowheads="1"/>
              </p:cNvSpPr>
              <p:nvPr/>
            </p:nvSpPr>
            <p:spPr bwMode="auto">
              <a:xfrm>
                <a:off x="4696" y="3567"/>
                <a:ext cx="182" cy="38"/>
              </a:xfrm>
              <a:custGeom>
                <a:avLst/>
                <a:gdLst>
                  <a:gd name="G0" fmla="+- 1 0 0"/>
                  <a:gd name="G1" fmla="+- 99 0 0"/>
                  <a:gd name="G2" fmla="+- 1 0 0"/>
                  <a:gd name="G3" fmla="+- 1 0 0"/>
                  <a:gd name="G4" fmla="+- 1 0 0"/>
                  <a:gd name="G5" fmla="+- 1 0 0"/>
                  <a:gd name="G6" fmla="+- 1 0 0"/>
                  <a:gd name="T0" fmla="*/ 1 w 2773"/>
                  <a:gd name="T1" fmla="*/ 0 h 738"/>
                  <a:gd name="T2" fmla="*/ 0 w 2773"/>
                  <a:gd name="T3" fmla="*/ 1 h 738"/>
                  <a:gd name="T4" fmla="*/ 4 w 2773"/>
                  <a:gd name="T5" fmla="*/ 1 h 738"/>
                  <a:gd name="T6" fmla="*/ 4 w 2773"/>
                  <a:gd name="T7" fmla="*/ 1 h 738"/>
                  <a:gd name="T8" fmla="*/ 1 w 2773"/>
                  <a:gd name="T9" fmla="*/ 0 h 738"/>
                  <a:gd name="T10" fmla="*/ 0 w 2773"/>
                  <a:gd name="T11" fmla="*/ 0 h 738"/>
                  <a:gd name="T12" fmla="*/ 2773 w 2773"/>
                  <a:gd name="T13" fmla="*/ 738 h 7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T10" t="T11" r="T12" b="T13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00CC"/>
                  </a:gs>
                  <a:gs pos="100000">
                    <a:srgbClr val="FFFFFF"/>
                  </a:gs>
                </a:gsLst>
                <a:lin ang="0" scaled="1"/>
              </a:gra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942" name="Freeform 366"/>
              <p:cNvSpPr>
                <a:spLocks noChangeArrowheads="1"/>
              </p:cNvSpPr>
              <p:nvPr/>
            </p:nvSpPr>
            <p:spPr bwMode="auto">
              <a:xfrm>
                <a:off x="4855" y="3490"/>
                <a:ext cx="45" cy="117"/>
              </a:xfrm>
              <a:custGeom>
                <a:avLst/>
                <a:gdLst>
                  <a:gd name="G0" fmla="+- 1 0 0"/>
                  <a:gd name="G1" fmla="+- 1 0 0"/>
                  <a:gd name="G2" fmla="+- 1 0 0"/>
                  <a:gd name="G3" fmla="+- 1647 0 0"/>
                  <a:gd name="G4" fmla="+- 1 0 0"/>
                  <a:gd name="T0" fmla="*/ 3 w 637"/>
                  <a:gd name="T1" fmla="*/ 0 h 1659"/>
                  <a:gd name="T2" fmla="*/ 3 w 637"/>
                  <a:gd name="T3" fmla="*/ 0 h 1659"/>
                  <a:gd name="T4" fmla="*/ 1 w 637"/>
                  <a:gd name="T5" fmla="*/ 21 h 1659"/>
                  <a:gd name="T6" fmla="*/ 0 w 637"/>
                  <a:gd name="T7" fmla="*/ 21 h 1659"/>
                  <a:gd name="T8" fmla="*/ 3 w 637"/>
                  <a:gd name="T9" fmla="*/ 0 h 1659"/>
                  <a:gd name="T10" fmla="*/ 0 w 637"/>
                  <a:gd name="T11" fmla="*/ 0 h 1659"/>
                  <a:gd name="T12" fmla="*/ 637 w 637"/>
                  <a:gd name="T13" fmla="*/ 1659 h 16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T10" t="T11" r="T12" b="T13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943" name="Freeform 367"/>
              <p:cNvSpPr>
                <a:spLocks noChangeArrowheads="1"/>
              </p:cNvSpPr>
              <p:nvPr/>
            </p:nvSpPr>
            <p:spPr bwMode="auto">
              <a:xfrm>
                <a:off x="4696" y="3573"/>
                <a:ext cx="162" cy="38"/>
              </a:xfrm>
              <a:custGeom>
                <a:avLst/>
                <a:gdLst>
                  <a:gd name="G0" fmla="+- 1 0 0"/>
                  <a:gd name="T0" fmla="*/ 57 256 1"/>
                  <a:gd name="T1" fmla="*/ 0 256 1"/>
                  <a:gd name="G1" fmla="+- 0 T0 T1"/>
                  <a:gd name="G2" fmla="sin 0 G1"/>
                  <a:gd name="G3" fmla="+- 1 0 0"/>
                  <a:gd name="G4" fmla="+- 1 0 0"/>
                  <a:gd name="G5" fmla="+- 1 0 0"/>
                  <a:gd name="T2" fmla="*/ 0 w 2216"/>
                  <a:gd name="T3" fmla="*/ 0 h 550"/>
                  <a:gd name="T4" fmla="*/ 1 w 2216"/>
                  <a:gd name="T5" fmla="*/ 1 h 550"/>
                  <a:gd name="T6" fmla="*/ 13 w 2216"/>
                  <a:gd name="T7" fmla="*/ 7 h 550"/>
                  <a:gd name="T8" fmla="*/ 13 w 2216"/>
                  <a:gd name="T9" fmla="*/ 6 h 550"/>
                  <a:gd name="T10" fmla="*/ 0 w 2216"/>
                  <a:gd name="T11" fmla="*/ 0 h 550"/>
                  <a:gd name="T12" fmla="*/ 0 w 2216"/>
                  <a:gd name="T13" fmla="*/ 0 h 550"/>
                  <a:gd name="T14" fmla="*/ 2216 w 2216"/>
                  <a:gd name="T15" fmla="*/ 550 h 550"/>
                </a:gdLst>
                <a:ahLst/>
                <a:cxnLst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4944" name="Group 368"/>
              <p:cNvGrpSpPr>
                <a:grpSpLocks/>
              </p:cNvGrpSpPr>
              <p:nvPr/>
            </p:nvGrpSpPr>
            <p:grpSpPr bwMode="auto">
              <a:xfrm>
                <a:off x="4693" y="3615"/>
                <a:ext cx="54" cy="22"/>
                <a:chOff x="4693" y="3615"/>
                <a:chExt cx="54" cy="22"/>
              </a:xfrm>
            </p:grpSpPr>
            <p:sp>
              <p:nvSpPr>
                <p:cNvPr id="24945" name="Freeform 369"/>
                <p:cNvSpPr>
                  <a:spLocks noChangeArrowheads="1"/>
                </p:cNvSpPr>
                <p:nvPr/>
              </p:nvSpPr>
              <p:spPr bwMode="auto">
                <a:xfrm>
                  <a:off x="4693" y="3615"/>
                  <a:ext cx="54" cy="22"/>
                </a:xfrm>
                <a:custGeom>
                  <a:avLst/>
                  <a:gdLst>
                    <a:gd name="G0" fmla="+- 1 0 0"/>
                    <a:gd name="G1" fmla="+- 1 0 0"/>
                    <a:gd name="G2" fmla="+- 1 0 0"/>
                    <a:gd name="G3" fmla="+- 183 0 0"/>
                    <a:gd name="G4" fmla="+- 1 0 0"/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w 752"/>
                    <a:gd name="T11" fmla="*/ 0 h 327"/>
                    <a:gd name="T12" fmla="*/ 752 w 752"/>
                    <a:gd name="T13" fmla="*/ 327 h 3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T10" t="T11" r="T12" b="T13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 w="9525" cap="flat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946" name="Freeform 370"/>
                <p:cNvSpPr>
                  <a:spLocks noChangeArrowheads="1"/>
                </p:cNvSpPr>
                <p:nvPr/>
              </p:nvSpPr>
              <p:spPr bwMode="auto">
                <a:xfrm>
                  <a:off x="4694" y="3615"/>
                  <a:ext cx="52" cy="21"/>
                </a:xfrm>
                <a:custGeom>
                  <a:avLst/>
                  <a:gdLst>
                    <a:gd name="G0" fmla="+- 1 0 0"/>
                    <a:gd name="G1" fmla="+- 1 0 0"/>
                    <a:gd name="G2" fmla="+- 1 0 0"/>
                    <a:gd name="G3" fmla="+- 173 0 0"/>
                    <a:gd name="G4" fmla="+- 1 0 0"/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w 726"/>
                    <a:gd name="T11" fmla="*/ 0 h 311"/>
                    <a:gd name="T12" fmla="*/ 726 w 726"/>
                    <a:gd name="T13" fmla="*/ 311 h 3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T10" t="T11" r="T12" b="T13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 w="9525" cap="flat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947" name="Freeform 371"/>
                <p:cNvSpPr>
                  <a:spLocks noChangeArrowheads="1"/>
                </p:cNvSpPr>
                <p:nvPr/>
              </p:nvSpPr>
              <p:spPr bwMode="auto">
                <a:xfrm>
                  <a:off x="4698" y="3624"/>
                  <a:ext cx="18" cy="6"/>
                </a:xfrm>
                <a:custGeom>
                  <a:avLst/>
                  <a:gdLst>
                    <a:gd name="G0" fmla="+- 44 0 0"/>
                    <a:gd name="G1" fmla="+- 1 0 0"/>
                    <a:gd name="G2" fmla="+- 25 0 0"/>
                    <a:gd name="G3" fmla="+- 1 0 0"/>
                    <a:gd name="G4" fmla="+- 44 0 0"/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w 258"/>
                    <a:gd name="T11" fmla="*/ 0 h 100"/>
                    <a:gd name="T12" fmla="*/ 258 w 258"/>
                    <a:gd name="T13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T10" t="T11" r="T12" b="T13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00CC99"/>
                </a:solidFill>
                <a:ln w="9525" cap="flat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948" name="Freeform 372"/>
                <p:cNvSpPr>
                  <a:spLocks noChangeArrowheads="1"/>
                </p:cNvSpPr>
                <p:nvPr/>
              </p:nvSpPr>
              <p:spPr bwMode="auto">
                <a:xfrm>
                  <a:off x="4698" y="3627"/>
                  <a:ext cx="13" cy="3"/>
                </a:xfrm>
                <a:custGeom>
                  <a:avLst/>
                  <a:gdLst>
                    <a:gd name="G0" fmla="+- 0 0 0"/>
                    <a:gd name="G1" fmla="+- 1 0 0"/>
                    <a:gd name="G2" fmla="+- 1 0 0"/>
                    <a:gd name="G3" fmla="+- 9 0 0"/>
                    <a:gd name="G4" fmla="+- 0 0 0"/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w 194"/>
                    <a:gd name="T11" fmla="*/ 0 h 63"/>
                    <a:gd name="T12" fmla="*/ 194 w 194"/>
                    <a:gd name="T13" fmla="*/ 63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T10" t="T11" r="T12" b="T13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 w="9525" cap="flat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949" name="Freeform 373"/>
                <p:cNvSpPr>
                  <a:spLocks noChangeArrowheads="1"/>
                </p:cNvSpPr>
                <p:nvPr/>
              </p:nvSpPr>
              <p:spPr bwMode="auto">
                <a:xfrm>
                  <a:off x="4714" y="3628"/>
                  <a:ext cx="18" cy="6"/>
                </a:xfrm>
                <a:custGeom>
                  <a:avLst/>
                  <a:gdLst>
                    <a:gd name="G0" fmla="+- 46 0 0"/>
                    <a:gd name="G1" fmla="+- 1 0 0"/>
                    <a:gd name="G2" fmla="+- 26 0 0"/>
                    <a:gd name="G3" fmla="+- 1 0 0"/>
                    <a:gd name="G4" fmla="+- 46 0 0"/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w 258"/>
                    <a:gd name="T11" fmla="*/ 0 h 102"/>
                    <a:gd name="T12" fmla="*/ 258 w 258"/>
                    <a:gd name="T13" fmla="*/ 102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T10" t="T11" r="T12" b="T13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rgbClr val="00CC99"/>
                </a:solidFill>
                <a:ln w="9525" cap="flat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950" name="Freeform 374"/>
                <p:cNvSpPr>
                  <a:spLocks noChangeArrowheads="1"/>
                </p:cNvSpPr>
                <p:nvPr/>
              </p:nvSpPr>
              <p:spPr bwMode="auto">
                <a:xfrm>
                  <a:off x="4713" y="3632"/>
                  <a:ext cx="13" cy="3"/>
                </a:xfrm>
                <a:custGeom>
                  <a:avLst/>
                  <a:gdLst>
                    <a:gd name="G0" fmla="+- 0 0 0"/>
                    <a:gd name="G1" fmla="+- 1 0 0"/>
                    <a:gd name="G2" fmla="+- 1 0 0"/>
                    <a:gd name="G3" fmla="+- 9 0 0"/>
                    <a:gd name="G4" fmla="+- 0 0 0"/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w 194"/>
                    <a:gd name="T11" fmla="*/ 0 h 63"/>
                    <a:gd name="T12" fmla="*/ 194 w 194"/>
                    <a:gd name="T13" fmla="*/ 63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T10" t="T11" r="T12" b="T13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 w="9525" cap="flat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4951" name="Freeform 375"/>
              <p:cNvSpPr>
                <a:spLocks noChangeArrowheads="1"/>
              </p:cNvSpPr>
              <p:nvPr/>
            </p:nvSpPr>
            <p:spPr bwMode="auto">
              <a:xfrm>
                <a:off x="4788" y="3618"/>
                <a:ext cx="66" cy="50"/>
              </a:xfrm>
              <a:custGeom>
                <a:avLst/>
                <a:gdLst>
                  <a:gd name="G0" fmla="+- 0 0 0"/>
                  <a:gd name="G1" fmla="+- 1 0 0"/>
                  <a:gd name="G2" fmla="+- 1 0 0"/>
                  <a:gd name="G3" fmla="+- 792 0 0"/>
                  <a:gd name="G4" fmla="+- 0 0 0"/>
                  <a:gd name="T0" fmla="*/ 1 w 990"/>
                  <a:gd name="T1" fmla="*/ 3 h 792"/>
                  <a:gd name="T2" fmla="*/ 2 w 990"/>
                  <a:gd name="T3" fmla="*/ 0 h 792"/>
                  <a:gd name="T4" fmla="*/ 2 w 990"/>
                  <a:gd name="T5" fmla="*/ 1 h 792"/>
                  <a:gd name="T6" fmla="*/ 0 w 990"/>
                  <a:gd name="T7" fmla="*/ 3 h 792"/>
                  <a:gd name="T8" fmla="*/ 1 w 990"/>
                  <a:gd name="T9" fmla="*/ 3 h 792"/>
                  <a:gd name="T10" fmla="*/ 0 w 990"/>
                  <a:gd name="T11" fmla="*/ 0 h 792"/>
                  <a:gd name="T12" fmla="*/ 990 w 990"/>
                  <a:gd name="T13" fmla="*/ 792 h 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T10" t="T11" r="T12" b="T13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952" name="Freeform 376"/>
              <p:cNvSpPr>
                <a:spLocks noChangeArrowheads="1"/>
              </p:cNvSpPr>
              <p:nvPr/>
            </p:nvSpPr>
            <p:spPr bwMode="auto">
              <a:xfrm>
                <a:off x="4617" y="3622"/>
                <a:ext cx="170" cy="45"/>
              </a:xfrm>
              <a:custGeom>
                <a:avLst/>
                <a:gdLst>
                  <a:gd name="G0" fmla="+- 0 0 0"/>
                  <a:gd name="G1" fmla="+- 0 0 0"/>
                  <a:gd name="G2" fmla="+- 1 0 0"/>
                  <a:gd name="G3" fmla="+- 1 0 0"/>
                  <a:gd name="G4" fmla="+- 1 0 0"/>
                  <a:gd name="G5" fmla="+- 1 0 0"/>
                  <a:gd name="G6" fmla="+- 24 0 0"/>
                  <a:gd name="G7" fmla="+- 0 0 0"/>
                  <a:gd name="T0" fmla="*/ 1 w 2532"/>
                  <a:gd name="T1" fmla="*/ 0 h 723"/>
                  <a:gd name="T2" fmla="*/ 1 w 2532"/>
                  <a:gd name="T3" fmla="*/ 0 h 723"/>
                  <a:gd name="T4" fmla="*/ 6 w 2532"/>
                  <a:gd name="T5" fmla="*/ 3 h 723"/>
                  <a:gd name="T6" fmla="*/ 6 w 2532"/>
                  <a:gd name="T7" fmla="*/ 3 h 723"/>
                  <a:gd name="T8" fmla="*/ 0 w 2532"/>
                  <a:gd name="T9" fmla="*/ 1 h 723"/>
                  <a:gd name="T10" fmla="*/ 1 w 2532"/>
                  <a:gd name="T11" fmla="*/ 0 h 723"/>
                  <a:gd name="T12" fmla="*/ 0 w 2532"/>
                  <a:gd name="T13" fmla="*/ 0 h 723"/>
                  <a:gd name="T14" fmla="*/ 2532 w 2532"/>
                  <a:gd name="T15" fmla="*/ 723 h 7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953" name="Freeform 377"/>
              <p:cNvSpPr>
                <a:spLocks noChangeArrowheads="1"/>
              </p:cNvSpPr>
              <p:nvPr/>
            </p:nvSpPr>
            <p:spPr bwMode="auto">
              <a:xfrm>
                <a:off x="4618" y="3613"/>
                <a:ext cx="1" cy="8"/>
              </a:xfrm>
              <a:custGeom>
                <a:avLst/>
                <a:gdLst>
                  <a:gd name="G0" fmla="+- 1 0 0"/>
                  <a:gd name="G1" fmla="+- 1 0 0"/>
                  <a:gd name="G2" fmla="+- 144 0 0"/>
                  <a:gd name="G3" fmla="+- 0 0 0"/>
                  <a:gd name="G4" fmla="+- 1 0 0"/>
                  <a:gd name="T0" fmla="*/ 1 w 26"/>
                  <a:gd name="T1" fmla="*/ 1 h 147"/>
                  <a:gd name="T2" fmla="*/ 1 w 26"/>
                  <a:gd name="T3" fmla="*/ 1 h 147"/>
                  <a:gd name="T4" fmla="*/ 0 w 26"/>
                  <a:gd name="T5" fmla="*/ 1 h 147"/>
                  <a:gd name="T6" fmla="*/ 1 w 26"/>
                  <a:gd name="T7" fmla="*/ 0 h 147"/>
                  <a:gd name="T8" fmla="*/ 1 w 26"/>
                  <a:gd name="T9" fmla="*/ 1 h 147"/>
                  <a:gd name="T10" fmla="*/ 0 w 26"/>
                  <a:gd name="T11" fmla="*/ 0 h 147"/>
                  <a:gd name="T12" fmla="*/ 26 w 26"/>
                  <a:gd name="T13" fmla="*/ 147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T10" t="T11" r="T12" b="T13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954" name="Freeform 378"/>
              <p:cNvSpPr>
                <a:spLocks noChangeArrowheads="1"/>
              </p:cNvSpPr>
              <p:nvPr/>
            </p:nvSpPr>
            <p:spPr bwMode="auto">
              <a:xfrm>
                <a:off x="4618" y="3575"/>
                <a:ext cx="78" cy="38"/>
              </a:xfrm>
              <a:custGeom>
                <a:avLst/>
                <a:gdLst>
                  <a:gd name="G0" fmla="+- 1 0 0"/>
                  <a:gd name="G1" fmla="+- 597 0 0"/>
                  <a:gd name="G2" fmla="+- 1 0 0"/>
                  <a:gd name="G3" fmla="+- 1 0 0"/>
                  <a:gd name="G4" fmla="+- 1 0 0"/>
                  <a:gd name="T0" fmla="*/ 2 w 1176"/>
                  <a:gd name="T1" fmla="*/ 0 h 606"/>
                  <a:gd name="T2" fmla="*/ 0 w 1176"/>
                  <a:gd name="T3" fmla="*/ 2 h 606"/>
                  <a:gd name="T4" fmla="*/ 1 w 1176"/>
                  <a:gd name="T5" fmla="*/ 2 h 606"/>
                  <a:gd name="T6" fmla="*/ 2 w 1176"/>
                  <a:gd name="T7" fmla="*/ 1 h 606"/>
                  <a:gd name="T8" fmla="*/ 2 w 1176"/>
                  <a:gd name="T9" fmla="*/ 0 h 606"/>
                  <a:gd name="T10" fmla="*/ 0 w 1176"/>
                  <a:gd name="T11" fmla="*/ 0 h 606"/>
                  <a:gd name="T12" fmla="*/ 1176 w 1176"/>
                  <a:gd name="T13" fmla="*/ 606 h 6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T10" t="T11" r="T12" b="T13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955" name="Freeform 379"/>
              <p:cNvSpPr>
                <a:spLocks noChangeArrowheads="1"/>
              </p:cNvSpPr>
              <p:nvPr/>
            </p:nvSpPr>
            <p:spPr bwMode="auto">
              <a:xfrm>
                <a:off x="4623" y="3615"/>
                <a:ext cx="161" cy="44"/>
              </a:xfrm>
              <a:custGeom>
                <a:avLst/>
                <a:gdLst>
                  <a:gd name="G0" fmla="+- 0 0 0"/>
                  <a:gd name="G1" fmla="+- 0 0 0"/>
                  <a:gd name="G2" fmla="+- 1 0 0"/>
                  <a:gd name="G3" fmla="+- 1 0 0"/>
                  <a:gd name="G4" fmla="+- 1 0 0"/>
                  <a:gd name="G5" fmla="+- 1 0 0"/>
                  <a:gd name="G6" fmla="+- 24 0 0"/>
                  <a:gd name="G7" fmla="+- 0 0 0"/>
                  <a:gd name="T0" fmla="*/ 1 w 2532"/>
                  <a:gd name="T1" fmla="*/ 0 h 723"/>
                  <a:gd name="T2" fmla="*/ 1 w 2532"/>
                  <a:gd name="T3" fmla="*/ 0 h 723"/>
                  <a:gd name="T4" fmla="*/ 2 w 2532"/>
                  <a:gd name="T5" fmla="*/ 1 h 723"/>
                  <a:gd name="T6" fmla="*/ 2 w 2532"/>
                  <a:gd name="T7" fmla="*/ 1 h 723"/>
                  <a:gd name="T8" fmla="*/ 0 w 2532"/>
                  <a:gd name="T9" fmla="*/ 1 h 723"/>
                  <a:gd name="T10" fmla="*/ 1 w 2532"/>
                  <a:gd name="T11" fmla="*/ 0 h 723"/>
                  <a:gd name="T12" fmla="*/ 0 w 2532"/>
                  <a:gd name="T13" fmla="*/ 0 h 723"/>
                  <a:gd name="T14" fmla="*/ 2532 w 2532"/>
                  <a:gd name="T15" fmla="*/ 723 h 7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956" name="Freeform 380"/>
              <p:cNvSpPr>
                <a:spLocks noChangeArrowheads="1"/>
              </p:cNvSpPr>
              <p:nvPr/>
            </p:nvSpPr>
            <p:spPr bwMode="auto">
              <a:xfrm flipV="1">
                <a:off x="4785" y="3612"/>
                <a:ext cx="65" cy="45"/>
              </a:xfrm>
              <a:custGeom>
                <a:avLst/>
                <a:gdLst>
                  <a:gd name="G0" fmla="+- 0 0 0"/>
                  <a:gd name="G1" fmla="+- 0 0 0"/>
                  <a:gd name="G2" fmla="+- 1 0 0"/>
                  <a:gd name="G3" fmla="+- 1 0 0"/>
                  <a:gd name="G4" fmla="+- 1 0 0"/>
                  <a:gd name="G5" fmla="+- 1 0 0"/>
                  <a:gd name="G6" fmla="+- 24 0 0"/>
                  <a:gd name="G7" fmla="+- 0 0 0"/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3 h 723"/>
                  <a:gd name="T6" fmla="*/ 0 w 2532"/>
                  <a:gd name="T7" fmla="*/ 3 h 723"/>
                  <a:gd name="T8" fmla="*/ 0 w 2532"/>
                  <a:gd name="T9" fmla="*/ 1 h 723"/>
                  <a:gd name="T10" fmla="*/ 0 w 2532"/>
                  <a:gd name="T11" fmla="*/ 0 h 723"/>
                  <a:gd name="T12" fmla="*/ 0 w 2532"/>
                  <a:gd name="T13" fmla="*/ 0 h 723"/>
                  <a:gd name="T14" fmla="*/ 2532 w 2532"/>
                  <a:gd name="T15" fmla="*/ 723 h 7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4957" name="Text Box 381"/>
          <p:cNvSpPr txBox="1">
            <a:spLocks noChangeArrowheads="1"/>
          </p:cNvSpPr>
          <p:nvPr/>
        </p:nvSpPr>
        <p:spPr bwMode="auto">
          <a:xfrm>
            <a:off x="309563" y="228600"/>
            <a:ext cx="7772400" cy="8191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P2P 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Architecture</a:t>
            </a:r>
            <a:endParaRPr lang="en-US" sz="3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958" name="Text Box 382"/>
          <p:cNvSpPr txBox="1">
            <a:spLocks noChangeArrowheads="1"/>
          </p:cNvSpPr>
          <p:nvPr/>
        </p:nvSpPr>
        <p:spPr bwMode="auto">
          <a:xfrm>
            <a:off x="400050" y="1300163"/>
            <a:ext cx="4049713" cy="52419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/>
          <a:lstStyle/>
          <a:p>
            <a:pPr marL="341313" indent="-341313">
              <a:lnSpc>
                <a:spcPct val="85000"/>
              </a:lnSpc>
              <a:spcBef>
                <a:spcPts val="600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4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always-on server</a:t>
            </a:r>
          </a:p>
          <a:p>
            <a:pPr marL="341313" indent="-341313">
              <a:lnSpc>
                <a:spcPct val="85000"/>
              </a:lnSpc>
              <a:spcBef>
                <a:spcPts val="600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rbitrary 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end systems directly communicate</a:t>
            </a:r>
          </a:p>
          <a:p>
            <a:pPr marL="341313" indent="-341313">
              <a:lnSpc>
                <a:spcPct val="85000"/>
              </a:lnSpc>
              <a:spcBef>
                <a:spcPts val="600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eers 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request service from other peers, provide service in return to other peers</a:t>
            </a:r>
          </a:p>
          <a:p>
            <a:pPr marL="741363" lvl="1" indent="-284163">
              <a:lnSpc>
                <a:spcPct val="85000"/>
              </a:lnSpc>
              <a:spcBef>
                <a:spcPts val="600"/>
              </a:spcBef>
              <a:buClr>
                <a:srgbClr val="000099"/>
              </a:buClr>
              <a:buFont typeface="Wingdings" pitchFamily="2" charset="2"/>
              <a:buChar char="q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 i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self scalability</a:t>
            </a:r>
            <a:r>
              <a:rPr lang="en-US" sz="240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– new peers bring new service capacity, as well as new service demands</a:t>
            </a:r>
          </a:p>
          <a:p>
            <a:pPr marL="341313" indent="-341313">
              <a:lnSpc>
                <a:spcPct val="85000"/>
              </a:lnSpc>
              <a:spcBef>
                <a:spcPts val="600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eers 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are intermittently connected and change IP addresses</a:t>
            </a:r>
          </a:p>
          <a:p>
            <a:pPr marL="741363" lvl="1" indent="-284163">
              <a:lnSpc>
                <a:spcPct val="85000"/>
              </a:lnSpc>
              <a:spcBef>
                <a:spcPts val="600"/>
              </a:spcBef>
              <a:buClr>
                <a:srgbClr val="000099"/>
              </a:buClr>
              <a:buFont typeface="Wingdings" pitchFamily="2" charset="2"/>
              <a:buChar char="q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omplex management</a:t>
            </a:r>
            <a:endParaRPr lang="en-US" sz="2800" dirty="0">
              <a:solidFill>
                <a:srgbClr val="CC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960" name="Line 384"/>
          <p:cNvSpPr>
            <a:spLocks noChangeShapeType="1"/>
          </p:cNvSpPr>
          <p:nvPr/>
        </p:nvSpPr>
        <p:spPr bwMode="auto">
          <a:xfrm flipH="1">
            <a:off x="6219825" y="1852613"/>
            <a:ext cx="506413" cy="1389062"/>
          </a:xfrm>
          <a:prstGeom prst="line">
            <a:avLst/>
          </a:prstGeom>
          <a:noFill/>
          <a:ln w="76320" cap="sq">
            <a:solidFill>
              <a:srgbClr val="CC0000"/>
            </a:solidFill>
            <a:miter lim="800000"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961" name="Line 385"/>
          <p:cNvSpPr>
            <a:spLocks noChangeShapeType="1"/>
          </p:cNvSpPr>
          <p:nvPr/>
        </p:nvSpPr>
        <p:spPr bwMode="auto">
          <a:xfrm>
            <a:off x="5565775" y="2438400"/>
            <a:ext cx="238125" cy="2568575"/>
          </a:xfrm>
          <a:prstGeom prst="line">
            <a:avLst/>
          </a:prstGeom>
          <a:noFill/>
          <a:ln w="76320" cap="sq">
            <a:solidFill>
              <a:srgbClr val="CC0000"/>
            </a:solidFill>
            <a:miter lim="800000"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962" name="Line 386"/>
          <p:cNvSpPr>
            <a:spLocks noChangeShapeType="1"/>
          </p:cNvSpPr>
          <p:nvPr/>
        </p:nvSpPr>
        <p:spPr bwMode="auto">
          <a:xfrm>
            <a:off x="6275388" y="3581400"/>
            <a:ext cx="1198562" cy="1997075"/>
          </a:xfrm>
          <a:prstGeom prst="line">
            <a:avLst/>
          </a:prstGeom>
          <a:noFill/>
          <a:ln w="76320" cap="sq">
            <a:solidFill>
              <a:srgbClr val="CC0000"/>
            </a:solidFill>
            <a:miter lim="800000"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963" name="Text Box 387"/>
          <p:cNvSpPr txBox="1">
            <a:spLocks noChangeArrowheads="1"/>
          </p:cNvSpPr>
          <p:nvPr/>
        </p:nvSpPr>
        <p:spPr bwMode="auto">
          <a:xfrm>
            <a:off x="7237413" y="1373188"/>
            <a:ext cx="1143239" cy="402291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spcBef>
                <a:spcPct val="0"/>
              </a:spcBef>
              <a:buClrTx/>
              <a:buSzPct val="8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peer-peer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400050" y="185738"/>
            <a:ext cx="7772400" cy="8636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Processes 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Communicating</a:t>
            </a:r>
            <a:endParaRPr lang="en-US" sz="3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533400" y="1544638"/>
            <a:ext cx="3989388" cy="46482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/>
          <a:lstStyle/>
          <a:p>
            <a:pPr marL="342900" indent="-341313">
              <a:lnSpc>
                <a:spcPct val="85000"/>
              </a:lnSpc>
              <a:spcBef>
                <a:spcPts val="700"/>
              </a:spcBef>
              <a:buClrTx/>
              <a:buSzPct val="65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2800" i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Process: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program running within a host</a:t>
            </a:r>
          </a:p>
          <a:p>
            <a:pPr marL="341313" indent="-339725">
              <a:lnSpc>
                <a:spcPct val="85000"/>
              </a:lnSpc>
              <a:spcBef>
                <a:spcPts val="600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Within same host, two processes communicate using  </a:t>
            </a:r>
            <a:r>
              <a:rPr lang="en-US" sz="2400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inter-process communication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(defined by OS)</a:t>
            </a:r>
          </a:p>
          <a:p>
            <a:pPr marL="341313" indent="-339725">
              <a:lnSpc>
                <a:spcPct val="85000"/>
              </a:lnSpc>
              <a:spcBef>
                <a:spcPts val="600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Processes in different hosts communicate by exchanging </a:t>
            </a:r>
            <a:r>
              <a:rPr lang="en-US" sz="2400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messages</a:t>
            </a:r>
            <a:endParaRPr lang="en-US" sz="2400" dirty="0">
              <a:solidFill>
                <a:srgbClr val="CC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4903788" y="1979613"/>
            <a:ext cx="3810000" cy="203358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/>
          <a:lstStyle/>
          <a:p>
            <a:pPr marL="342900" indent="-341313">
              <a:lnSpc>
                <a:spcPct val="85000"/>
              </a:lnSpc>
              <a:spcBef>
                <a:spcPts val="600"/>
              </a:spcBef>
              <a:buClrTx/>
              <a:buSzPct val="65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2800" i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i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lient </a:t>
            </a:r>
            <a:r>
              <a:rPr lang="en-US" sz="2800" i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800" i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rocess</a:t>
            </a:r>
            <a:r>
              <a:rPr lang="en-US" sz="2800" i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process that initiates communication</a:t>
            </a:r>
          </a:p>
          <a:p>
            <a:pPr marL="342900" indent="-341313">
              <a:lnSpc>
                <a:spcPct val="85000"/>
              </a:lnSpc>
              <a:spcBef>
                <a:spcPts val="600"/>
              </a:spcBef>
              <a:buClrTx/>
              <a:buSzPct val="65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2800" i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Server Process</a:t>
            </a:r>
            <a:r>
              <a:rPr lang="en-US" sz="2800" i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process that waits to be 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contacted</a:t>
            </a:r>
            <a:endParaRPr lang="en-US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4691063" y="4238625"/>
            <a:ext cx="4148137" cy="18399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41313" indent="-341313">
              <a:spcBef>
                <a:spcPts val="600"/>
              </a:spcBef>
              <a:buClr>
                <a:srgbClr val="000099"/>
              </a:buClr>
              <a:buSzPct val="85000"/>
              <a:buFont typeface="Wingdings" pitchFamily="2" charset="2"/>
              <a:buChar char="q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side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Applications 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with P2P architectures have client processes &amp; server processes</a:t>
            </a:r>
          </a:p>
        </p:txBody>
      </p:sp>
      <p:sp>
        <p:nvSpPr>
          <p:cNvPr id="25608" name="Rectangle 8"/>
          <p:cNvSpPr>
            <a:spLocks noChangeArrowheads="1"/>
          </p:cNvSpPr>
          <p:nvPr/>
        </p:nvSpPr>
        <p:spPr bwMode="auto">
          <a:xfrm>
            <a:off x="4749800" y="1762125"/>
            <a:ext cx="4092575" cy="2062163"/>
          </a:xfrm>
          <a:prstGeom prst="rect">
            <a:avLst/>
          </a:prstGeom>
          <a:noFill/>
          <a:ln w="28440" cap="sq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609" name="Text Box 9"/>
          <p:cNvSpPr txBox="1">
            <a:spLocks noChangeArrowheads="1"/>
          </p:cNvSpPr>
          <p:nvPr/>
        </p:nvSpPr>
        <p:spPr bwMode="auto">
          <a:xfrm>
            <a:off x="4724400" y="1463675"/>
            <a:ext cx="3449638" cy="520700"/>
          </a:xfrm>
          <a:prstGeom prst="rect">
            <a:avLst/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marL="342900" indent="-341313">
              <a:spcBef>
                <a:spcPts val="700"/>
              </a:spcBef>
              <a:buClrTx/>
              <a:buSzPct val="85000"/>
              <a:buFontTx/>
              <a:buNone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Clients, Servers</a:t>
            </a:r>
            <a:endParaRPr lang="en-US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400050" y="123825"/>
            <a:ext cx="8077200" cy="8969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Sockets</a:t>
            </a: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349250" y="1208088"/>
            <a:ext cx="8232775" cy="232886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/>
          <a:lstStyle/>
          <a:p>
            <a:pPr marL="341313" indent="-341313" algn="just">
              <a:lnSpc>
                <a:spcPct val="85000"/>
              </a:lnSpc>
              <a:spcBef>
                <a:spcPts val="600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rocess 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sends/receives messages to/from its </a:t>
            </a:r>
            <a:r>
              <a:rPr lang="en-US" sz="240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socket</a:t>
            </a:r>
          </a:p>
          <a:p>
            <a:pPr marL="341313" indent="-341313" algn="just">
              <a:lnSpc>
                <a:spcPct val="85000"/>
              </a:lnSpc>
              <a:spcBef>
                <a:spcPts val="600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ocket 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analogous to door</a:t>
            </a:r>
          </a:p>
          <a:p>
            <a:pPr marL="741363" lvl="1" indent="-284163" algn="just">
              <a:lnSpc>
                <a:spcPct val="85000"/>
              </a:lnSpc>
              <a:spcBef>
                <a:spcPts val="600"/>
              </a:spcBef>
              <a:buClr>
                <a:srgbClr val="000099"/>
              </a:buClr>
              <a:buFont typeface="Wingdings" pitchFamily="2" charset="2"/>
              <a:buChar char="q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ending 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process shoves message out door</a:t>
            </a:r>
          </a:p>
          <a:p>
            <a:pPr marL="741363" lvl="1" indent="-284163" algn="just">
              <a:lnSpc>
                <a:spcPct val="85000"/>
              </a:lnSpc>
              <a:spcBef>
                <a:spcPts val="600"/>
              </a:spcBef>
              <a:buClr>
                <a:srgbClr val="000099"/>
              </a:buClr>
              <a:buFont typeface="Wingdings" pitchFamily="2" charset="2"/>
              <a:buChar char="q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ending 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process relies on transport infrastructure on other side of door to deliver message to socket at receiving process</a:t>
            </a:r>
          </a:p>
        </p:txBody>
      </p:sp>
      <p:sp>
        <p:nvSpPr>
          <p:cNvPr id="26630" name="Freeform 6"/>
          <p:cNvSpPr>
            <a:spLocks noChangeArrowheads="1"/>
          </p:cNvSpPr>
          <p:nvPr/>
        </p:nvSpPr>
        <p:spPr bwMode="auto">
          <a:xfrm>
            <a:off x="6948488" y="3751263"/>
            <a:ext cx="736600" cy="1998662"/>
          </a:xfrm>
          <a:custGeom>
            <a:avLst/>
            <a:gdLst>
              <a:gd name="G0" fmla="+- 1 0 0"/>
              <a:gd name="G1" fmla="+- 1 0 0"/>
              <a:gd name="G2" fmla="+- 0 0 0"/>
              <a:gd name="G3" fmla="+- 1 0 0"/>
              <a:gd name="G4" fmla="+- 1 0 0"/>
              <a:gd name="T0" fmla="*/ 2147483647 w 464"/>
              <a:gd name="T1" fmla="*/ 2147483647 h 1259"/>
              <a:gd name="T2" fmla="*/ 0 w 464"/>
              <a:gd name="T3" fmla="*/ 0 h 1259"/>
              <a:gd name="T4" fmla="*/ 2147483647 w 464"/>
              <a:gd name="T5" fmla="*/ 2147483647 h 1259"/>
              <a:gd name="T6" fmla="*/ 2147483647 w 464"/>
              <a:gd name="T7" fmla="*/ 2147483647 h 1259"/>
              <a:gd name="T8" fmla="*/ 2147483647 w 464"/>
              <a:gd name="T9" fmla="*/ 2147483647 h 1259"/>
              <a:gd name="T10" fmla="*/ 0 w 464"/>
              <a:gd name="T11" fmla="*/ 0 h 1259"/>
              <a:gd name="T12" fmla="*/ 464 w 464"/>
              <a:gd name="T13" fmla="*/ 1259 h 12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T10" t="T11" r="T12" b="T13"/>
            <a:pathLst>
              <a:path w="464" h="1259">
                <a:moveTo>
                  <a:pt x="464" y="1060"/>
                </a:moveTo>
                <a:lnTo>
                  <a:pt x="0" y="0"/>
                </a:lnTo>
                <a:lnTo>
                  <a:pt x="6" y="1258"/>
                </a:lnTo>
                <a:lnTo>
                  <a:pt x="382" y="1259"/>
                </a:lnTo>
                <a:lnTo>
                  <a:pt x="464" y="1060"/>
                </a:lnTo>
                <a:close/>
              </a:path>
            </a:pathLst>
          </a:custGeom>
          <a:gradFill rotWithShape="0">
            <a:gsLst>
              <a:gs pos="0">
                <a:srgbClr val="FFFFFF"/>
              </a:gs>
              <a:gs pos="100000">
                <a:srgbClr val="B2B2B2"/>
              </a:gs>
            </a:gsLst>
            <a:lin ang="0" scaled="1"/>
          </a:gradFill>
          <a:ln w="9360" cap="sq">
            <a:solidFill>
              <a:srgbClr val="DDDDDD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31" name="Freeform 7"/>
          <p:cNvSpPr>
            <a:spLocks noChangeArrowheads="1"/>
          </p:cNvSpPr>
          <p:nvPr/>
        </p:nvSpPr>
        <p:spPr bwMode="auto">
          <a:xfrm>
            <a:off x="3633788" y="5048250"/>
            <a:ext cx="1808162" cy="1031875"/>
          </a:xfrm>
          <a:custGeom>
            <a:avLst/>
            <a:gdLst>
              <a:gd name="G0" fmla="+- 1 0 0"/>
              <a:gd name="G1" fmla="+- 487 0 0"/>
              <a:gd name="G2" fmla="+- 152 0 0"/>
              <a:gd name="G3" fmla="+- 1 0 0"/>
              <a:gd name="G4" fmla="+- 1 0 0"/>
              <a:gd name="G5" fmla="+- 1 0 0"/>
              <a:gd name="G6" fmla="+- 1 0 0"/>
              <a:gd name="G7" fmla="+- 1 0 0"/>
              <a:gd name="G8" fmla="+- 1 0 0"/>
              <a:gd name="G9" fmla="+- 1 0 0"/>
              <a:gd name="G10" fmla="+- 1 0 0"/>
              <a:gd name="G11" fmla="+- 1 0 0"/>
              <a:gd name="G12" fmla="+- 1 0 0"/>
              <a:gd name="G13" fmla="+- 1 0 0"/>
              <a:gd name="G14" fmla="+- 1 0 0"/>
              <a:gd name="G15" fmla="+- 1 0 0"/>
              <a:gd name="G16" fmla="+- 1 0 0"/>
              <a:gd name="G17" fmla="+- 1 0 0"/>
              <a:gd name="G18" fmla="+- 1 0 0"/>
              <a:gd name="G19" fmla="+- 1 0 0"/>
              <a:gd name="G20" fmla="+- 1 0 0"/>
              <a:gd name="G21" fmla="+- 1 0 0"/>
              <a:gd name="G22" fmla="+- 1 0 0"/>
              <a:gd name="G23" fmla="+- 1 0 0"/>
              <a:gd name="G24" fmla="+- 1 0 0"/>
              <a:gd name="G25" fmla="+- 1 0 0"/>
              <a:gd name="G26" fmla="+- 0 0 0"/>
              <a:gd name="G27" fmla="+- 1 0 0"/>
              <a:gd name="G28" fmla="+- 1 0 0"/>
              <a:gd name="G29" fmla="+- 1 0 0"/>
              <a:gd name="G30" fmla="+- 1 0 0"/>
              <a:gd name="T0" fmla="*/ 2147483647 w 2135"/>
              <a:gd name="T1" fmla="*/ 2147483647 h 1662"/>
              <a:gd name="T2" fmla="*/ 2147483647 w 2135"/>
              <a:gd name="T3" fmla="*/ 2147483647 h 1662"/>
              <a:gd name="T4" fmla="*/ 2147483647 w 2135"/>
              <a:gd name="T5" fmla="*/ 2147483647 h 1662"/>
              <a:gd name="T6" fmla="*/ 2147483647 w 2135"/>
              <a:gd name="T7" fmla="*/ 2147483647 h 1662"/>
              <a:gd name="T8" fmla="*/ 2147483647 w 2135"/>
              <a:gd name="T9" fmla="*/ 2147483647 h 1662"/>
              <a:gd name="T10" fmla="*/ 2147483647 w 2135"/>
              <a:gd name="T11" fmla="*/ 2147483647 h 1662"/>
              <a:gd name="T12" fmla="*/ 2147483647 w 2135"/>
              <a:gd name="T13" fmla="*/ 2147483647 h 1662"/>
              <a:gd name="T14" fmla="*/ 2147483647 w 2135"/>
              <a:gd name="T15" fmla="*/ 2147483647 h 1662"/>
              <a:gd name="T16" fmla="*/ 2147483647 w 2135"/>
              <a:gd name="T17" fmla="*/ 2147483647 h 1662"/>
              <a:gd name="T18" fmla="*/ 2147483647 w 2135"/>
              <a:gd name="T19" fmla="*/ 2147483647 h 1662"/>
              <a:gd name="T20" fmla="*/ 2147483647 w 2135"/>
              <a:gd name="T21" fmla="*/ 2147483647 h 1662"/>
              <a:gd name="T22" fmla="*/ 0 w 2135"/>
              <a:gd name="T23" fmla="*/ 0 h 1662"/>
              <a:gd name="T24" fmla="*/ 2135 w 2135"/>
              <a:gd name="T25" fmla="*/ 1662 h 16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T22" t="T23" r="T24" b="T25"/>
            <a:pathLst>
              <a:path w="2135" h="1662">
                <a:moveTo>
                  <a:pt x="27" y="652"/>
                </a:moveTo>
                <a:cubicBezTo>
                  <a:pt x="14" y="487"/>
                  <a:pt x="0" y="152"/>
                  <a:pt x="105" y="76"/>
                </a:cubicBezTo>
                <a:cubicBezTo>
                  <a:pt x="210" y="0"/>
                  <a:pt x="473" y="192"/>
                  <a:pt x="657" y="196"/>
                </a:cubicBezTo>
                <a:cubicBezTo>
                  <a:pt x="841" y="200"/>
                  <a:pt x="985" y="65"/>
                  <a:pt x="1209" y="100"/>
                </a:cubicBezTo>
                <a:cubicBezTo>
                  <a:pt x="1433" y="135"/>
                  <a:pt x="1867" y="232"/>
                  <a:pt x="2001" y="406"/>
                </a:cubicBezTo>
                <a:cubicBezTo>
                  <a:pt x="2135" y="580"/>
                  <a:pt x="2083" y="945"/>
                  <a:pt x="2013" y="1144"/>
                </a:cubicBezTo>
                <a:cubicBezTo>
                  <a:pt x="1943" y="1343"/>
                  <a:pt x="1781" y="1538"/>
                  <a:pt x="1581" y="1600"/>
                </a:cubicBezTo>
                <a:cubicBezTo>
                  <a:pt x="1381" y="1662"/>
                  <a:pt x="993" y="1571"/>
                  <a:pt x="813" y="1516"/>
                </a:cubicBezTo>
                <a:cubicBezTo>
                  <a:pt x="633" y="1461"/>
                  <a:pt x="606" y="1345"/>
                  <a:pt x="501" y="1270"/>
                </a:cubicBezTo>
                <a:cubicBezTo>
                  <a:pt x="396" y="1195"/>
                  <a:pt x="262" y="1169"/>
                  <a:pt x="183" y="1066"/>
                </a:cubicBezTo>
                <a:cubicBezTo>
                  <a:pt x="104" y="963"/>
                  <a:pt x="25" y="819"/>
                  <a:pt x="27" y="652"/>
                </a:cubicBezTo>
                <a:close/>
              </a:path>
            </a:pathLst>
          </a:custGeom>
          <a:solidFill>
            <a:srgbClr val="33CCCC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32" name="Text Box 8"/>
          <p:cNvSpPr txBox="1">
            <a:spLocks noChangeArrowheads="1"/>
          </p:cNvSpPr>
          <p:nvPr/>
        </p:nvSpPr>
        <p:spPr bwMode="auto">
          <a:xfrm>
            <a:off x="4075113" y="5180013"/>
            <a:ext cx="868362" cy="3365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spcBef>
                <a:spcPct val="0"/>
              </a:spcBef>
              <a:buClrTx/>
              <a:buSzPct val="8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>
                <a:solidFill>
                  <a:srgbClr val="000000"/>
                </a:solidFill>
              </a:rPr>
              <a:t>Internet</a:t>
            </a:r>
          </a:p>
        </p:txBody>
      </p:sp>
      <p:sp>
        <p:nvSpPr>
          <p:cNvPr id="26633" name="Line 9"/>
          <p:cNvSpPr>
            <a:spLocks noChangeShapeType="1"/>
          </p:cNvSpPr>
          <p:nvPr/>
        </p:nvSpPr>
        <p:spPr bwMode="auto">
          <a:xfrm>
            <a:off x="3392488" y="5591175"/>
            <a:ext cx="2211387" cy="1588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634" name="Text Box 10"/>
          <p:cNvSpPr txBox="1">
            <a:spLocks noChangeArrowheads="1"/>
          </p:cNvSpPr>
          <p:nvPr/>
        </p:nvSpPr>
        <p:spPr bwMode="auto">
          <a:xfrm>
            <a:off x="7415213" y="4816475"/>
            <a:ext cx="1062037" cy="8239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spcBef>
                <a:spcPct val="0"/>
              </a:spcBef>
              <a:buClrTx/>
              <a:buSzPct val="8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>
                <a:solidFill>
                  <a:srgbClr val="CC0000"/>
                </a:solidFill>
              </a:rPr>
              <a:t>controlled</a:t>
            </a:r>
          </a:p>
          <a:p>
            <a:pPr>
              <a:spcBef>
                <a:spcPct val="0"/>
              </a:spcBef>
              <a:buClrTx/>
              <a:buSzPct val="8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>
                <a:solidFill>
                  <a:srgbClr val="CC0000"/>
                </a:solidFill>
              </a:rPr>
              <a:t>by OS</a:t>
            </a:r>
          </a:p>
          <a:p>
            <a:pPr>
              <a:spcBef>
                <a:spcPct val="0"/>
              </a:spcBef>
              <a:buClrTx/>
              <a:buSzPct val="8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600">
              <a:solidFill>
                <a:srgbClr val="CC0000"/>
              </a:solidFill>
            </a:endParaRPr>
          </a:p>
        </p:txBody>
      </p:sp>
      <p:sp>
        <p:nvSpPr>
          <p:cNvPr id="26635" name="Text Box 11"/>
          <p:cNvSpPr txBox="1">
            <a:spLocks noChangeArrowheads="1"/>
          </p:cNvSpPr>
          <p:nvPr/>
        </p:nvSpPr>
        <p:spPr bwMode="auto">
          <a:xfrm>
            <a:off x="7392988" y="3916363"/>
            <a:ext cx="1466850" cy="5556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buClrTx/>
              <a:buSzPct val="8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>
                <a:solidFill>
                  <a:srgbClr val="CC0000"/>
                </a:solidFill>
              </a:rPr>
              <a:t>controlled by</a:t>
            </a:r>
          </a:p>
          <a:p>
            <a:pPr>
              <a:lnSpc>
                <a:spcPct val="90000"/>
              </a:lnSpc>
              <a:spcBef>
                <a:spcPct val="0"/>
              </a:spcBef>
              <a:buClrTx/>
              <a:buSzPct val="8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>
                <a:solidFill>
                  <a:srgbClr val="CC0000"/>
                </a:solidFill>
              </a:rPr>
              <a:t>app developer</a:t>
            </a:r>
          </a:p>
        </p:txBody>
      </p:sp>
      <p:sp>
        <p:nvSpPr>
          <p:cNvPr id="26636" name="Freeform 12"/>
          <p:cNvSpPr>
            <a:spLocks noChangeArrowheads="1"/>
          </p:cNvSpPr>
          <p:nvPr/>
        </p:nvSpPr>
        <p:spPr bwMode="auto">
          <a:xfrm>
            <a:off x="1208088" y="3814763"/>
            <a:ext cx="758825" cy="1997075"/>
          </a:xfrm>
          <a:custGeom>
            <a:avLst/>
            <a:gdLst>
              <a:gd name="G0" fmla="+- 1040 0 0"/>
              <a:gd name="G1" fmla="+- 1 0 0"/>
              <a:gd name="G2" fmla="+- 1 0 0"/>
              <a:gd name="G3" fmla="+- 1 0 0"/>
              <a:gd name="G4" fmla="+- 1040 0 0"/>
              <a:gd name="T0" fmla="*/ 0 w 478"/>
              <a:gd name="T1" fmla="*/ 2147483647 h 1258"/>
              <a:gd name="T2" fmla="*/ 2147483647 w 478"/>
              <a:gd name="T3" fmla="*/ 0 h 1258"/>
              <a:gd name="T4" fmla="*/ 2147483647 w 478"/>
              <a:gd name="T5" fmla="*/ 2147483647 h 1258"/>
              <a:gd name="T6" fmla="*/ 2147483647 w 478"/>
              <a:gd name="T7" fmla="*/ 2147483647 h 1258"/>
              <a:gd name="T8" fmla="*/ 0 w 478"/>
              <a:gd name="T9" fmla="*/ 2147483647 h 1258"/>
              <a:gd name="T10" fmla="*/ 0 w 478"/>
              <a:gd name="T11" fmla="*/ 0 h 1258"/>
              <a:gd name="T12" fmla="*/ 478 w 478"/>
              <a:gd name="T13" fmla="*/ 1258 h 12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T10" t="T11" r="T12" b="T13"/>
            <a:pathLst>
              <a:path w="478" h="1258">
                <a:moveTo>
                  <a:pt x="0" y="1040"/>
                </a:moveTo>
                <a:lnTo>
                  <a:pt x="478" y="0"/>
                </a:lnTo>
                <a:lnTo>
                  <a:pt x="472" y="1258"/>
                </a:lnTo>
                <a:lnTo>
                  <a:pt x="41" y="1246"/>
                </a:lnTo>
                <a:lnTo>
                  <a:pt x="0" y="1040"/>
                </a:lnTo>
                <a:close/>
              </a:path>
            </a:pathLst>
          </a:custGeom>
          <a:gradFill rotWithShape="0">
            <a:gsLst>
              <a:gs pos="0">
                <a:srgbClr val="FFFFFF"/>
              </a:gs>
              <a:gs pos="100000">
                <a:srgbClr val="B2B2B2"/>
              </a:gs>
            </a:gsLst>
            <a:lin ang="0" scaled="1"/>
          </a:gradFill>
          <a:ln w="9360" cap="sq">
            <a:solidFill>
              <a:srgbClr val="DDDDDD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37" name="Rectangle 13"/>
          <p:cNvSpPr>
            <a:spLocks noChangeArrowheads="1"/>
          </p:cNvSpPr>
          <p:nvPr/>
        </p:nvSpPr>
        <p:spPr bwMode="auto">
          <a:xfrm>
            <a:off x="2011363" y="3770313"/>
            <a:ext cx="1296987" cy="1981200"/>
          </a:xfrm>
          <a:prstGeom prst="rect">
            <a:avLst/>
          </a:prstGeom>
          <a:solidFill>
            <a:srgbClr val="000099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38" name="Rectangle 14"/>
          <p:cNvSpPr>
            <a:spLocks noChangeArrowheads="1"/>
          </p:cNvSpPr>
          <p:nvPr/>
        </p:nvSpPr>
        <p:spPr bwMode="auto">
          <a:xfrm>
            <a:off x="1973263" y="3824288"/>
            <a:ext cx="1273175" cy="1979612"/>
          </a:xfrm>
          <a:prstGeom prst="rect">
            <a:avLst/>
          </a:prstGeom>
          <a:solidFill>
            <a:srgbClr val="FFFFFF"/>
          </a:solidFill>
          <a:ln w="2844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39" name="Line 15"/>
          <p:cNvSpPr>
            <a:spLocks noChangeShapeType="1"/>
          </p:cNvSpPr>
          <p:nvPr/>
        </p:nvSpPr>
        <p:spPr bwMode="auto">
          <a:xfrm>
            <a:off x="1982788" y="4584700"/>
            <a:ext cx="1263650" cy="3175"/>
          </a:xfrm>
          <a:prstGeom prst="line">
            <a:avLst/>
          </a:prstGeom>
          <a:noFill/>
          <a:ln w="2844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640" name="Text Box 16"/>
          <p:cNvSpPr txBox="1">
            <a:spLocks noChangeArrowheads="1"/>
          </p:cNvSpPr>
          <p:nvPr/>
        </p:nvSpPr>
        <p:spPr bwMode="auto">
          <a:xfrm>
            <a:off x="1939925" y="4567238"/>
            <a:ext cx="1317625" cy="30638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buClrTx/>
              <a:buSzPct val="8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>
                <a:solidFill>
                  <a:srgbClr val="969696"/>
                </a:solidFill>
                <a:latin typeface="Tahoma" pitchFamily="1" charset="0"/>
              </a:rPr>
              <a:t>transport</a:t>
            </a:r>
          </a:p>
        </p:txBody>
      </p:sp>
      <p:sp>
        <p:nvSpPr>
          <p:cNvPr id="26641" name="Line 17"/>
          <p:cNvSpPr>
            <a:spLocks noChangeShapeType="1"/>
          </p:cNvSpPr>
          <p:nvPr/>
        </p:nvSpPr>
        <p:spPr bwMode="auto">
          <a:xfrm>
            <a:off x="1990725" y="4905375"/>
            <a:ext cx="1263650" cy="3175"/>
          </a:xfrm>
          <a:prstGeom prst="line">
            <a:avLst/>
          </a:prstGeom>
          <a:noFill/>
          <a:ln w="2844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642" name="Line 18"/>
          <p:cNvSpPr>
            <a:spLocks noChangeShapeType="1"/>
          </p:cNvSpPr>
          <p:nvPr/>
        </p:nvSpPr>
        <p:spPr bwMode="auto">
          <a:xfrm>
            <a:off x="1976438" y="5214938"/>
            <a:ext cx="1263650" cy="3175"/>
          </a:xfrm>
          <a:prstGeom prst="line">
            <a:avLst/>
          </a:prstGeom>
          <a:noFill/>
          <a:ln w="2844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643" name="Line 19"/>
          <p:cNvSpPr>
            <a:spLocks noChangeShapeType="1"/>
          </p:cNvSpPr>
          <p:nvPr/>
        </p:nvSpPr>
        <p:spPr bwMode="auto">
          <a:xfrm>
            <a:off x="1976438" y="5500688"/>
            <a:ext cx="1263650" cy="3175"/>
          </a:xfrm>
          <a:prstGeom prst="line">
            <a:avLst/>
          </a:prstGeom>
          <a:noFill/>
          <a:ln w="2844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644" name="Text Box 20"/>
          <p:cNvSpPr txBox="1">
            <a:spLocks noChangeArrowheads="1"/>
          </p:cNvSpPr>
          <p:nvPr/>
        </p:nvSpPr>
        <p:spPr bwMode="auto">
          <a:xfrm>
            <a:off x="1974850" y="3814763"/>
            <a:ext cx="1317625" cy="54133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buClrTx/>
              <a:buSzPct val="8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>
                <a:solidFill>
                  <a:srgbClr val="000000"/>
                </a:solidFill>
                <a:latin typeface="Tahoma" pitchFamily="1" charset="0"/>
              </a:rPr>
              <a:t>application</a:t>
            </a:r>
          </a:p>
        </p:txBody>
      </p:sp>
      <p:sp>
        <p:nvSpPr>
          <p:cNvPr id="26645" name="Text Box 21"/>
          <p:cNvSpPr txBox="1">
            <a:spLocks noChangeArrowheads="1"/>
          </p:cNvSpPr>
          <p:nvPr/>
        </p:nvSpPr>
        <p:spPr bwMode="auto">
          <a:xfrm>
            <a:off x="1930400" y="5472113"/>
            <a:ext cx="1317625" cy="30638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buClrTx/>
              <a:buSzPct val="8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>
                <a:solidFill>
                  <a:srgbClr val="969696"/>
                </a:solidFill>
                <a:latin typeface="Tahoma" pitchFamily="1" charset="0"/>
              </a:rPr>
              <a:t>physical</a:t>
            </a:r>
          </a:p>
        </p:txBody>
      </p:sp>
      <p:sp>
        <p:nvSpPr>
          <p:cNvPr id="26646" name="Text Box 22"/>
          <p:cNvSpPr txBox="1">
            <a:spLocks noChangeArrowheads="1"/>
          </p:cNvSpPr>
          <p:nvPr/>
        </p:nvSpPr>
        <p:spPr bwMode="auto">
          <a:xfrm>
            <a:off x="1949450" y="5186363"/>
            <a:ext cx="1317625" cy="30638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buClrTx/>
              <a:buSzPct val="8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>
                <a:solidFill>
                  <a:srgbClr val="969696"/>
                </a:solidFill>
                <a:latin typeface="Tahoma" pitchFamily="1" charset="0"/>
              </a:rPr>
              <a:t>link</a:t>
            </a:r>
          </a:p>
        </p:txBody>
      </p:sp>
      <p:sp>
        <p:nvSpPr>
          <p:cNvPr id="26647" name="Text Box 23"/>
          <p:cNvSpPr txBox="1">
            <a:spLocks noChangeArrowheads="1"/>
          </p:cNvSpPr>
          <p:nvPr/>
        </p:nvSpPr>
        <p:spPr bwMode="auto">
          <a:xfrm>
            <a:off x="1939925" y="4891088"/>
            <a:ext cx="1317625" cy="30638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buClrTx/>
              <a:buSzPct val="8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>
                <a:solidFill>
                  <a:srgbClr val="969696"/>
                </a:solidFill>
                <a:latin typeface="Tahoma" pitchFamily="1" charset="0"/>
              </a:rPr>
              <a:t>network</a:t>
            </a:r>
          </a:p>
        </p:txBody>
      </p:sp>
      <p:sp>
        <p:nvSpPr>
          <p:cNvPr id="26648" name="Oval 24"/>
          <p:cNvSpPr>
            <a:spLocks noChangeArrowheads="1"/>
          </p:cNvSpPr>
          <p:nvPr/>
        </p:nvSpPr>
        <p:spPr bwMode="auto">
          <a:xfrm>
            <a:off x="2108200" y="4089400"/>
            <a:ext cx="990600" cy="304800"/>
          </a:xfrm>
          <a:prstGeom prst="ellipse">
            <a:avLst/>
          </a:prstGeom>
          <a:solidFill>
            <a:srgbClr val="CCFF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spcBef>
                <a:spcPct val="0"/>
              </a:spcBef>
              <a:buClrTx/>
              <a:buSzPct val="8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>
                <a:solidFill>
                  <a:srgbClr val="000000"/>
                </a:solidFill>
              </a:rPr>
              <a:t>process</a:t>
            </a:r>
          </a:p>
        </p:txBody>
      </p:sp>
      <p:grpSp>
        <p:nvGrpSpPr>
          <p:cNvPr id="26649" name="Group 25"/>
          <p:cNvGrpSpPr>
            <a:grpSpLocks/>
          </p:cNvGrpSpPr>
          <p:nvPr/>
        </p:nvGrpSpPr>
        <p:grpSpPr bwMode="auto">
          <a:xfrm>
            <a:off x="2355850" y="4449763"/>
            <a:ext cx="544513" cy="223837"/>
            <a:chOff x="1484" y="2803"/>
            <a:chExt cx="343" cy="141"/>
          </a:xfrm>
        </p:grpSpPr>
        <p:sp>
          <p:nvSpPr>
            <p:cNvPr id="26650" name="Rectangle 26"/>
            <p:cNvSpPr>
              <a:spLocks noChangeArrowheads="1"/>
            </p:cNvSpPr>
            <p:nvPr/>
          </p:nvSpPr>
          <p:spPr bwMode="auto">
            <a:xfrm>
              <a:off x="1484" y="2803"/>
              <a:ext cx="343" cy="141"/>
            </a:xfrm>
            <a:prstGeom prst="rect">
              <a:avLst/>
            </a:prstGeom>
            <a:solidFill>
              <a:srgbClr val="FFFF00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1" name="Rectangle 27"/>
            <p:cNvSpPr>
              <a:spLocks noChangeArrowheads="1"/>
            </p:cNvSpPr>
            <p:nvPr/>
          </p:nvSpPr>
          <p:spPr bwMode="auto">
            <a:xfrm>
              <a:off x="1551" y="2821"/>
              <a:ext cx="205" cy="107"/>
            </a:xfrm>
            <a:prstGeom prst="rect">
              <a:avLst/>
            </a:prstGeom>
            <a:solidFill>
              <a:srgbClr val="FFFFFF"/>
            </a:solidFill>
            <a:ln w="9360" cap="sq">
              <a:solidFill>
                <a:srgbClr val="CC99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2" name="Rectangle 28"/>
            <p:cNvSpPr>
              <a:spLocks noChangeArrowheads="1"/>
            </p:cNvSpPr>
            <p:nvPr/>
          </p:nvSpPr>
          <p:spPr bwMode="auto">
            <a:xfrm>
              <a:off x="1770" y="2885"/>
              <a:ext cx="35" cy="37"/>
            </a:xfrm>
            <a:prstGeom prst="rect">
              <a:avLst/>
            </a:prstGeom>
            <a:solidFill>
              <a:srgbClr val="CC9900"/>
            </a:solidFill>
            <a:ln w="9360" cap="sq">
              <a:solidFill>
                <a:srgbClr val="CC99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3" name="Rectangle 29"/>
            <p:cNvSpPr>
              <a:spLocks noChangeArrowheads="1"/>
            </p:cNvSpPr>
            <p:nvPr/>
          </p:nvSpPr>
          <p:spPr bwMode="auto">
            <a:xfrm>
              <a:off x="1499" y="2887"/>
              <a:ext cx="33" cy="37"/>
            </a:xfrm>
            <a:prstGeom prst="rect">
              <a:avLst/>
            </a:prstGeom>
            <a:solidFill>
              <a:srgbClr val="CC9900"/>
            </a:solidFill>
            <a:ln w="9360" cap="sq">
              <a:solidFill>
                <a:srgbClr val="CC99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6654" name="Rectangle 30"/>
          <p:cNvSpPr>
            <a:spLocks noChangeArrowheads="1"/>
          </p:cNvSpPr>
          <p:nvPr/>
        </p:nvSpPr>
        <p:spPr bwMode="auto">
          <a:xfrm>
            <a:off x="5673725" y="3741738"/>
            <a:ext cx="1296988" cy="1981200"/>
          </a:xfrm>
          <a:prstGeom prst="rect">
            <a:avLst/>
          </a:prstGeom>
          <a:solidFill>
            <a:srgbClr val="000099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55" name="Rectangle 31"/>
          <p:cNvSpPr>
            <a:spLocks noChangeArrowheads="1"/>
          </p:cNvSpPr>
          <p:nvPr/>
        </p:nvSpPr>
        <p:spPr bwMode="auto">
          <a:xfrm>
            <a:off x="5635625" y="3795713"/>
            <a:ext cx="1273175" cy="1979612"/>
          </a:xfrm>
          <a:prstGeom prst="rect">
            <a:avLst/>
          </a:prstGeom>
          <a:solidFill>
            <a:srgbClr val="FFFFFF"/>
          </a:solidFill>
          <a:ln w="2844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56" name="Line 32"/>
          <p:cNvSpPr>
            <a:spLocks noChangeShapeType="1"/>
          </p:cNvSpPr>
          <p:nvPr/>
        </p:nvSpPr>
        <p:spPr bwMode="auto">
          <a:xfrm>
            <a:off x="5645150" y="4556125"/>
            <a:ext cx="1263650" cy="3175"/>
          </a:xfrm>
          <a:prstGeom prst="line">
            <a:avLst/>
          </a:prstGeom>
          <a:noFill/>
          <a:ln w="2844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657" name="Text Box 33"/>
          <p:cNvSpPr txBox="1">
            <a:spLocks noChangeArrowheads="1"/>
          </p:cNvSpPr>
          <p:nvPr/>
        </p:nvSpPr>
        <p:spPr bwMode="auto">
          <a:xfrm>
            <a:off x="5602288" y="4538663"/>
            <a:ext cx="1317625" cy="30638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buClrTx/>
              <a:buSzPct val="8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>
                <a:solidFill>
                  <a:srgbClr val="969696"/>
                </a:solidFill>
                <a:latin typeface="Tahoma" pitchFamily="1" charset="0"/>
              </a:rPr>
              <a:t>transport</a:t>
            </a:r>
          </a:p>
        </p:txBody>
      </p:sp>
      <p:sp>
        <p:nvSpPr>
          <p:cNvPr id="26658" name="Line 34"/>
          <p:cNvSpPr>
            <a:spLocks noChangeShapeType="1"/>
          </p:cNvSpPr>
          <p:nvPr/>
        </p:nvSpPr>
        <p:spPr bwMode="auto">
          <a:xfrm>
            <a:off x="5653088" y="4876800"/>
            <a:ext cx="1263650" cy="3175"/>
          </a:xfrm>
          <a:prstGeom prst="line">
            <a:avLst/>
          </a:prstGeom>
          <a:noFill/>
          <a:ln w="2844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659" name="Line 35"/>
          <p:cNvSpPr>
            <a:spLocks noChangeShapeType="1"/>
          </p:cNvSpPr>
          <p:nvPr/>
        </p:nvSpPr>
        <p:spPr bwMode="auto">
          <a:xfrm>
            <a:off x="5638800" y="5186363"/>
            <a:ext cx="1263650" cy="3175"/>
          </a:xfrm>
          <a:prstGeom prst="line">
            <a:avLst/>
          </a:prstGeom>
          <a:noFill/>
          <a:ln w="2844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660" name="Line 36"/>
          <p:cNvSpPr>
            <a:spLocks noChangeShapeType="1"/>
          </p:cNvSpPr>
          <p:nvPr/>
        </p:nvSpPr>
        <p:spPr bwMode="auto">
          <a:xfrm>
            <a:off x="5638800" y="5472113"/>
            <a:ext cx="1263650" cy="3175"/>
          </a:xfrm>
          <a:prstGeom prst="line">
            <a:avLst/>
          </a:prstGeom>
          <a:noFill/>
          <a:ln w="2844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661" name="Text Box 37"/>
          <p:cNvSpPr txBox="1">
            <a:spLocks noChangeArrowheads="1"/>
          </p:cNvSpPr>
          <p:nvPr/>
        </p:nvSpPr>
        <p:spPr bwMode="auto">
          <a:xfrm>
            <a:off x="5637213" y="3786188"/>
            <a:ext cx="1317625" cy="54133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buClrTx/>
              <a:buSzPct val="8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>
                <a:solidFill>
                  <a:srgbClr val="000000"/>
                </a:solidFill>
                <a:latin typeface="Tahoma" pitchFamily="1" charset="0"/>
              </a:rPr>
              <a:t>application</a:t>
            </a:r>
          </a:p>
        </p:txBody>
      </p:sp>
      <p:sp>
        <p:nvSpPr>
          <p:cNvPr id="26662" name="Text Box 38"/>
          <p:cNvSpPr txBox="1">
            <a:spLocks noChangeArrowheads="1"/>
          </p:cNvSpPr>
          <p:nvPr/>
        </p:nvSpPr>
        <p:spPr bwMode="auto">
          <a:xfrm>
            <a:off x="5592763" y="5443538"/>
            <a:ext cx="1317625" cy="30638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buClrTx/>
              <a:buSzPct val="8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>
                <a:solidFill>
                  <a:srgbClr val="969696"/>
                </a:solidFill>
                <a:latin typeface="Tahoma" pitchFamily="1" charset="0"/>
              </a:rPr>
              <a:t>physical</a:t>
            </a:r>
          </a:p>
        </p:txBody>
      </p:sp>
      <p:sp>
        <p:nvSpPr>
          <p:cNvPr id="26663" name="Text Box 39"/>
          <p:cNvSpPr txBox="1">
            <a:spLocks noChangeArrowheads="1"/>
          </p:cNvSpPr>
          <p:nvPr/>
        </p:nvSpPr>
        <p:spPr bwMode="auto">
          <a:xfrm>
            <a:off x="5611813" y="5157788"/>
            <a:ext cx="1317625" cy="30638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buClrTx/>
              <a:buSzPct val="8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>
                <a:solidFill>
                  <a:srgbClr val="969696"/>
                </a:solidFill>
                <a:latin typeface="Tahoma" pitchFamily="1" charset="0"/>
              </a:rPr>
              <a:t>link</a:t>
            </a:r>
          </a:p>
        </p:txBody>
      </p:sp>
      <p:sp>
        <p:nvSpPr>
          <p:cNvPr id="26664" name="Text Box 40"/>
          <p:cNvSpPr txBox="1">
            <a:spLocks noChangeArrowheads="1"/>
          </p:cNvSpPr>
          <p:nvPr/>
        </p:nvSpPr>
        <p:spPr bwMode="auto">
          <a:xfrm>
            <a:off x="5602288" y="4862513"/>
            <a:ext cx="1317625" cy="30638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buClrTx/>
              <a:buSzPct val="8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>
                <a:solidFill>
                  <a:srgbClr val="969696"/>
                </a:solidFill>
                <a:latin typeface="Tahoma" pitchFamily="1" charset="0"/>
              </a:rPr>
              <a:t>network</a:t>
            </a:r>
          </a:p>
        </p:txBody>
      </p:sp>
      <p:sp>
        <p:nvSpPr>
          <p:cNvPr id="26665" name="Oval 41"/>
          <p:cNvSpPr>
            <a:spLocks noChangeArrowheads="1"/>
          </p:cNvSpPr>
          <p:nvPr/>
        </p:nvSpPr>
        <p:spPr bwMode="auto">
          <a:xfrm>
            <a:off x="5770563" y="4060825"/>
            <a:ext cx="990600" cy="304800"/>
          </a:xfrm>
          <a:prstGeom prst="ellipse">
            <a:avLst/>
          </a:prstGeom>
          <a:solidFill>
            <a:srgbClr val="CCFF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spcBef>
                <a:spcPct val="0"/>
              </a:spcBef>
              <a:buClrTx/>
              <a:buSzPct val="8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>
                <a:solidFill>
                  <a:srgbClr val="000000"/>
                </a:solidFill>
              </a:rPr>
              <a:t>process</a:t>
            </a:r>
          </a:p>
        </p:txBody>
      </p:sp>
      <p:grpSp>
        <p:nvGrpSpPr>
          <p:cNvPr id="26666" name="Group 42"/>
          <p:cNvGrpSpPr>
            <a:grpSpLocks/>
          </p:cNvGrpSpPr>
          <p:nvPr/>
        </p:nvGrpSpPr>
        <p:grpSpPr bwMode="auto">
          <a:xfrm>
            <a:off x="6018213" y="4421188"/>
            <a:ext cx="544512" cy="223837"/>
            <a:chOff x="3791" y="2785"/>
            <a:chExt cx="343" cy="141"/>
          </a:xfrm>
        </p:grpSpPr>
        <p:sp>
          <p:nvSpPr>
            <p:cNvPr id="26667" name="Rectangle 43"/>
            <p:cNvSpPr>
              <a:spLocks noChangeArrowheads="1"/>
            </p:cNvSpPr>
            <p:nvPr/>
          </p:nvSpPr>
          <p:spPr bwMode="auto">
            <a:xfrm>
              <a:off x="3791" y="2785"/>
              <a:ext cx="343" cy="141"/>
            </a:xfrm>
            <a:prstGeom prst="rect">
              <a:avLst/>
            </a:prstGeom>
            <a:solidFill>
              <a:srgbClr val="FFFF00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68" name="Rectangle 44"/>
            <p:cNvSpPr>
              <a:spLocks noChangeArrowheads="1"/>
            </p:cNvSpPr>
            <p:nvPr/>
          </p:nvSpPr>
          <p:spPr bwMode="auto">
            <a:xfrm>
              <a:off x="3858" y="2803"/>
              <a:ext cx="205" cy="107"/>
            </a:xfrm>
            <a:prstGeom prst="rect">
              <a:avLst/>
            </a:prstGeom>
            <a:solidFill>
              <a:srgbClr val="FFFFFF"/>
            </a:solidFill>
            <a:ln w="9360" cap="sq">
              <a:solidFill>
                <a:srgbClr val="CC99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69" name="Rectangle 45"/>
            <p:cNvSpPr>
              <a:spLocks noChangeArrowheads="1"/>
            </p:cNvSpPr>
            <p:nvPr/>
          </p:nvSpPr>
          <p:spPr bwMode="auto">
            <a:xfrm>
              <a:off x="4077" y="2867"/>
              <a:ext cx="35" cy="37"/>
            </a:xfrm>
            <a:prstGeom prst="rect">
              <a:avLst/>
            </a:prstGeom>
            <a:solidFill>
              <a:srgbClr val="CC9900"/>
            </a:solidFill>
            <a:ln w="9360" cap="sq">
              <a:solidFill>
                <a:srgbClr val="CC99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70" name="Rectangle 46"/>
            <p:cNvSpPr>
              <a:spLocks noChangeArrowheads="1"/>
            </p:cNvSpPr>
            <p:nvPr/>
          </p:nvSpPr>
          <p:spPr bwMode="auto">
            <a:xfrm>
              <a:off x="3805" y="2868"/>
              <a:ext cx="33" cy="37"/>
            </a:xfrm>
            <a:prstGeom prst="rect">
              <a:avLst/>
            </a:prstGeom>
            <a:solidFill>
              <a:srgbClr val="CC9900"/>
            </a:solidFill>
            <a:ln w="9360" cap="sq">
              <a:solidFill>
                <a:srgbClr val="CC99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6671" name="Line 47"/>
          <p:cNvSpPr>
            <a:spLocks noChangeShapeType="1"/>
          </p:cNvSpPr>
          <p:nvPr/>
        </p:nvSpPr>
        <p:spPr bwMode="auto">
          <a:xfrm flipH="1">
            <a:off x="6826250" y="4192588"/>
            <a:ext cx="612775" cy="1587"/>
          </a:xfrm>
          <a:prstGeom prst="line">
            <a:avLst/>
          </a:prstGeom>
          <a:noFill/>
          <a:ln w="19080" cap="sq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672" name="Line 48"/>
          <p:cNvSpPr>
            <a:spLocks noChangeShapeType="1"/>
          </p:cNvSpPr>
          <p:nvPr/>
        </p:nvSpPr>
        <p:spPr bwMode="auto">
          <a:xfrm>
            <a:off x="7053263" y="4618038"/>
            <a:ext cx="1587" cy="1022350"/>
          </a:xfrm>
          <a:prstGeom prst="line">
            <a:avLst/>
          </a:prstGeom>
          <a:noFill/>
          <a:ln w="19080" cap="sq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673" name="Line 49"/>
          <p:cNvSpPr>
            <a:spLocks noChangeShapeType="1"/>
          </p:cNvSpPr>
          <p:nvPr/>
        </p:nvSpPr>
        <p:spPr bwMode="auto">
          <a:xfrm flipH="1">
            <a:off x="7075488" y="5118100"/>
            <a:ext cx="612775" cy="1588"/>
          </a:xfrm>
          <a:prstGeom prst="line">
            <a:avLst/>
          </a:prstGeom>
          <a:noFill/>
          <a:ln w="19080" cap="sq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674" name="Text Box 50"/>
          <p:cNvSpPr txBox="1">
            <a:spLocks noChangeArrowheads="1"/>
          </p:cNvSpPr>
          <p:nvPr/>
        </p:nvSpPr>
        <p:spPr bwMode="auto">
          <a:xfrm>
            <a:off x="3990975" y="3873500"/>
            <a:ext cx="917575" cy="3984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buClrTx/>
              <a:buSzPct val="8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i="1">
                <a:solidFill>
                  <a:srgbClr val="CC0000"/>
                </a:solidFill>
              </a:rPr>
              <a:t>socket</a:t>
            </a:r>
          </a:p>
        </p:txBody>
      </p:sp>
      <p:sp>
        <p:nvSpPr>
          <p:cNvPr id="26675" name="Line 51"/>
          <p:cNvSpPr>
            <a:spLocks noChangeShapeType="1"/>
          </p:cNvSpPr>
          <p:nvPr/>
        </p:nvSpPr>
        <p:spPr bwMode="auto">
          <a:xfrm flipV="1">
            <a:off x="2994025" y="4071938"/>
            <a:ext cx="968375" cy="438150"/>
          </a:xfrm>
          <a:prstGeom prst="line">
            <a:avLst/>
          </a:prstGeom>
          <a:noFill/>
          <a:ln w="19080" cap="sq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676" name="Line 52"/>
          <p:cNvSpPr>
            <a:spLocks noChangeShapeType="1"/>
          </p:cNvSpPr>
          <p:nvPr/>
        </p:nvSpPr>
        <p:spPr bwMode="auto">
          <a:xfrm flipH="1" flipV="1">
            <a:off x="4927600" y="4060825"/>
            <a:ext cx="971550" cy="438150"/>
          </a:xfrm>
          <a:prstGeom prst="line">
            <a:avLst/>
          </a:prstGeom>
          <a:noFill/>
          <a:ln w="19080" cap="sq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26677" name="Group 53"/>
          <p:cNvGrpSpPr>
            <a:grpSpLocks/>
          </p:cNvGrpSpPr>
          <p:nvPr/>
        </p:nvGrpSpPr>
        <p:grpSpPr bwMode="auto">
          <a:xfrm>
            <a:off x="784225" y="5127625"/>
            <a:ext cx="717550" cy="771525"/>
            <a:chOff x="494" y="3230"/>
            <a:chExt cx="452" cy="486"/>
          </a:xfrm>
        </p:grpSpPr>
        <p:pic>
          <p:nvPicPr>
            <p:cNvPr id="26678" name="Picture 5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94" y="3230"/>
              <a:ext cx="452" cy="486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</p:pic>
        <p:sp>
          <p:nvSpPr>
            <p:cNvPr id="26679" name="Freeform 55"/>
            <p:cNvSpPr>
              <a:spLocks noChangeArrowheads="1"/>
            </p:cNvSpPr>
            <p:nvPr/>
          </p:nvSpPr>
          <p:spPr bwMode="auto">
            <a:xfrm flipH="1">
              <a:off x="687" y="3276"/>
              <a:ext cx="219" cy="222"/>
            </a:xfrm>
            <a:custGeom>
              <a:avLst/>
              <a:gdLst>
                <a:gd name="G0" fmla="+- 1 0 0"/>
                <a:gd name="G1" fmla="+- 1 0 0"/>
                <a:gd name="G2" fmla="+- 1 0 0"/>
                <a:gd name="G3" fmla="+- 1 0 0"/>
                <a:gd name="G4" fmla="+- 1 0 0"/>
                <a:gd name="T0" fmla="*/ 0 w 356"/>
                <a:gd name="T1" fmla="*/ 0 h 368"/>
                <a:gd name="T2" fmla="*/ 13459 w 356"/>
                <a:gd name="T3" fmla="*/ 887 h 368"/>
                <a:gd name="T4" fmla="*/ 15967 w 356"/>
                <a:gd name="T5" fmla="*/ 18491 h 368"/>
                <a:gd name="T6" fmla="*/ 3519 w 356"/>
                <a:gd name="T7" fmla="*/ 23125 h 368"/>
                <a:gd name="T8" fmla="*/ 0 w 356"/>
                <a:gd name="T9" fmla="*/ 0 h 368"/>
                <a:gd name="T10" fmla="*/ 0 w 356"/>
                <a:gd name="T11" fmla="*/ 0 h 368"/>
                <a:gd name="T12" fmla="*/ 356 w 356"/>
                <a:gd name="T13" fmla="*/ 368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6680" name="Group 56"/>
          <p:cNvGrpSpPr>
            <a:grpSpLocks/>
          </p:cNvGrpSpPr>
          <p:nvPr/>
        </p:nvGrpSpPr>
        <p:grpSpPr bwMode="auto">
          <a:xfrm>
            <a:off x="7480300" y="5322888"/>
            <a:ext cx="717550" cy="771525"/>
            <a:chOff x="4712" y="3353"/>
            <a:chExt cx="452" cy="486"/>
          </a:xfrm>
        </p:grpSpPr>
        <p:pic>
          <p:nvPicPr>
            <p:cNvPr id="26681" name="Picture 57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712" y="3353"/>
              <a:ext cx="452" cy="486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</p:pic>
        <p:sp>
          <p:nvSpPr>
            <p:cNvPr id="26682" name="Freeform 58"/>
            <p:cNvSpPr>
              <a:spLocks noChangeArrowheads="1"/>
            </p:cNvSpPr>
            <p:nvPr/>
          </p:nvSpPr>
          <p:spPr bwMode="auto">
            <a:xfrm>
              <a:off x="4752" y="3400"/>
              <a:ext cx="219" cy="222"/>
            </a:xfrm>
            <a:custGeom>
              <a:avLst/>
              <a:gdLst>
                <a:gd name="G0" fmla="+- 1 0 0"/>
                <a:gd name="G1" fmla="+- 1 0 0"/>
                <a:gd name="G2" fmla="+- 1 0 0"/>
                <a:gd name="G3" fmla="+- 1 0 0"/>
                <a:gd name="G4" fmla="+- 1 0 0"/>
                <a:gd name="T0" fmla="*/ 0 w 356"/>
                <a:gd name="T1" fmla="*/ 0 h 368"/>
                <a:gd name="T2" fmla="*/ 13459 w 356"/>
                <a:gd name="T3" fmla="*/ 887 h 368"/>
                <a:gd name="T4" fmla="*/ 15967 w 356"/>
                <a:gd name="T5" fmla="*/ 18491 h 368"/>
                <a:gd name="T6" fmla="*/ 3519 w 356"/>
                <a:gd name="T7" fmla="*/ 23125 h 368"/>
                <a:gd name="T8" fmla="*/ 0 w 356"/>
                <a:gd name="T9" fmla="*/ 0 h 368"/>
                <a:gd name="T10" fmla="*/ 0 w 356"/>
                <a:gd name="T11" fmla="*/ 0 h 368"/>
                <a:gd name="T12" fmla="*/ 356 w 356"/>
                <a:gd name="T13" fmla="*/ 368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Gill Sans MT"/>
        <a:ea typeface="ＭＳ Ｐゴシック"/>
        <a:cs typeface=""/>
      </a:majorFont>
      <a:minorFont>
        <a:latin typeface="Gill Sans MT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ts val="50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ts val="50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Gill Sans MT"/>
        <a:ea typeface="ＭＳ Ｐゴシック"/>
        <a:cs typeface=""/>
      </a:majorFont>
      <a:minorFont>
        <a:latin typeface="Gill Sans MT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ts val="50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ts val="50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Gill Sans MT"/>
        <a:ea typeface="ＭＳ Ｐゴシック"/>
        <a:cs typeface=""/>
      </a:majorFont>
      <a:minorFont>
        <a:latin typeface="Gill Sans MT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ts val="50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ts val="50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Gill Sans MT"/>
        <a:ea typeface="ＭＳ Ｐゴシック"/>
        <a:cs typeface=""/>
      </a:majorFont>
      <a:minorFont>
        <a:latin typeface="Gill Sans MT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ts val="50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ts val="50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Gill Sans MT"/>
        <a:ea typeface="ＭＳ Ｐゴシック"/>
        <a:cs typeface=""/>
      </a:majorFont>
      <a:minorFont>
        <a:latin typeface="Gill Sans MT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ts val="50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ts val="50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Gill Sans MT"/>
        <a:ea typeface="ＭＳ Ｐゴシック"/>
        <a:cs typeface=""/>
      </a:majorFont>
      <a:minorFont>
        <a:latin typeface="Gill Sans MT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ts val="50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ts val="50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Gill Sans MT"/>
        <a:ea typeface="ＭＳ Ｐゴシック"/>
        <a:cs typeface=""/>
      </a:majorFont>
      <a:minorFont>
        <a:latin typeface="Gill Sans MT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ts val="50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ts val="50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Gill Sans MT"/>
        <a:ea typeface="ＭＳ Ｐゴシック"/>
        <a:cs typeface=""/>
      </a:majorFont>
      <a:minorFont>
        <a:latin typeface="Gill Sans MT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ts val="50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ts val="50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Gill Sans MT"/>
        <a:ea typeface="ＭＳ Ｐゴシック"/>
        <a:cs typeface=""/>
      </a:majorFont>
      <a:minorFont>
        <a:latin typeface="Gill Sans MT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ts val="50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ts val="50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Gill Sans MT"/>
        <a:ea typeface="ＭＳ Ｐゴシック"/>
        <a:cs typeface=""/>
      </a:majorFont>
      <a:minorFont>
        <a:latin typeface="Gill Sans MT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ts val="50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ts val="50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Gill Sans MT"/>
        <a:ea typeface="ＭＳ Ｐゴシック"/>
        <a:cs typeface=""/>
      </a:majorFont>
      <a:minorFont>
        <a:latin typeface="Gill Sans MT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ts val="50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ts val="50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Gill Sans MT"/>
        <a:ea typeface="ＭＳ Ｐゴシック"/>
        <a:cs typeface=""/>
      </a:majorFont>
      <a:minorFont>
        <a:latin typeface="Gill Sans MT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ts val="50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ts val="50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Gill Sans MT"/>
        <a:ea typeface="ＭＳ Ｐゴシック"/>
        <a:cs typeface=""/>
      </a:majorFont>
      <a:minorFont>
        <a:latin typeface="Gill Sans MT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ts val="50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ts val="50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Gill Sans MT"/>
        <a:ea typeface="ＭＳ Ｐゴシック"/>
        <a:cs typeface=""/>
      </a:majorFont>
      <a:minorFont>
        <a:latin typeface="Gill Sans MT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ts val="50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ts val="50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Gill Sans MT"/>
        <a:ea typeface="ＭＳ Ｐゴシック"/>
        <a:cs typeface=""/>
      </a:majorFont>
      <a:minorFont>
        <a:latin typeface="Gill Sans MT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ts val="50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ts val="50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10068</TotalTime>
  <Words>2870</Words>
  <PresentationFormat>On-screen Show (4:3)</PresentationFormat>
  <Paragraphs>731</Paragraphs>
  <Slides>42</Slides>
  <Notes>42</Notes>
  <HiddenSlides>0</HiddenSlides>
  <MMClips>0</MMClips>
  <ScaleCrop>false</ScaleCrop>
  <HeadingPairs>
    <vt:vector size="4" baseType="variant">
      <vt:variant>
        <vt:lpstr>Theme</vt:lpstr>
      </vt:variant>
      <vt:variant>
        <vt:i4>15</vt:i4>
      </vt:variant>
      <vt:variant>
        <vt:lpstr>Slide Titles</vt:lpstr>
      </vt:variant>
      <vt:variant>
        <vt:i4>42</vt:i4>
      </vt:variant>
    </vt:vector>
  </HeadingPairs>
  <TitlesOfParts>
    <vt:vector size="57" baseType="lpstr"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3rd Edition: Chapter 2</dc:title>
  <dc:creator>Jim Kurose and Keith Ross</dc:creator>
  <cp:lastModifiedBy>HP</cp:lastModifiedBy>
  <cp:revision>412</cp:revision>
  <cp:lastPrinted>2011-09-19T12:20:55Z</cp:lastPrinted>
  <dcterms:created xsi:type="dcterms:W3CDTF">1999-10-08T19:08:27Z</dcterms:created>
  <dcterms:modified xsi:type="dcterms:W3CDTF">2019-05-20T19:24:25Z</dcterms:modified>
</cp:coreProperties>
</file>