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95B8DA-828B-44D6-96F8-1C84897442C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BCFBC-5062-4715-81C5-665DFF615E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Chapter Nine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Cryptography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Encrypting More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Data 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558" y="1676401"/>
            <a:ext cx="70728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ECB vs. CBC Streaming Modes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24881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Stream cipher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infinite sequence of random bits is generated for use as the key, so the key bits are never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reused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RC4 is a very popular stream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cipher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byte of plaintext is encrypted at a time</a:t>
            </a:r>
          </a:p>
          <a:p>
            <a:pPr algn="just"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RC4 uses a fixed-size key as a “seed” that is used to generate an infinite stream of key bits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Steganography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ciphers transform plaintext to random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bits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 can tell Alice is sending sensitive info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Bob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Conceal existence of secret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message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of a “covert channel” to send a message.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Steganography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 of techniques to send sensitive info and hide the fact that sensitive info is being sent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Ex: “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ools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arefully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ept” -&gt; Attack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Examples: Invisible ink, Hidden in Images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significant bit of image pixels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Modifications to image not noticeable by an observer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Recipient can check for modifications to get message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609600" y="5334000"/>
            <a:ext cx="8067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Steganography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vs. Cryptography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Key Advantage: when Alice &amp; Bob don’t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want Eve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know that they’re communicating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secrets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Disadvantages compared to encryption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Essentially relying on security by obscurity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Useless once covert channel is discovered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overhead (ratio of plain bits/secret bits high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used together with encryption, but even more overhead (additional computation for both)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Asymmetric Key Cryptography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3624" y="1600201"/>
            <a:ext cx="721675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RSA Authentication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2608" y="1524001"/>
            <a:ext cx="759878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Symmetric vs. Asymmetric Ciphers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Symmetric Ciphers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Fast to compute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 prior shared knowledge to establish private communication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Asymmetric Ciphers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Orders of magnitude slower to compute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shared secrets required to establish private communication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Individual benefits create a need for both types of cryptography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Public-Key Infrastructure (PKI)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Anyone can send Bob a secret message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they know Bob’s public key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we know a key belongs to Bob?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imposter substitutes another key, can read Bob’s mail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 PKI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Trusted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root authority (VeriSign, IBM, United Nations)</a:t>
            </a:r>
          </a:p>
          <a:p>
            <a:pPr lvl="2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Everyone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must know the verification key of root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authority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Root authority can sign certificates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Certificates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identify others, including other authorities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certificate chains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Cryptography overview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Symmetric key cryptography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Asymmetric key cryptography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Secure sockets layer (SSL) overview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key infrastructure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Streaming ciphers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Cryptographic Hashes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Steganography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Verifying Integrity: Hash Functions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Goal: provide a (nearly) unique “fingerprint” of message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 for L-bit hash must have three properties: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Fast to compute y from m.</a:t>
            </a:r>
          </a:p>
          <a:p>
            <a:pPr lvl="1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One-way: given y = h(m), can’t find m’ satisfying h(m’) = 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O(2L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search</a:t>
            </a:r>
          </a:p>
          <a:p>
            <a:pPr lvl="1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3. Strongly collision-free: For m1 != m2, we find h(m1)=h(m2)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1/2L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useful tool, e.g., Has this web page changed?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MD5 (cryptographically broken), SHA-1, SHA-2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MACs and Signatures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 is a sequence of bits that can be attached to a message to verify where it originated and that it has not been tampered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 of MACs: one based on block ciphers and one based on hash functions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to Cryptography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787" y="1935163"/>
            <a:ext cx="736442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Symmetric Key Cryptography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5176" y="1935163"/>
            <a:ext cx="713364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Symmetric Cryptography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Block Ciphers: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blocks of 64, 128, or 256 bits are encrypted at one time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Examples: DES, Triple DES, AES, Blowfish, IDEA, A5,Skipjack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of these algorithms use different key lengths.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Stream Ciphers: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one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byte or even a bit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encrypted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 continuously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different security properties, and some of them are ideal for different applications.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 Encryption Standard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adopted in 1977 by the National Institute of Standards and Technology (NIST)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 is a 64-bit block cipher.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n-bit block cipher encrypts n bits of plaintext at a time,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produces an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n-bit result.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key contains 8 parity bits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broken in 1998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Triple DES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Triple DES runs DES three times with three different keys.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onsists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taking an input message,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m, encrypting with the first key (k1), decrypting the resulting message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the second key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k2), and then encrypting that message with the third key (k3).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rovides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security than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three times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slower than DES from a performance standpoint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Encryption Standard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Adopted by NIST in October 2000 as a replacement for DES.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replacement for DES and Triple DES that provides security with larger keys and faster execution time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Rijndael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supports key and block sizes of 128, 192, and 256 bits, which is considerably larger than what DES offers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AES achieves better performance and uses less memory than DES or Triple DES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Encrypting More Data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2572" y="1676401"/>
            <a:ext cx="67988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809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Chapter Nine</vt:lpstr>
      <vt:lpstr>Agenda</vt:lpstr>
      <vt:lpstr>Introduction to Cryptography</vt:lpstr>
      <vt:lpstr>Symmetric Key Cryptography</vt:lpstr>
      <vt:lpstr>Symmetric Cryptography Methods</vt:lpstr>
      <vt:lpstr>DES</vt:lpstr>
      <vt:lpstr>Triple DES</vt:lpstr>
      <vt:lpstr>AES</vt:lpstr>
      <vt:lpstr>Encrypting More Data</vt:lpstr>
      <vt:lpstr>Encrypting More Data …</vt:lpstr>
      <vt:lpstr>ECB vs. CBC Streaming Modes</vt:lpstr>
      <vt:lpstr>Stream cipher</vt:lpstr>
      <vt:lpstr>Steganography</vt:lpstr>
      <vt:lpstr>What is Steganography?</vt:lpstr>
      <vt:lpstr>Steganography vs. Cryptography</vt:lpstr>
      <vt:lpstr>Asymmetric Key Cryptography</vt:lpstr>
      <vt:lpstr>RSA Authentication</vt:lpstr>
      <vt:lpstr>Symmetric vs. Asymmetric Ciphers</vt:lpstr>
      <vt:lpstr>Public-Key Infrastructure (PKI)</vt:lpstr>
      <vt:lpstr>Verifying Integrity: Hash Functions</vt:lpstr>
      <vt:lpstr>MACs and Signatures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Nine</dc:title>
  <dc:creator>hp-6570b</dc:creator>
  <cp:lastModifiedBy>hp-6570b</cp:lastModifiedBy>
  <cp:revision>65</cp:revision>
  <dcterms:created xsi:type="dcterms:W3CDTF">2015-02-22T05:50:35Z</dcterms:created>
  <dcterms:modified xsi:type="dcterms:W3CDTF">2015-02-23T04:11:53Z</dcterms:modified>
</cp:coreProperties>
</file>