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2BF72-213D-4D7A-BB3A-894D2926007B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B6048-33F0-4F8E-93FB-980E8964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2BF72-213D-4D7A-BB3A-894D2926007B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B6048-33F0-4F8E-93FB-980E8964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2BF72-213D-4D7A-BB3A-894D2926007B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B6048-33F0-4F8E-93FB-980E8964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2BF72-213D-4D7A-BB3A-894D2926007B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B6048-33F0-4F8E-93FB-980E8964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2BF72-213D-4D7A-BB3A-894D2926007B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B6048-33F0-4F8E-93FB-980E8964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2BF72-213D-4D7A-BB3A-894D2926007B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B6048-33F0-4F8E-93FB-980E8964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2BF72-213D-4D7A-BB3A-894D2926007B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B6048-33F0-4F8E-93FB-980E8964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2BF72-213D-4D7A-BB3A-894D2926007B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B6048-33F0-4F8E-93FB-980E8964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2BF72-213D-4D7A-BB3A-894D2926007B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B6048-33F0-4F8E-93FB-980E8964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2BF72-213D-4D7A-BB3A-894D2926007B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B6048-33F0-4F8E-93FB-980E8964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2BF72-213D-4D7A-BB3A-894D2926007B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21B6048-33F0-4F8E-93FB-980E8964D6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A2BF72-213D-4D7A-BB3A-894D2926007B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1B6048-33F0-4F8E-93FB-980E8964D6F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Chapter One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Introduction to Computer Security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Some Terminology of the Trade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Hackers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Skilled programmers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Attackers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White Hat – Good guys, report vulnerabilities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Black Hat – Bad guys, exploit vulnerabilities for personal gain, regardless of impact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Gray Hat – Somewhere in between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Script Kiddies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Call themselves hackers, but use premade scripts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Ethical Attacker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Hired to attack a system to find vulnerabilities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Goals of This Course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Give you a basic understanding of computer security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With special emphasis as to how it relates to the endeavor of system design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Equip you with the basic knowledge and terminology to successfully engage your security-focused colleagues in meaningful discussion and collaboration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What is Computer Security?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System correctness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user supplies expected input, system generates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desired output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Security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If attacker supplies unexpected input, system does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not fail in certain potentially dangerous ways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Why Are There Security Vulnerabilities?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Lots of buggy software...</a:t>
            </a:r>
          </a:p>
          <a:p>
            <a:pPr lvl="1">
              <a:buFont typeface="Wingdings" pitchFamily="2" charset="2"/>
              <a:buChar char="§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Why do programmers write insecure code?</a:t>
            </a:r>
          </a:p>
          <a:p>
            <a:pPr lvl="1">
              <a:buFont typeface="Wingdings" pitchFamily="2" charset="2"/>
              <a:buChar char="§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Awareness is the main issue</a:t>
            </a:r>
          </a:p>
          <a:p>
            <a:pPr>
              <a:buFont typeface="Wingdings" pitchFamily="2" charset="2"/>
              <a:buChar char="q"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Some contributing factors</a:t>
            </a:r>
          </a:p>
          <a:p>
            <a:pPr lvl="1">
              <a:buFont typeface="Wingdings" pitchFamily="2" charset="2"/>
              <a:buChar char="§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Few courses in computer security</a:t>
            </a:r>
          </a:p>
          <a:p>
            <a:pPr lvl="1">
              <a:buFont typeface="Wingdings" pitchFamily="2" charset="2"/>
              <a:buChar char="§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Programming text books do not emphasize security</a:t>
            </a:r>
          </a:p>
          <a:p>
            <a:pPr lvl="1">
              <a:buFont typeface="Wingdings" pitchFamily="2" charset="2"/>
              <a:buChar char="§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Few security audits</a:t>
            </a:r>
          </a:p>
          <a:p>
            <a:pPr lvl="1">
              <a:buFont typeface="Wingdings" pitchFamily="2" charset="2"/>
              <a:buChar char="§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C is an unsafe language</a:t>
            </a:r>
          </a:p>
          <a:p>
            <a:pPr lvl="1">
              <a:buFont typeface="Wingdings" pitchFamily="2" charset="2"/>
              <a:buChar char="§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Programmers have many other things to worry about</a:t>
            </a:r>
          </a:p>
          <a:p>
            <a:pPr lvl="1">
              <a:buFont typeface="Wingdings" pitchFamily="2" charset="2"/>
              <a:buChar char="§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Legacy software (some solutions, e.g. Sandboxing)</a:t>
            </a:r>
          </a:p>
          <a:p>
            <a:pPr lvl="1">
              <a:buFont typeface="Wingdings" pitchFamily="2" charset="2"/>
              <a:buChar char="§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Consumers do not care about security</a:t>
            </a:r>
          </a:p>
          <a:p>
            <a:pPr lvl="1">
              <a:buFont typeface="Wingdings" pitchFamily="2" charset="2"/>
              <a:buChar char="§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Security is expensive and takes time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Security Arms Race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72373" y="1935163"/>
            <a:ext cx="5199253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Wingdings" pitchFamily="2" charset="2"/>
              <a:buChar char="q"/>
            </a:pPr>
            <a:r>
              <a:rPr lang="en-US" sz="3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vulnerability that is “too complicated for anyone to ever find” will be found!</a:t>
            </a:r>
          </a:p>
          <a:p>
            <a:pPr>
              <a:buFont typeface="Wingdings" pitchFamily="2" charset="2"/>
              <a:buChar char="q"/>
            </a:pPr>
            <a:endParaRPr lang="en-US" sz="3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3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Security is a Process not a product!</a:t>
            </a:r>
            <a:endParaRPr lang="en-US" sz="3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Why Do Attackers Attack?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gain control of machines, e.g.,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BotNets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gain access to private information, e.g., credit card numbers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punish/embarrass individuals and institutions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educate and advocate, e.g.,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FireSheep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earn reputation in the cracking community, e.g., hackers vs. script kiddies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Etc…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Current Trends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133600"/>
            <a:ext cx="7086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Some things in the news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Nigerian letter (419 Scams) still works: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Michigan Treasurer Sends 1.2MUSD of State Funds !!!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Many zero-day attacks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Google, Excel, Word, Power point, Office …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Criminal access to important devices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Numerous lost, stolen laptops, storage media, containing customer information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Second-hand computers (hard drives) pose risk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Cerf estimates ¼ of PCs on Internet are bots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171</TotalTime>
  <Words>393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Chapter One</vt:lpstr>
      <vt:lpstr>Goals of This Course</vt:lpstr>
      <vt:lpstr>What is Computer Security?</vt:lpstr>
      <vt:lpstr>Why Are There Security Vulnerabilities?</vt:lpstr>
      <vt:lpstr>The Security Arms Race</vt:lpstr>
      <vt:lpstr>Slide 6</vt:lpstr>
      <vt:lpstr>Why Do Attackers Attack?</vt:lpstr>
      <vt:lpstr>Current Trends</vt:lpstr>
      <vt:lpstr>Some things in the news</vt:lpstr>
      <vt:lpstr>Some Terminology of the Trade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One</dc:title>
  <dc:creator>hp-6570b</dc:creator>
  <cp:lastModifiedBy>hp-6570b</cp:lastModifiedBy>
  <cp:revision>49</cp:revision>
  <dcterms:created xsi:type="dcterms:W3CDTF">2015-02-15T06:19:05Z</dcterms:created>
  <dcterms:modified xsi:type="dcterms:W3CDTF">2015-02-16T17:53:02Z</dcterms:modified>
</cp:coreProperties>
</file>