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9118-094F-4EAE-A5D1-48679E32B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20BC0-44DA-4B2C-AB8E-D058C78F6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73F80-2A30-4720-983E-094F0887B8CD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E1934-E128-46A9-8B1F-3074892A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B638B-71C0-4942-9E38-EBD48EE8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9CFFB-C83D-4B2A-890D-0F26CC6D0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98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F8D297-3871-470F-A98F-83BA3C96B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D8077-A5B7-4DD3-9ED4-E6BB1E027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45464-002E-4FB0-A0DB-C2D0944D9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73F80-2A30-4720-983E-094F0887B8CD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AF56B-F946-4AFF-A293-EF5E53EFE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0C08E-42EE-49CA-B7C2-5EEE174A0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9CFFB-C83D-4B2A-890D-0F26CC6D0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1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5CF652-D2E3-4019-8B78-88F268CB2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1387AE-0F9C-43C1-86AD-EA16E08D92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4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705737-76A7-4F5D-85BE-0B11DC1E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Tonsilopharyngitis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AE4907-64A0-40BB-B1EC-BD7ADECF41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10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97C66A-960F-4D07-B422-945D02609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69C96-AED5-42F4-9E42-BADA979AE2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40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F0F5DE-5299-4145-B70F-DD97CB113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Microbial Causes of Pharyngitis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4505B0-384C-4D73-A336-C8A232DF65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56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EB49CA-33C9-4F74-ACD8-8D768FA3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Clinical Presentation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61DC9-1F6B-47A1-9E51-05B742CFA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48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3E3A40-F63C-40A6-A44B-771D1ADBB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Cont…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B3F69B-401F-492F-92C6-4F9AA93387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32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3BA2A6-59AE-484A-B260-2D50CB656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Epiglotti</a:t>
            </a:r>
            <a:r>
              <a:rPr lang="tr-TR"/>
              <a:t>ti</a:t>
            </a:r>
            <a:r>
              <a:rPr lang="en-US"/>
              <a:t>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F5079-B8EF-44F5-9E71-47038C2F5E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4EC943-B28A-4C9C-96E8-72244BD50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Clinical features (</a:t>
            </a:r>
            <a:r>
              <a:rPr lang="en-US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AIR NURSE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E13AE-75FE-4923-A3D6-689678CA97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05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F0E637-138C-4521-8088-4FCE90042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6061E4-C732-4F38-99F3-E053A7AAA8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5E9810-6993-4896-B3B9-0028F2D46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Cont…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C32B5-D9FC-4AAF-95A4-86074DEFF4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41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5A2A98-6E0F-4239-B9C3-885C4A608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Acute Otitis media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0528D-EF60-4E94-96C2-FD8E1BE793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1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36A252-FB2C-4E64-813C-48BA9E52E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/>
              <a:t>Objectives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F39C9-B112-4949-BCAB-5C1811830F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90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CE9058-186C-4F30-9DF9-68CD5A70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F2F3A-55EC-4377-A26A-D09F3B76DD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0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FE83EE-6814-45EB-AAAC-E09FDCC9C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Causative Organisms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0A013-ABEF-494C-9A00-72627295AC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96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0CEE99-B459-4F68-8880-7EC2B7381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features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36B27D-3C3D-4EAC-BE79-FE08BF1FD7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53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FAB854-7246-4939-A0A7-45592EB9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9CE10-BFE7-42F8-B730-61D4C14BED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09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CFE604-63E6-4E76-A332-30BD6AEE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Sinusitis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2BDD6-AAAC-4C8D-88F9-0DAC9FAB4F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6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6752B6-CF28-4F6C-BB96-C9C942657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47AA92-3E2D-4F55-AD13-9BA02BD94A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7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8D8852-4739-4230-B7B9-D65DB29C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Definitions Sinusitis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916BD-0650-47B5-9A3F-C9A931BD91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9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5B69A6-B70E-4988-BB6B-656A15D84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Pathogens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D5641-DD5C-465E-8864-F067E1932B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5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D48888-51F6-4FA1-B399-A1FAEBC2B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Diagnosis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C1DE5-8138-4078-B308-66030E8272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D6F7E4-FB3D-4CB8-BA02-9329BE37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BC09B-4F8A-4328-AD25-70C58C914C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84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E012AA-370E-4D07-85D8-92FF7828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URTIs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DD861-5601-4D58-93CF-FFCB9453B7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77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6DDEBD-C03F-49DB-B294-C3F84DE8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Cont…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A695B-9DF7-4E79-8F74-B215A9FAD0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33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C24451-6DC2-48E1-8510-F5C5EA1A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Bronchial asthma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4359B-A689-476B-AA9F-4A86077AD0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8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5F6741-6C3E-429F-8E8C-F15C3461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Asthma…..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348DD0-6070-4121-BE1C-484C0DD0DB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68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F98F13-07E7-4A57-AFC2-C979B91D9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Times New Roman" pitchFamily="18" charset="0"/>
                <a:cs typeface="Times New Roman" pitchFamily="18" charset="0"/>
              </a:rPr>
              <a:t>Who is most at risk?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A776F-2DD6-4DF4-A050-B9A545B299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70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4C4F40-F4D3-45FE-A0FA-29A7FD262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Cause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5B924-01F0-4FD9-A8D4-9E3DD0D353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45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4DD633-2384-41E0-A784-1F9BD226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childhood asthma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02A1F-1952-4F21-9420-6BE4BB734D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8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1672CA-CD7B-43FC-8436-140693A5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What happens?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61BBE-A555-46B4-AFD7-DB0C7554C0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9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33082A-90FA-4EE3-980D-8BB2EF78E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6B9E9-36C2-4080-80DA-4B736F215D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07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05CA60-55B4-4F44-8F35-B7489F071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Clinical manifestation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EE89E-B62B-4EA4-B22C-4512D99C39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07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2DD851-9F09-499C-8ADD-F52194DE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Diagnosis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1FC49-3CFA-4B43-B0DF-42C13BF247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06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698B6C-166D-49F9-91B2-E015DE48B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RTI…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AD6E4-DB59-4917-BE33-06CAC7BCB8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3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75548F-B1D3-450C-89A3-7D45A539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Treatment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4F8AF0-F710-4A9A-BD87-4C1EAAAA4F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52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F61707-0207-4F9B-A248-00F6EB33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Treatment……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F38735-46E1-42B0-B276-F10F91A91D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3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B1441A-2EF7-4C82-BA52-300FB574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Treatment……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174B3-382C-4288-9827-6876E6198F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23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481F37-9CBC-4FC9-BA2D-A9152202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Treatment …….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DBFF8-5FFF-42FD-955C-846315A0AA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56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38DB7F-0712-4273-BC59-8672CFE57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Treatment …….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C03350-348A-4496-AB81-2E92DC9D38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33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8420D7-FFD5-4076-A62F-D433D91BD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Croup(</a:t>
            </a:r>
            <a:r>
              <a:rPr lang="en-US"/>
              <a:t>laryngotracheobronchitis)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72990-86AA-489A-9977-FC861A84F3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40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440B3D-58AE-4FF0-95F1-889537AF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3C0AD-247B-4B9E-9552-003E376EF3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8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C00C6A-FFBD-4C43-90C0-F37528F28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Cause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4E05C7-0AE1-4399-A34F-788D2721F6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59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7BECB1-463B-41E3-8EC8-A22E3BB08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Croup….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147CF9-0360-4B85-9ED4-A9674A1072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3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7D886C-797B-4C76-828A-788AECC7B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/>
            </a:br>
            <a:r>
              <a:rPr lang="en-US" b="1">
                <a:latin typeface="Times New Roman" pitchFamily="18" charset="0"/>
                <a:cs typeface="Times New Roman" pitchFamily="18" charset="0"/>
              </a:rPr>
              <a:t>Manifestation….</a:t>
            </a:r>
            <a:br>
              <a:rPr lang="en-US" b="1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358D3-E7ED-4555-A082-495F6B1C4A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42DDFB-A15A-4FCF-8886-AB86B8F76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Common Cold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7147B-D3F9-4D9D-9E22-C7334E9DE5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48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D1487E-295A-4DD7-974C-5587B77A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Diagnosis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F891C-643F-44D9-95EB-0B854136BE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0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26CC10-6EBE-48D7-ACE1-766EE8496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Treatment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91E912-4E40-46B7-9FD0-B6A552E3ED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8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2961C6-367E-48BB-92EA-916E37DF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D65B7-C464-4BA0-B0F8-3A1732CC38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1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3B4400-DA38-4499-BE36-E6804F1F5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Pneumonia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F0065-50A6-45FF-88DE-8453A90870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43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404FDA-3C40-4FD4-9CA0-13A7C4CA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Epidemiology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CC661-3438-419C-9C2A-5F3A9562D0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9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BE6B9D-926B-48DB-8423-EAA855A77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/>
              <a:t>Cont…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C96D67-0FD7-48FF-9EB8-942605806E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70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3606AB-E076-4F36-A7FF-BABA2ABE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Etiology of pneumonia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EC1122-6633-4C79-A7A4-733763EA1F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39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8607F2-414A-48AB-8128-70B415BBC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2FD05-6B51-4727-A959-8B0452EE54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95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5BDA94-0E40-43DB-92F3-DF541F13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FEE0-9C13-44C5-B689-CA39EC9C20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94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EB1852-60F6-459F-A2F4-23EF5F84A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6F92F-C1B2-4E73-B44E-BEDE5CE7E0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14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C62011-BB7E-42D6-9333-9D4917EDA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/>
              <a:t>C</a:t>
            </a:r>
            <a:r>
              <a:rPr lang="en-US"/>
              <a:t>/</a:t>
            </a:r>
            <a:r>
              <a:rPr lang="tr-TR"/>
              <a:t>F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E9DAD-6D4A-485C-A8BB-C2FACA8D89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51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D1F47A-3E83-47E6-BF98-8485B4A22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factors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BDE5F-A4D0-4B8F-91DF-34D26B6A34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87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959847-23B0-4475-91A6-B2AA52375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Pathogenesis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E4ABB-C5DB-4224-92C4-B2D87DA003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06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2F603C-2E11-4AFB-BB1A-A2AC309B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B6E72-8957-457E-A373-DD69E2E2D4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36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2E408C-2252-49FA-B22D-82061545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174A36-A88B-4DD0-AB81-F67A3A2BF3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86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72603C-3C9C-4E6B-94FA-DD83BEC1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AF994E-5200-450C-8A90-2B695DB9DC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4B7261-A8FF-414F-A190-7C7C838A3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0D387-057E-4EFC-A7C3-AA6240A3C4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2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E58F95-3234-4D5F-8CCB-F4A64082B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E3576A-147C-4737-BE1A-1D9B7168F6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5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4E7454-E4FC-4EC8-87F5-D9776EFE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99D83-E37B-40A8-A83E-51FB013E75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15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F1EEBD-64C3-40B2-BFD9-9DD310595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 of pneumonia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5D179-ABAF-40B0-A30A-8A1E837F5D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82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FCE4B5-0ACB-4E0E-9E95-9BD885A3E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93AB7-CBE7-48C1-A89F-A991129A1C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19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054D81-4EA1-4A1C-B43F-E057DB89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/>
              <a:t>pathogenesıs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2E266-2261-4698-8257-DEB72FC74A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77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D16603-B9FB-4B03-B177-D7DCDF698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84F44D-57C0-4258-BF58-B303661A82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8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6A86EA-A7F2-4F8E-835E-B34242B9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1F00F-FD83-4C44-B891-2F49E3CE2C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68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46E880-B290-4D42-B6E1-2927ECDEC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1FE8D-2CC4-4C74-A607-7C5F82622A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80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2E13E7-C533-44C5-9094-B828313A7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presentation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D3C408-3382-471B-878B-CB452FF094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7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B52AF0-890F-40CB-A4BA-C173FD234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DE377-8319-4F8C-B821-32898173A9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77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5C697F-7C8D-446F-89A2-0DFE26441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BABEF-98F1-4F57-8A5E-134F698B63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3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628502-C59F-497C-8B48-51CDB233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842B37-20E2-4A29-8616-F75C183FF8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80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ACBFEA-4F46-4944-AC65-EAAEB03E6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AF72B-0FCD-446C-984A-CEC8E7B500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0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7B3C12-5B7E-4D5A-BA23-E64C5F02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1A725-7043-4215-BF4E-A79478C937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C8D9CF-6BBB-44BF-8623-5F754CD8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B856A3-67EE-42CB-A781-59D1AAF0F6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67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5798C9-0CA1-4541-B6FF-B54E4E5D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/>
              <a:t>Causative agents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4C85E-7764-4CF6-990C-6EC595C298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51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AFC218-AB4A-48EC-BF03-DD3E234C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Severity Assessment of pneumonia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F278F-5F6A-459E-B91E-C7E1943A2F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42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0EFB17-69EE-4205-A58D-72762DC2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Severity Assessment of pneumonia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E84E99-A275-41CF-ADF2-464CE9A11C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76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89A93C-7840-416F-B92D-8B9736195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AA3176-A2A4-4840-BD65-72A909ED52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84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911013-C1D7-4B43-A1EA-96A265F3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Viral vs bacterial pneumonia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37099-1E64-43D8-AF0A-289F4E1331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3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5C3C3A-922B-44A6-A3BD-C0C9D475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Bacterial Vs Viral pna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2E2977-E668-4D5F-A446-12424C4ABD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58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E78057-9CCF-4992-83C5-4D1D464E1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9E92C-CBFE-442C-B6B2-EBEE93648C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2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4AC8C3-7AF2-429F-8797-3B7C65794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CCA3B-044D-44A8-A595-5BCF70E708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6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40CC05-055D-47D9-87B2-675F7DCE3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DC7D96-6517-4B3B-B646-D58B8AA1A9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4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6D3CE0-901C-409A-B059-998029E6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6DFF4-0CD3-441A-AC6A-A0C4BD8196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8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C121D0-98BE-4FE2-A28B-DC5DFDBE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2" algn="ctr" rtl="0">
              <a:spcBef>
                <a:spcPct val="0"/>
              </a:spcBef>
            </a:pPr>
            <a:br>
              <a:rPr lang="fr-FR" sz="3600">
                <a:solidFill>
                  <a:srgbClr val="C00000"/>
                </a:solidFill>
                <a:latin typeface="Baskerville Old Face" panose="02020602080505020303" pitchFamily="18" charset="0"/>
              </a:rPr>
            </a:br>
            <a:r>
              <a:rPr lang="fr-FR" sz="3600">
                <a:solidFill>
                  <a:srgbClr val="C00000"/>
                </a:solidFill>
                <a:latin typeface="Baskerville Old Face" panose="02020602080505020303" pitchFamily="18" charset="0"/>
              </a:rPr>
              <a:t>Child ≥ 5 years old</a:t>
            </a:r>
            <a:br>
              <a:rPr lang="fr-FR" sz="3600">
                <a:solidFill>
                  <a:srgbClr val="C00000"/>
                </a:solidFill>
                <a:latin typeface="Baskerville Old Face" panose="02020602080505020303" pitchFamily="18" charset="0"/>
              </a:rPr>
            </a:br>
            <a:endParaRPr lang="en-US" sz="2000" dirty="0">
              <a:latin typeface="Baskerville Old Face" panose="020206020805050203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DB720-997F-4E0D-AC39-603B9B1FB6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2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252485-3F8A-46E2-8FAA-9082BA62F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Cont…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D482E-D627-4CB5-B1BA-BAC457C39F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26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4CE7CC-5DAF-458F-ABBA-6E40BE715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In patient Management /admission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7AD77-ECAC-4BA3-B47F-7CCA3783C2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5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650829-417F-4E14-88DA-C1E1B83C6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/>
              <a:t>In patient Management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9BE6D-F864-4E10-B5E1-6D946666D9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4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D97C9B-66FA-4EBF-907A-E1CA8B83B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Complications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14558-4403-44A3-8ACE-BA2E752E1A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6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4E6B3B-65B2-4841-B9CA-7D0372AB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00400-8BB5-4884-B9D4-8091FE9E47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40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280872-DEAE-4C7B-83F6-FBBB8A01E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Nursing Interventions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5CDEC-CB0F-4A51-AC4F-9E444C7B75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6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A603F9-B19C-42D1-A199-CC6C474A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3C14A-C80C-4D84-AD2C-BE48B21D0A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46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97E4FD-38FD-46F6-BC11-1B5030B8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42FAAA-CA01-4D27-8108-DD8306A31C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66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7208D2-7991-4346-89E1-77EB45F3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DB975-FA3C-42F5-82BE-02732DC25A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8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</Words>
  <Application>Microsoft Office PowerPoint</Application>
  <PresentationFormat>On-screen Show (4:3)</PresentationFormat>
  <Paragraphs>88</Paragraphs>
  <Slides>97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3" baseType="lpstr">
      <vt:lpstr>Arial</vt:lpstr>
      <vt:lpstr>Baskerville Old Face</vt:lpstr>
      <vt:lpstr>Calibri</vt:lpstr>
      <vt:lpstr>Calibri Light</vt:lpstr>
      <vt:lpstr>Times New Roman</vt:lpstr>
      <vt:lpstr>Office Theme</vt:lpstr>
      <vt:lpstr>PowerPoint Presentation</vt:lpstr>
      <vt:lpstr>Objectives</vt:lpstr>
      <vt:lpstr>URTIs</vt:lpstr>
      <vt:lpstr>RTI… </vt:lpstr>
      <vt:lpstr>Common Cold </vt:lpstr>
      <vt:lpstr>C/F</vt:lpstr>
      <vt:lpstr>pathogenesıs</vt:lpstr>
      <vt:lpstr>Causative agents</vt:lpstr>
      <vt:lpstr>Cont…</vt:lpstr>
      <vt:lpstr>Tonsilopharyngitis</vt:lpstr>
      <vt:lpstr>PowerPoint Presentation</vt:lpstr>
      <vt:lpstr>Microbial Causes of Pharyngitis </vt:lpstr>
      <vt:lpstr>Clinical Presentation </vt:lpstr>
      <vt:lpstr>Cont…</vt:lpstr>
      <vt:lpstr>Epiglottitis </vt:lpstr>
      <vt:lpstr>Clinical features (ADD AIR NURSE)</vt:lpstr>
      <vt:lpstr>PowerPoint Presentation</vt:lpstr>
      <vt:lpstr>Cont…</vt:lpstr>
      <vt:lpstr>Acute Otitis media </vt:lpstr>
      <vt:lpstr>PowerPoint Presentation</vt:lpstr>
      <vt:lpstr>Causative Organisms </vt:lpstr>
      <vt:lpstr>Clinical features</vt:lpstr>
      <vt:lpstr>Treatment</vt:lpstr>
      <vt:lpstr>Sinusitis</vt:lpstr>
      <vt:lpstr>PowerPoint Presentation</vt:lpstr>
      <vt:lpstr>Definitions Sinusitis </vt:lpstr>
      <vt:lpstr>Pathogens</vt:lpstr>
      <vt:lpstr>Diagnosis</vt:lpstr>
      <vt:lpstr>Managment</vt:lpstr>
      <vt:lpstr>Cont… </vt:lpstr>
      <vt:lpstr>Bronchial asthma</vt:lpstr>
      <vt:lpstr>Asthma…..</vt:lpstr>
      <vt:lpstr>Who is most at risk?</vt:lpstr>
      <vt:lpstr>Cause </vt:lpstr>
      <vt:lpstr>Types of childhood asthma </vt:lpstr>
      <vt:lpstr>What happens?</vt:lpstr>
      <vt:lpstr>PowerPoint Presentation</vt:lpstr>
      <vt:lpstr>Clinical manifestation </vt:lpstr>
      <vt:lpstr>Diagnosis </vt:lpstr>
      <vt:lpstr>Treatment </vt:lpstr>
      <vt:lpstr>Treatment…… </vt:lpstr>
      <vt:lpstr>Treatment…… </vt:lpstr>
      <vt:lpstr>Treatment …….</vt:lpstr>
      <vt:lpstr>Treatment …….</vt:lpstr>
      <vt:lpstr>Croup(laryngotracheobronchitis)</vt:lpstr>
      <vt:lpstr>PowerPoint Presentation</vt:lpstr>
      <vt:lpstr>Cause </vt:lpstr>
      <vt:lpstr>Croup…. </vt:lpstr>
      <vt:lpstr> Manifestation…. </vt:lpstr>
      <vt:lpstr>Diagnosis </vt:lpstr>
      <vt:lpstr>Treatment </vt:lpstr>
      <vt:lpstr>Summary</vt:lpstr>
      <vt:lpstr>Pneumonia</vt:lpstr>
      <vt:lpstr>Epidemiology</vt:lpstr>
      <vt:lpstr>Cont…</vt:lpstr>
      <vt:lpstr>Etiology of pneumonia</vt:lpstr>
      <vt:lpstr>Cont…</vt:lpstr>
      <vt:lpstr>Cont...</vt:lpstr>
      <vt:lpstr>Cont...</vt:lpstr>
      <vt:lpstr>Risk factors</vt:lpstr>
      <vt:lpstr>Pathogenesis</vt:lpstr>
      <vt:lpstr>Cont...</vt:lpstr>
      <vt:lpstr>Cont...</vt:lpstr>
      <vt:lpstr>Cont...</vt:lpstr>
      <vt:lpstr>Cont...</vt:lpstr>
      <vt:lpstr>Cont...</vt:lpstr>
      <vt:lpstr>Cont...</vt:lpstr>
      <vt:lpstr>Classification of pneumonia</vt:lpstr>
      <vt:lpstr>Cont...</vt:lpstr>
      <vt:lpstr>Cont...</vt:lpstr>
      <vt:lpstr>Cont...</vt:lpstr>
      <vt:lpstr>Cont...</vt:lpstr>
      <vt:lpstr>Clinical presentation</vt:lpstr>
      <vt:lpstr>Cont...</vt:lpstr>
      <vt:lpstr>Cont...</vt:lpstr>
      <vt:lpstr>Cont...</vt:lpstr>
      <vt:lpstr>Cont...</vt:lpstr>
      <vt:lpstr>Cont...</vt:lpstr>
      <vt:lpstr>Cont...</vt:lpstr>
      <vt:lpstr>Severity Assessment of pneumonia</vt:lpstr>
      <vt:lpstr>Severity Assessment of pneumonia</vt:lpstr>
      <vt:lpstr>Diagnosis</vt:lpstr>
      <vt:lpstr>Viral vs bacterial pneumonia</vt:lpstr>
      <vt:lpstr>Bacterial Vs Viral pna</vt:lpstr>
      <vt:lpstr>PowerPoint Presentation</vt:lpstr>
      <vt:lpstr>Differential Dx</vt:lpstr>
      <vt:lpstr>Management</vt:lpstr>
      <vt:lpstr>Management</vt:lpstr>
      <vt:lpstr> Child ≥ 5 years old </vt:lpstr>
      <vt:lpstr>In patient Management /admission</vt:lpstr>
      <vt:lpstr>In patient Management </vt:lpstr>
      <vt:lpstr>Complications</vt:lpstr>
      <vt:lpstr>Cont…</vt:lpstr>
      <vt:lpstr>Nursing Interventions</vt:lpstr>
      <vt:lpstr>Cont...</vt:lpstr>
      <vt:lpstr>Prevention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tadesseyirga680@gmail.com</dc:creator>
  <cp:lastModifiedBy>tadesseyirga680@gmail.com</cp:lastModifiedBy>
  <cp:revision>1</cp:revision>
  <dcterms:created xsi:type="dcterms:W3CDTF">2020-08-18T07:54:33Z</dcterms:created>
  <dcterms:modified xsi:type="dcterms:W3CDTF">2020-08-18T07:54:33Z</dcterms:modified>
</cp:coreProperties>
</file>