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F890B-1854-4332-97BD-A6448E4CC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A1E254-F024-498B-9AFA-16FC76EC5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7AE3-2E7C-4657-8B4E-4777FCE4977B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8A9B87-2607-48DA-BCDD-0FAA192D8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EDB322-90C5-413C-9703-F6C63D02D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0CA6-4518-4E9E-832A-6B0FD3F9A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7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F5F175-BA47-40D7-A491-A9198FDD6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D2DCD3-5739-499D-AEBB-C53476420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E3061-B0B3-4FA4-93EF-C5315C595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77AE3-2E7C-4657-8B4E-4777FCE4977B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306F1-7BA1-4504-8A60-1FCDB0CF03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EC20F-700E-45C6-91E0-374D145DB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00CA6-4518-4E9E-832A-6B0FD3F9A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4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3912C4-E08E-4647-B6C0-EE8631D78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Common Hematologic Disorders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73E261-0708-403A-A3CF-1C8D23EEF3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64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1D2FCE-9BD4-4159-947D-C7E9083FB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Clinical features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5E817C-EB5E-472D-AE2C-4FB2EFFDB2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3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99516D-2074-4167-930C-B41BC38AB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Diagnosis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E4A363-AC8A-445C-B175-89EEEA762B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46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97F69B-8DB4-450B-B26B-D2C60E957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Management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044B20-2EBC-48EB-A41B-4E6D60C6EA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78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A7B3C1-A797-4F82-9061-BDCACBC12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Hemophilia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71BB56-7344-497C-87BB-7DB7BD1B65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25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5154A9-777E-45C7-B1B2-A5E375266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Hemophilia Types…..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9945F3-E7E6-4D0F-ABAE-5A691C3F16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30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0AFE4B-2A05-4203-AA38-1AA136F69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Hemophilia Types…..</a:t>
            </a:r>
            <a:endParaRPr lang="en-US" sz="4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4FD515-E048-4105-A1C5-537BE442D3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22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2B0CDB-0D96-4D1A-A30C-F4BEDEF1C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Clinical manifestation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36305B-D1BC-471A-BAB5-D955034A1B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8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075951-F7CF-4A13-B62E-44A291E99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Manifestation……   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BA439B-9331-4588-B045-46B04D5983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08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E2A7B3-DEAE-46E5-A56B-DAE3E1833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What is it?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B3BA50-B625-4258-919D-4194671783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53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23B8A7-FE9D-480E-B053-0AB28677E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Diagnosis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2D280E-232B-4B09-87F8-CB5C3F6BCA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66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EEC83F-1E6A-41E6-BD5F-C805E7EED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Anemia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BCC282-4E47-4671-8C34-C5D9C67806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36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2E5A5D-F8CF-4C7C-8D94-94E4DC8FA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Treatment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6C0D1C-1ADC-476B-85C5-D286634FA4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85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64EC1A-6984-4605-94D6-F5D31417F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Prevention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000AC1-ABE4-4931-8D36-543A8E1033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85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AA6FA3-AC25-48F8-AF5B-8E0159F3F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Leukemia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AC6295-65DD-4C13-BE87-7E89C610AF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52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1B7A80-3AB8-4812-99B8-BC1CC3804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Causes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12DE89-85B3-4837-8192-92FAFA6F04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310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7F4910-AEC2-45A4-931D-510A80689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Classification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4E4B3B-2533-4BD4-B76F-D1AB561305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761F5B-9D88-47C1-89FB-EDF36404B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b="1"/>
            </a:br>
            <a:r>
              <a:rPr lang="en-US" b="1">
                <a:latin typeface="Times New Roman" pitchFamily="18" charset="0"/>
                <a:cs typeface="Times New Roman" pitchFamily="18" charset="0"/>
              </a:rPr>
              <a:t>Clinical Features </a:t>
            </a:r>
            <a:br>
              <a:rPr lang="en-US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D4AE6E-AF25-412E-B80B-2FF291C7FD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15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790119C-B678-44B2-A47B-DA5B5529E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Diagnosis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242BA9-C8AB-4E68-8040-DB84767BC5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0AD80F-D102-4F2F-9FB4-6A60ABA9B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b="1"/>
            </a:br>
            <a:r>
              <a:rPr lang="en-US" b="1">
                <a:latin typeface="Times New Roman" pitchFamily="18" charset="0"/>
                <a:cs typeface="Times New Roman" pitchFamily="18" charset="0"/>
              </a:rPr>
              <a:t>Management</a:t>
            </a:r>
            <a:br>
              <a:rPr lang="en-US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07B766-6CF6-445E-8DE3-D9161E4432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5632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EA9001-836A-4E34-947B-FD97C771A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768A24-C9BF-4726-8C51-06773BCC53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32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0E7302-9D18-484C-8534-BD7950A83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Anemia…..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E8831F-6435-4811-B971-CD2F7B3F55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55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8BF274-A938-4D35-B4EC-BC697598D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Anemia….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2F73A9-A6D7-45E7-A418-A7A5337D80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84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1898E4-FFD4-41E5-A621-CFF513D60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Anemia…….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4D7732-32AC-4A63-85A2-B0CD3E9FB5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34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743BF0-A5EB-47D7-BDE5-8E3D6AE42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Iron Deficiency Anemia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37A430-94AC-47A7-9C7E-B2FFCFF22B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12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8F640B-9E8C-47A2-BCB4-3B910B354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Iron Deficiency Anemia…..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C752C6-7781-4925-B4E4-C2F424891E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896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373872-D2B2-4FB7-87E4-CE8ED91DB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Iron Deficiency Anemia…..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FEB27F-DA46-4258-9759-886A1E859C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73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D57690-A674-48DD-AEA5-7E529C6AB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Cause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9844DE-5A9A-481A-BDE5-21A4629C1F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95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Microsoft Office PowerPoint</Application>
  <PresentationFormat>On-screen Show (4:3)</PresentationFormat>
  <Paragraphs>27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Office Theme</vt:lpstr>
      <vt:lpstr>Common Hematologic Disorders</vt:lpstr>
      <vt:lpstr>Anemia </vt:lpstr>
      <vt:lpstr>Anemia….. </vt:lpstr>
      <vt:lpstr>Anemia….</vt:lpstr>
      <vt:lpstr>Anemia…….</vt:lpstr>
      <vt:lpstr>Iron Deficiency Anemia</vt:lpstr>
      <vt:lpstr>Iron Deficiency Anemia…..</vt:lpstr>
      <vt:lpstr>Iron Deficiency Anemia…..</vt:lpstr>
      <vt:lpstr>Cause </vt:lpstr>
      <vt:lpstr>Clinical features</vt:lpstr>
      <vt:lpstr>Diagnosis </vt:lpstr>
      <vt:lpstr>Management </vt:lpstr>
      <vt:lpstr>Hemophilia </vt:lpstr>
      <vt:lpstr>Hemophilia Types…..</vt:lpstr>
      <vt:lpstr>Hemophilia Types…..</vt:lpstr>
      <vt:lpstr>Clinical manifestation </vt:lpstr>
      <vt:lpstr>Manifestation……   </vt:lpstr>
      <vt:lpstr>What is it?</vt:lpstr>
      <vt:lpstr>Diagnosis </vt:lpstr>
      <vt:lpstr>Treatment </vt:lpstr>
      <vt:lpstr>Prevention </vt:lpstr>
      <vt:lpstr>Leukemia</vt:lpstr>
      <vt:lpstr>Causes</vt:lpstr>
      <vt:lpstr>Classification</vt:lpstr>
      <vt:lpstr> Clinical Features  </vt:lpstr>
      <vt:lpstr>Diagnosis</vt:lpstr>
      <vt:lpstr> Management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Hematologic Disorders</dc:title>
  <dc:creator>tadesseyirga680@gmail.com</dc:creator>
  <cp:lastModifiedBy>tadesseyirga680@gmail.com</cp:lastModifiedBy>
  <cp:revision>1</cp:revision>
  <dcterms:created xsi:type="dcterms:W3CDTF">2020-08-18T08:19:34Z</dcterms:created>
  <dcterms:modified xsi:type="dcterms:W3CDTF">2020-08-18T08:19:34Z</dcterms:modified>
</cp:coreProperties>
</file>