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7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3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3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38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0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4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4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6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9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1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E94A2-9058-4E73-8DFA-7241A628CDC1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E0023-48C7-4D32-B564-B51775AF7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8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494676"/>
            <a:ext cx="6076950" cy="52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19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9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9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71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5" y="1300162"/>
            <a:ext cx="6076950" cy="4562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325" y="14525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76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0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30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73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77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9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7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4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60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12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3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37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21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92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08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13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4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1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96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59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24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12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5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1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21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85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19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09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82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00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1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7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62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1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8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08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71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0928503908</dc:creator>
  <cp:lastModifiedBy>0928503908</cp:lastModifiedBy>
  <cp:revision>51</cp:revision>
  <dcterms:created xsi:type="dcterms:W3CDTF">2019-02-25T13:17:56Z</dcterms:created>
  <dcterms:modified xsi:type="dcterms:W3CDTF">2019-02-26T11:55:10Z</dcterms:modified>
</cp:coreProperties>
</file>