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9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83" name="Header Placeholder 1"/>
          <p:cNvSpPr>
            <a:spLocks noGrp="1"/>
          </p:cNvSpPr>
          <p:nvPr>
            <p:ph type="hdr" sz="quarter"/>
          </p:nvPr>
        </p:nvSpPr>
        <p:spPr>
          <a:xfrm>
            <a:off x="1" y="1"/>
            <a:ext cx="3076363" cy="511731"/>
          </a:xfrm>
          <a:prstGeom prst="rect">
            <a:avLst/>
          </a:prstGeom>
        </p:spPr>
        <p:txBody>
          <a:bodyPr vert="horz" lIns="99036" tIns="49518" rIns="99036" bIns="49518" rtlCol="0"/>
          <a:lstStyle>
            <a:lvl1pPr algn="l">
              <a:defRPr sz="1300"/>
            </a:lvl1pPr>
          </a:lstStyle>
          <a:p>
            <a:endParaRPr lang="en-US"/>
          </a:p>
        </p:txBody>
      </p:sp>
      <p:sp>
        <p:nvSpPr>
          <p:cNvPr id="1048884" name="Date Placeholder 2"/>
          <p:cNvSpPr>
            <a:spLocks noGrp="1"/>
          </p:cNvSpPr>
          <p:nvPr>
            <p:ph type="dt" idx="1"/>
          </p:nvPr>
        </p:nvSpPr>
        <p:spPr>
          <a:xfrm>
            <a:off x="4021295" y="1"/>
            <a:ext cx="3076363" cy="511731"/>
          </a:xfrm>
          <a:prstGeom prst="rect">
            <a:avLst/>
          </a:prstGeom>
        </p:spPr>
        <p:txBody>
          <a:bodyPr vert="horz" lIns="99036" tIns="49518" rIns="99036" bIns="49518" rtlCol="0"/>
          <a:lstStyle>
            <a:lvl1pPr algn="r">
              <a:defRPr sz="1300"/>
            </a:lvl1pPr>
          </a:lstStyle>
          <a:p>
            <a:fld id="{E3DBE2CE-6A12-4A1C-9E74-D15347EF9800}" type="datetimeFigureOut">
              <a:rPr lang="en-US" smtClean="0"/>
              <a:t>3/22/2020</a:t>
            </a:fld>
            <a:endParaRPr lang="en-US"/>
          </a:p>
        </p:txBody>
      </p:sp>
      <p:sp>
        <p:nvSpPr>
          <p:cNvPr id="1048885" name="Slide Image Placeholder 3"/>
          <p:cNvSpPr>
            <a:spLocks noGrp="1" noRot="1" noChangeAspect="1"/>
          </p:cNvSpPr>
          <p:nvPr>
            <p:ph type="sldImg" idx="2"/>
          </p:nvPr>
        </p:nvSpPr>
        <p:spPr>
          <a:xfrm>
            <a:off x="993775" y="768350"/>
            <a:ext cx="5111750" cy="3835400"/>
          </a:xfrm>
          <a:prstGeom prst="rect">
            <a:avLst/>
          </a:prstGeom>
          <a:noFill/>
          <a:ln w="12700">
            <a:solidFill>
              <a:prstClr val="black"/>
            </a:solidFill>
          </a:ln>
        </p:spPr>
        <p:txBody>
          <a:bodyPr vert="horz" lIns="99036" tIns="49518" rIns="99036" bIns="49518" rtlCol="0" anchor="ctr"/>
          <a:lstStyle/>
          <a:p>
            <a:endParaRPr lang="en-US"/>
          </a:p>
        </p:txBody>
      </p:sp>
      <p:sp>
        <p:nvSpPr>
          <p:cNvPr id="1048886" name="Notes Placeholder 4"/>
          <p:cNvSpPr>
            <a:spLocks noGrp="1"/>
          </p:cNvSpPr>
          <p:nvPr>
            <p:ph type="body" sz="quarter" idx="3"/>
          </p:nvPr>
        </p:nvSpPr>
        <p:spPr>
          <a:xfrm>
            <a:off x="709930" y="4861441"/>
            <a:ext cx="5679440" cy="4605576"/>
          </a:xfrm>
          <a:prstGeom prst="rect">
            <a:avLst/>
          </a:prstGeom>
        </p:spPr>
        <p:txBody>
          <a:bodyPr vert="horz" lIns="99036" tIns="49518" rIns="99036" bIns="495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87" name="Footer Placeholder 5"/>
          <p:cNvSpPr>
            <a:spLocks noGrp="1"/>
          </p:cNvSpPr>
          <p:nvPr>
            <p:ph type="ftr" sz="quarter" idx="4"/>
          </p:nvPr>
        </p:nvSpPr>
        <p:spPr>
          <a:xfrm>
            <a:off x="1" y="9721107"/>
            <a:ext cx="3076363" cy="511731"/>
          </a:xfrm>
          <a:prstGeom prst="rect">
            <a:avLst/>
          </a:prstGeom>
        </p:spPr>
        <p:txBody>
          <a:bodyPr vert="horz" lIns="99036" tIns="49518" rIns="99036" bIns="49518" rtlCol="0" anchor="b"/>
          <a:lstStyle>
            <a:lvl1pPr algn="l">
              <a:defRPr sz="1300"/>
            </a:lvl1pPr>
          </a:lstStyle>
          <a:p>
            <a:endParaRPr lang="en-US"/>
          </a:p>
        </p:txBody>
      </p:sp>
      <p:sp>
        <p:nvSpPr>
          <p:cNvPr id="1048888" name="Slide Number Placeholder 6"/>
          <p:cNvSpPr>
            <a:spLocks noGrp="1"/>
          </p:cNvSpPr>
          <p:nvPr>
            <p:ph type="sldNum" sz="quarter" idx="5"/>
          </p:nvPr>
        </p:nvSpPr>
        <p:spPr>
          <a:xfrm>
            <a:off x="4021295" y="9721107"/>
            <a:ext cx="3076363" cy="511731"/>
          </a:xfrm>
          <a:prstGeom prst="rect">
            <a:avLst/>
          </a:prstGeom>
        </p:spPr>
        <p:txBody>
          <a:bodyPr vert="horz" lIns="99036" tIns="49518" rIns="99036" bIns="49518" rtlCol="0" anchor="b"/>
          <a:lstStyle>
            <a:lvl1pPr algn="r">
              <a:defRPr sz="1300"/>
            </a:lvl1pPr>
          </a:lstStyle>
          <a:p>
            <a:fld id="{402893EB-29EB-4D27-AEEB-C1350C33AA05}" type="slidenum">
              <a:rPr lang="en-US" smtClean="0"/>
              <a:t>‹#›</a:t>
            </a:fld>
            <a:endParaRPr lang="en-US"/>
          </a:p>
        </p:txBody>
      </p:sp>
    </p:spTree>
    <p:extLst>
      <p:ext uri="{BB962C8B-B14F-4D97-AF65-F5344CB8AC3E}">
        <p14:creationId xmlns:p14="http://schemas.microsoft.com/office/powerpoint/2010/main" val="411369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kepticalscience.com/graphics.php?g=19"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sidc.org/arcticseaicenew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unichre.com/en/reinsurance/business/non-life/natcatservice/index.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10486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F3F76722-EE98-469F-807E-B2064BA94D8A}" type="slidenum">
              <a:rPr lang="en-US" altLang="en-US" smtClean="0">
                <a:solidFill>
                  <a:srgbClr val="000000"/>
                </a:solidFill>
                <a:ea typeface="MS PGothic" pitchFamily="34" charset="-128"/>
              </a:rPr>
              <a:pPr fontAlgn="base">
                <a:spcBef>
                  <a:spcPct val="0"/>
                </a:spcBef>
                <a:spcAft>
                  <a:spcPct val="0"/>
                </a:spcAft>
              </a:pPr>
              <a:t>20</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209649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95" name="Notes Placeholder 2"/>
          <p:cNvSpPr>
            <a:spLocks noGrp="1"/>
          </p:cNvSpPr>
          <p:nvPr>
            <p:ph type="body" idx="1"/>
          </p:nvPr>
        </p:nvSpPr>
        <p:spPr bwMode="auto"/>
        <p:txBody>
          <a:bodyPr wrap="square" numCol="1" anchor="t" anchorCtr="0" compatLnSpc="1">
            <a:prstTxWarp prst="textNoShape">
              <a:avLst/>
            </a:prstTxWarp>
          </a:bodyPr>
          <a:lstStyle/>
          <a:p>
            <a:r>
              <a:rPr lang="en-US" altLang="en-US" dirty="0" smtClean="0"/>
              <a:t>Image Credit: </a:t>
            </a:r>
          </a:p>
          <a:p>
            <a:pPr marL="185715" indent="-185715">
              <a:buFont typeface="Arial" panose="020B0604020202020204" pitchFamily="34" charset="0"/>
              <a:buChar char="•"/>
            </a:pPr>
            <a:r>
              <a:rPr lang="en-US" altLang="en-US" dirty="0" smtClean="0"/>
              <a:t>Will Elder, National Park Service (original)</a:t>
            </a:r>
          </a:p>
          <a:p>
            <a:pPr marL="185715" indent="-185715">
              <a:buFont typeface="Arial" panose="020B0604020202020204" pitchFamily="34" charset="0"/>
              <a:buChar char="•"/>
            </a:pPr>
            <a:r>
              <a:rPr lang="en-US" altLang="en-US" dirty="0" smtClean="0"/>
              <a:t>Image retrieved from http://www.nps.gov/goga/naturescience/climate-change-causes.htm</a:t>
            </a:r>
          </a:p>
          <a:p>
            <a:pPr>
              <a:spcBef>
                <a:spcPct val="0"/>
              </a:spcBef>
            </a:pPr>
            <a:endParaRPr lang="en-US" altLang="en-US" dirty="0" smtClean="0"/>
          </a:p>
        </p:txBody>
      </p:sp>
      <p:sp>
        <p:nvSpPr>
          <p:cNvPr id="10486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C2C157E2-BA83-4839-A46B-E838190F0480}" type="slidenum">
              <a:rPr lang="en-US" altLang="en-US" smtClean="0">
                <a:solidFill>
                  <a:srgbClr val="000000"/>
                </a:solidFill>
                <a:ea typeface="MS PGothic" pitchFamily="34" charset="-128"/>
              </a:rPr>
              <a:pPr fontAlgn="base">
                <a:spcBef>
                  <a:spcPct val="0"/>
                </a:spcBef>
                <a:spcAft>
                  <a:spcPct val="0"/>
                </a:spcAft>
              </a:pPr>
              <a:t>38</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4055187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Slide Image Placeholder 1"/>
          <p:cNvSpPr>
            <a:spLocks noGrp="1" noRot="1" noChangeAspect="1" noTextEdit="1"/>
          </p:cNvSpPr>
          <p:nvPr>
            <p:ph type="sldImg"/>
          </p:nvPr>
        </p:nvSpPr>
        <p:spPr bwMode="auto">
          <a:noFill/>
          <a:ln>
            <a:solidFill>
              <a:srgbClr val="000000"/>
            </a:solidFill>
            <a:miter lim="800000"/>
            <a:headEnd/>
            <a:tailEnd/>
          </a:ln>
        </p:spPr>
      </p:sp>
      <p:sp>
        <p:nvSpPr>
          <p:cNvPr id="10485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486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533CC7C3-B166-465D-B9B6-2A83776B6C9B}" type="slidenum">
              <a:rPr lang="en-US" altLang="en-US" smtClean="0">
                <a:solidFill>
                  <a:srgbClr val="000000"/>
                </a:solidFill>
                <a:ea typeface="MS PGothic" pitchFamily="34" charset="-128"/>
              </a:rPr>
              <a:pPr fontAlgn="base">
                <a:spcBef>
                  <a:spcPct val="0"/>
                </a:spcBef>
                <a:spcAft>
                  <a:spcPct val="0"/>
                </a:spcAft>
              </a:pPr>
              <a:t>42</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370067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Slide Image Placeholder 1"/>
          <p:cNvSpPr>
            <a:spLocks noGrp="1" noRot="1" noChangeAspect="1" noTextEdit="1"/>
          </p:cNvSpPr>
          <p:nvPr>
            <p:ph type="sldImg"/>
          </p:nvPr>
        </p:nvSpPr>
        <p:spPr bwMode="auto">
          <a:noFill/>
          <a:ln>
            <a:solidFill>
              <a:srgbClr val="000000"/>
            </a:solidFill>
            <a:miter lim="800000"/>
            <a:headEnd/>
            <a:tailEnd/>
          </a:ln>
        </p:spPr>
      </p:sp>
      <p:sp>
        <p:nvSpPr>
          <p:cNvPr id="1048591" name="Notes Placeholder 2"/>
          <p:cNvSpPr>
            <a:spLocks noGrp="1"/>
          </p:cNvSpPr>
          <p:nvPr>
            <p:ph type="body" idx="1"/>
          </p:nvPr>
        </p:nvSpPr>
        <p:spPr bwMode="auto"/>
        <p:txBody>
          <a:bodyPr wrap="square" numCol="1" anchor="t" anchorCtr="0" compatLnSpc="1">
            <a:prstTxWarp prst="textNoShape">
              <a:avLst/>
            </a:prstTxWarp>
          </a:bodyPr>
          <a:lstStyle/>
          <a:p>
            <a:r>
              <a:rPr lang="en-US" altLang="en-US" dirty="0" smtClean="0"/>
              <a:t>Image Credit:</a:t>
            </a:r>
          </a:p>
          <a:p>
            <a:pPr marL="185715" indent="-185715">
              <a:buFont typeface="Arial" panose="020B0604020202020204" pitchFamily="34" charset="0"/>
              <a:buChar char="•"/>
            </a:pPr>
            <a:r>
              <a:rPr lang="en-US" altLang="en-US" dirty="0" smtClean="0"/>
              <a:t>John Cook, Skeptical Science </a:t>
            </a:r>
          </a:p>
          <a:p>
            <a:pPr marL="185715" indent="-185715">
              <a:buFont typeface="Arial" panose="020B0604020202020204" pitchFamily="34" charset="0"/>
              <a:buChar char="•"/>
            </a:pPr>
            <a:r>
              <a:rPr lang="en-US" altLang="en-US" dirty="0" smtClean="0"/>
              <a:t>Image retrieved from </a:t>
            </a:r>
            <a:r>
              <a:rPr lang="en-US" altLang="en-US" u="sng" dirty="0" smtClean="0">
                <a:hlinkClick r:id="rId3"/>
              </a:rPr>
              <a:t>http://www.skepticalscience.com/graphics.php?g=19</a:t>
            </a:r>
            <a:endParaRPr lang="en-US" altLang="en-US" u="sng" dirty="0" smtClean="0"/>
          </a:p>
        </p:txBody>
      </p:sp>
      <p:sp>
        <p:nvSpPr>
          <p:cNvPr id="10485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9F499C64-C875-46B3-B1A2-C1C11AB84B4B}" type="slidenum">
              <a:rPr lang="en-US" altLang="en-US" smtClean="0">
                <a:solidFill>
                  <a:srgbClr val="000000"/>
                </a:solidFill>
                <a:ea typeface="MS PGothic" pitchFamily="34" charset="-128"/>
              </a:rPr>
              <a:pPr fontAlgn="base">
                <a:spcBef>
                  <a:spcPct val="0"/>
                </a:spcBef>
                <a:spcAft>
                  <a:spcPct val="0"/>
                </a:spcAft>
              </a:pPr>
              <a:t>43</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4057193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9"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60" name="Notes Placeholder 2"/>
          <p:cNvSpPr>
            <a:spLocks noGrp="1"/>
          </p:cNvSpPr>
          <p:nvPr>
            <p:ph type="body" idx="1"/>
          </p:nvPr>
        </p:nvSpPr>
        <p:spPr bwMode="auto"/>
        <p:txBody>
          <a:bodyPr wrap="square" numCol="1" anchor="t" anchorCtr="0" compatLnSpc="1">
            <a:prstTxWarp prst="textNoShape">
              <a:avLst/>
            </a:prstTxWarp>
          </a:bodyPr>
          <a:lstStyle/>
          <a:p>
            <a:pPr defTabSz="1006111">
              <a:spcBef>
                <a:spcPct val="0"/>
              </a:spcBef>
            </a:pPr>
            <a:r>
              <a:rPr lang="en-US" altLang="en-US" dirty="0" smtClean="0"/>
              <a:t>Image Credit: </a:t>
            </a:r>
          </a:p>
          <a:p>
            <a:pPr marL="185715" indent="-185715" defTabSz="1006111">
              <a:spcBef>
                <a:spcPct val="0"/>
              </a:spcBef>
              <a:buFont typeface="Arial" panose="020B0604020202020204" pitchFamily="34" charset="0"/>
              <a:buChar char="•"/>
            </a:pPr>
            <a:r>
              <a:rPr lang="en-US" altLang="en-US" dirty="0" smtClean="0"/>
              <a:t>NASA Earth Observatory, Robert </a:t>
            </a:r>
            <a:r>
              <a:rPr lang="en-US" altLang="en-US" dirty="0" err="1" smtClean="0"/>
              <a:t>Simmon</a:t>
            </a:r>
            <a:endParaRPr lang="en-US" altLang="en-US" dirty="0" smtClean="0"/>
          </a:p>
          <a:p>
            <a:pPr marL="185715" indent="-185715" defTabSz="1006111">
              <a:spcBef>
                <a:spcPct val="0"/>
              </a:spcBef>
              <a:buFont typeface="Arial" panose="020B0604020202020204" pitchFamily="34" charset="0"/>
              <a:buChar char="•"/>
            </a:pPr>
            <a:r>
              <a:rPr lang="en-US" altLang="en-US" dirty="0" smtClean="0"/>
              <a:t>Image retrieved from http://www.nasa.gov/pdf/509983main_adjusted_annual_temperature_anomalies%20_final.pdf </a:t>
            </a:r>
          </a:p>
          <a:p>
            <a:pPr defTabSz="1006111">
              <a:spcBef>
                <a:spcPct val="0"/>
              </a:spcBef>
            </a:pPr>
            <a:endParaRPr lang="en-US" altLang="en-US" dirty="0" smtClean="0"/>
          </a:p>
        </p:txBody>
      </p:sp>
      <p:sp>
        <p:nvSpPr>
          <p:cNvPr id="104866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91EABE22-12A4-44EB-909D-987D67F2EC5C}" type="slidenum">
              <a:rPr lang="en-US" altLang="en-US" smtClean="0">
                <a:solidFill>
                  <a:srgbClr val="000000"/>
                </a:solidFill>
                <a:ea typeface="MS PGothic" pitchFamily="34" charset="-128"/>
              </a:rPr>
              <a:pPr fontAlgn="base">
                <a:spcBef>
                  <a:spcPct val="0"/>
                </a:spcBef>
                <a:spcAft>
                  <a:spcPct val="0"/>
                </a:spcAft>
              </a:pPr>
              <a:t>21</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2222496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5"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66" name="Notes Placeholder 2"/>
          <p:cNvSpPr>
            <a:spLocks noGrp="1"/>
          </p:cNvSpPr>
          <p:nvPr>
            <p:ph type="body" idx="1"/>
          </p:nvPr>
        </p:nvSpPr>
        <p:spPr bwMode="auto"/>
        <p:txBody>
          <a:bodyPr wrap="square" numCol="1" anchor="t" anchorCtr="0" compatLnSpc="1">
            <a:prstTxWarp prst="textNoShape">
              <a:avLst/>
            </a:prstTxWarp>
          </a:bodyPr>
          <a:lstStyle/>
          <a:p>
            <a:r>
              <a:rPr lang="en-US" altLang="en-US" dirty="0" smtClean="0"/>
              <a:t>Image Credit: </a:t>
            </a:r>
          </a:p>
          <a:p>
            <a:pPr marL="185715" indent="-185715">
              <a:buFont typeface="Arial" panose="020B0604020202020204" pitchFamily="34" charset="0"/>
              <a:buChar char="•"/>
            </a:pPr>
            <a:r>
              <a:rPr lang="en-US" altLang="en-US" dirty="0" smtClean="0"/>
              <a:t>Intergovernmental Panel on Climate Change (</a:t>
            </a:r>
            <a:r>
              <a:rPr lang="en-US" dirty="0" smtClean="0"/>
              <a:t>IPCC). (2001). </a:t>
            </a:r>
            <a:r>
              <a:rPr lang="en-US" i="1" dirty="0" smtClean="0"/>
              <a:t>Climate change 2001: The scientific basis. Contribution of working group I to the third assessment report of the Intergovernmental Panel on Climate Change. </a:t>
            </a:r>
            <a:r>
              <a:rPr lang="en-US" dirty="0" smtClean="0"/>
              <a:t>[Houghton, J.T.,Y. Ding, D.J. Griggs, M. </a:t>
            </a:r>
            <a:r>
              <a:rPr lang="en-US" dirty="0" err="1" smtClean="0"/>
              <a:t>Noguer</a:t>
            </a:r>
            <a:r>
              <a:rPr lang="en-US" dirty="0" smtClean="0"/>
              <a:t>, P.J. van der Linden, X. Dai, K. </a:t>
            </a:r>
            <a:r>
              <a:rPr lang="en-US" dirty="0" err="1" smtClean="0"/>
              <a:t>Maskell</a:t>
            </a:r>
            <a:r>
              <a:rPr lang="en-US" dirty="0" smtClean="0"/>
              <a:t>, and C.A. Johnson (Eds.)]. Cambridge, United Kingdom and New York, NY, USA: Cambridge University Press. 881pp.</a:t>
            </a:r>
            <a:endParaRPr lang="en-US" altLang="en-US" dirty="0" smtClean="0"/>
          </a:p>
          <a:p>
            <a:pPr marL="185715" indent="-185715">
              <a:buFont typeface="Arial" panose="020B0604020202020204" pitchFamily="34" charset="0"/>
              <a:buChar char="•"/>
            </a:pPr>
            <a:r>
              <a:rPr lang="en-US" dirty="0" smtClean="0"/>
              <a:t>Image retrieved from </a:t>
            </a:r>
            <a:r>
              <a:rPr lang="en-US" altLang="en-US" dirty="0" smtClean="0"/>
              <a:t>http://www.ipcc.ch/ipccreports/tar/wg1/figspm-1.htm </a:t>
            </a:r>
          </a:p>
        </p:txBody>
      </p:sp>
      <p:sp>
        <p:nvSpPr>
          <p:cNvPr id="10486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036190F2-3BDB-4265-B1E0-9B46448BB4E0}" type="slidenum">
              <a:rPr lang="en-US" altLang="en-US" smtClean="0">
                <a:solidFill>
                  <a:srgbClr val="000000"/>
                </a:solidFill>
                <a:ea typeface="MS PGothic" pitchFamily="34" charset="-128"/>
              </a:rPr>
              <a:pPr fontAlgn="base">
                <a:spcBef>
                  <a:spcPct val="0"/>
                </a:spcBef>
                <a:spcAft>
                  <a:spcPct val="0"/>
                </a:spcAft>
              </a:pPr>
              <a:t>22</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373510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72" name="Notes Placeholder 2"/>
          <p:cNvSpPr>
            <a:spLocks noGrp="1"/>
          </p:cNvSpPr>
          <p:nvPr>
            <p:ph type="body" idx="1"/>
          </p:nvPr>
        </p:nvSpPr>
        <p:spPr bwMode="auto"/>
        <p:txBody>
          <a:bodyPr wrap="square" numCol="1" anchor="t" anchorCtr="0" compatLnSpc="1">
            <a:prstTxWarp prst="textNoShape">
              <a:avLst/>
            </a:prstTxWarp>
          </a:bodyPr>
          <a:lstStyle/>
          <a:p>
            <a:pPr defTabSz="989426">
              <a:spcBef>
                <a:spcPct val="0"/>
              </a:spcBef>
            </a:pPr>
            <a:r>
              <a:rPr lang="en-US" dirty="0" smtClean="0"/>
              <a:t>Image Credit (left): </a:t>
            </a:r>
          </a:p>
          <a:p>
            <a:pPr marL="185715" indent="-185715" defTabSz="989426">
              <a:spcBef>
                <a:spcPct val="0"/>
              </a:spcBef>
              <a:buFont typeface="Arial" panose="020B0604020202020204" pitchFamily="34" charset="0"/>
              <a:buChar char="•"/>
            </a:pPr>
            <a:r>
              <a:rPr lang="en-US" dirty="0" smtClean="0"/>
              <a:t>U.S. Global Climate Research Program (USGCRP). (2009). </a:t>
            </a:r>
            <a:r>
              <a:rPr lang="en-US" i="1" dirty="0" smtClean="0"/>
              <a:t>Global climate change impacts in the U.S.</a:t>
            </a:r>
            <a:r>
              <a:rPr lang="en-US" dirty="0" smtClean="0"/>
              <a:t> Washington, DC: Cambridge University Press. </a:t>
            </a:r>
          </a:p>
          <a:p>
            <a:pPr marL="185715" indent="-185715" defTabSz="989426">
              <a:spcBef>
                <a:spcPct val="0"/>
              </a:spcBef>
              <a:buFont typeface="Arial" panose="020B0604020202020204" pitchFamily="34" charset="0"/>
              <a:buChar char="•"/>
            </a:pPr>
            <a:r>
              <a:rPr lang="en-US" dirty="0" smtClean="0"/>
              <a:t>Image retrieved from </a:t>
            </a:r>
            <a:r>
              <a:rPr lang="en-US" altLang="en-US" dirty="0" smtClean="0"/>
              <a:t>http://nca2009.globalchange.gov/sites/default/files/11-Southeast-pg-111%20top.jpg</a:t>
            </a:r>
          </a:p>
          <a:p>
            <a:pPr defTabSz="989426">
              <a:spcBef>
                <a:spcPct val="0"/>
              </a:spcBef>
            </a:pPr>
            <a:endParaRPr lang="en-US" altLang="en-US" dirty="0" smtClean="0"/>
          </a:p>
          <a:p>
            <a:pPr defTabSz="989426">
              <a:spcBef>
                <a:spcPct val="0"/>
              </a:spcBef>
            </a:pPr>
            <a:r>
              <a:rPr lang="en-US" altLang="en-US" dirty="0" smtClean="0"/>
              <a:t>Chart Data Source (right): </a:t>
            </a:r>
          </a:p>
          <a:p>
            <a:pPr marL="185715" indent="-185715">
              <a:buFont typeface="Arial" panose="020B0604020202020204" pitchFamily="34" charset="0"/>
              <a:buChar char="•"/>
            </a:pPr>
            <a:r>
              <a:rPr lang="en-US" dirty="0" smtClean="0"/>
              <a:t>Kunkel, K. E., Stevens, L. E., Stevens, S. E., Sun, L., Janssen, E., </a:t>
            </a:r>
            <a:r>
              <a:rPr lang="en-US" dirty="0" err="1" smtClean="0"/>
              <a:t>Wuebbles</a:t>
            </a:r>
            <a:r>
              <a:rPr lang="en-US" dirty="0" smtClean="0"/>
              <a:t>, D., &amp; Dobson, J. G. (2013). Regional climate trends and scenarios for the U.S. National Climate Assessment. Part 9. Climate of the contiguous United States, NOAA Technical Report NESDIS 142-9, p. 19.</a:t>
            </a:r>
          </a:p>
          <a:p>
            <a:pPr defTabSz="989426">
              <a:spcBef>
                <a:spcPct val="0"/>
              </a:spcBef>
            </a:pPr>
            <a:endParaRPr lang="en-US" altLang="en-US" dirty="0" smtClean="0"/>
          </a:p>
          <a:p>
            <a:pPr defTabSz="989426">
              <a:spcBef>
                <a:spcPct val="0"/>
              </a:spcBef>
            </a:pPr>
            <a:endParaRPr lang="en-US" altLang="en-US" dirty="0" smtClean="0"/>
          </a:p>
        </p:txBody>
      </p:sp>
      <p:sp>
        <p:nvSpPr>
          <p:cNvPr id="104867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24D9C1D2-5AB0-4B40-BA0B-1CF246C35365}" type="slidenum">
              <a:rPr lang="en-US" altLang="en-US" smtClean="0">
                <a:solidFill>
                  <a:srgbClr val="000000"/>
                </a:solidFill>
                <a:ea typeface="MS PGothic" pitchFamily="34" charset="-128"/>
              </a:rPr>
              <a:pPr fontAlgn="base">
                <a:spcBef>
                  <a:spcPct val="0"/>
                </a:spcBef>
                <a:spcAft>
                  <a:spcPct val="0"/>
                </a:spcAft>
              </a:pPr>
              <a:t>23</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334483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77" name="Notes Placeholder 2"/>
          <p:cNvSpPr>
            <a:spLocks noGrp="1"/>
          </p:cNvSpPr>
          <p:nvPr>
            <p:ph type="body" idx="1"/>
          </p:nvPr>
        </p:nvSpPr>
        <p:spPr bwMode="auto"/>
        <p:txBody>
          <a:bodyPr wrap="square" numCol="1" anchor="t" anchorCtr="0" compatLnSpc="1">
            <a:prstTxWarp prst="textNoShape">
              <a:avLst/>
            </a:prstTxWarp>
          </a:bodyPr>
          <a:lstStyle/>
          <a:p>
            <a:r>
              <a:rPr lang="en-US" altLang="en-US" dirty="0" smtClean="0"/>
              <a:t>Image Credit:</a:t>
            </a:r>
          </a:p>
          <a:p>
            <a:pPr marL="185715" indent="-185715">
              <a:buFont typeface="Arial" panose="020B0604020202020204" pitchFamily="34" charset="0"/>
              <a:buChar char="•"/>
            </a:pPr>
            <a:r>
              <a:rPr lang="en-US" altLang="en-US" dirty="0" smtClean="0"/>
              <a:t>National Snow and Ice Data Center, 2013</a:t>
            </a:r>
          </a:p>
          <a:p>
            <a:pPr marL="185715" indent="-185715">
              <a:buFont typeface="Arial" panose="020B0604020202020204" pitchFamily="34" charset="0"/>
              <a:buChar char="•"/>
            </a:pPr>
            <a:r>
              <a:rPr lang="en-US" altLang="en-US" dirty="0" smtClean="0"/>
              <a:t>Image Retrieved from </a:t>
            </a:r>
            <a:r>
              <a:rPr lang="en-US" altLang="en-US" u="sng" dirty="0" smtClean="0">
                <a:hlinkClick r:id="rId3"/>
              </a:rPr>
              <a:t>http://nsidc.org/arcticseaicenews</a:t>
            </a:r>
            <a:endParaRPr lang="en-US" altLang="en-US" u="sng" dirty="0" smtClean="0"/>
          </a:p>
          <a:p>
            <a:r>
              <a:rPr lang="en-US" altLang="en-US" dirty="0" smtClean="0"/>
              <a:t> </a:t>
            </a:r>
          </a:p>
          <a:p>
            <a:endParaRPr lang="en-US" altLang="en-US" dirty="0" smtClean="0"/>
          </a:p>
          <a:p>
            <a:endParaRPr lang="en-US" altLang="en-US" dirty="0" smtClean="0"/>
          </a:p>
        </p:txBody>
      </p:sp>
      <p:sp>
        <p:nvSpPr>
          <p:cNvPr id="104867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66FE8218-FCF1-4962-89CC-38E28D57C1A7}" type="slidenum">
              <a:rPr lang="en-US" altLang="en-US" smtClean="0">
                <a:solidFill>
                  <a:srgbClr val="000000"/>
                </a:solidFill>
                <a:ea typeface="MS PGothic" pitchFamily="34" charset="-128"/>
              </a:rPr>
              <a:pPr fontAlgn="base">
                <a:spcBef>
                  <a:spcPct val="0"/>
                </a:spcBef>
                <a:spcAft>
                  <a:spcPct val="0"/>
                </a:spcAft>
              </a:pPr>
              <a:t>24</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1060443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82" name="Notes Placeholder 2"/>
          <p:cNvSpPr>
            <a:spLocks noGrp="1"/>
          </p:cNvSpPr>
          <p:nvPr>
            <p:ph type="body" idx="1"/>
          </p:nvPr>
        </p:nvSpPr>
        <p:spPr bwMode="auto"/>
        <p:txBody>
          <a:bodyPr wrap="square" numCol="1" anchor="t" anchorCtr="0" compatLnSpc="1">
            <a:prstTxWarp prst="textNoShape">
              <a:avLst/>
            </a:prstTxWarp>
          </a:bodyPr>
          <a:lstStyle/>
          <a:p>
            <a:pPr defTabSz="989426">
              <a:spcBef>
                <a:spcPct val="0"/>
              </a:spcBef>
            </a:pPr>
            <a:r>
              <a:rPr lang="en-US" altLang="en-US" dirty="0" smtClean="0"/>
              <a:t>Image Credit (Left):</a:t>
            </a:r>
          </a:p>
          <a:p>
            <a:pPr marL="185715" indent="-185715" defTabSz="989426">
              <a:spcBef>
                <a:spcPct val="0"/>
              </a:spcBef>
              <a:buFont typeface="Arial" panose="020B0604020202020204" pitchFamily="34" charset="0"/>
              <a:buChar char="•"/>
            </a:pPr>
            <a:r>
              <a:rPr lang="en-US" altLang="en-US" dirty="0" smtClean="0"/>
              <a:t>CSIRO, 2012</a:t>
            </a:r>
          </a:p>
          <a:p>
            <a:pPr marL="185715" indent="-185715" defTabSz="989426">
              <a:spcBef>
                <a:spcPct val="0"/>
              </a:spcBef>
              <a:buFont typeface="Arial" panose="020B0604020202020204" pitchFamily="34" charset="0"/>
              <a:buChar char="•"/>
            </a:pPr>
            <a:r>
              <a:rPr lang="en-US" altLang="en-US" dirty="0" smtClean="0"/>
              <a:t>Data source: Coastal tide gauge records</a:t>
            </a:r>
          </a:p>
          <a:p>
            <a:pPr marL="185715" indent="-185715" defTabSz="989426">
              <a:spcBef>
                <a:spcPct val="0"/>
              </a:spcBef>
              <a:buFont typeface="Arial" panose="020B0604020202020204" pitchFamily="34" charset="0"/>
              <a:buChar char="•"/>
            </a:pPr>
            <a:r>
              <a:rPr lang="en-US" altLang="en-US" dirty="0" smtClean="0"/>
              <a:t>Image retrieved from http://climate.nasa.gov/key_indicators/</a:t>
            </a:r>
          </a:p>
          <a:p>
            <a:pPr defTabSz="989426">
              <a:spcBef>
                <a:spcPct val="0"/>
              </a:spcBef>
            </a:pPr>
            <a:endParaRPr lang="en-US" altLang="en-US" dirty="0" smtClean="0"/>
          </a:p>
          <a:p>
            <a:pPr defTabSz="989426">
              <a:spcBef>
                <a:spcPct val="0"/>
              </a:spcBef>
            </a:pPr>
            <a:r>
              <a:rPr lang="en-US" altLang="en-US" dirty="0" smtClean="0"/>
              <a:t>Image Credit (Right):</a:t>
            </a:r>
          </a:p>
          <a:p>
            <a:pPr marL="185715" indent="-185715" defTabSz="989426">
              <a:spcBef>
                <a:spcPct val="0"/>
              </a:spcBef>
              <a:buFont typeface="Arial" panose="020B0604020202020204" pitchFamily="34" charset="0"/>
              <a:buChar char="•"/>
            </a:pPr>
            <a:r>
              <a:rPr lang="en-US" altLang="en-US" dirty="0" smtClean="0"/>
              <a:t>NASA Goddard Space Flight Center, 2014</a:t>
            </a:r>
          </a:p>
          <a:p>
            <a:pPr marL="185715" indent="-185715" defTabSz="989426">
              <a:spcBef>
                <a:spcPct val="0"/>
              </a:spcBef>
              <a:buFont typeface="Arial" panose="020B0604020202020204" pitchFamily="34" charset="0"/>
              <a:buChar char="•"/>
            </a:pPr>
            <a:r>
              <a:rPr lang="en-US" altLang="en-US" dirty="0" smtClean="0"/>
              <a:t>Data source: Satellite sea level observations</a:t>
            </a:r>
          </a:p>
          <a:p>
            <a:pPr marL="185715" indent="-185715" defTabSz="989426">
              <a:spcBef>
                <a:spcPct val="0"/>
              </a:spcBef>
              <a:buFont typeface="Arial" panose="020B0604020202020204" pitchFamily="34" charset="0"/>
              <a:buChar char="•"/>
            </a:pPr>
            <a:r>
              <a:rPr lang="en-US" altLang="en-US" dirty="0" smtClean="0"/>
              <a:t>Image retrieved from http://climate.nasa.gov/key_indicators/</a:t>
            </a:r>
          </a:p>
          <a:p>
            <a:pPr marL="185715" indent="-185715" defTabSz="989426">
              <a:spcBef>
                <a:spcPct val="0"/>
              </a:spcBef>
              <a:buFont typeface="Arial" panose="020B0604020202020204" pitchFamily="34" charset="0"/>
              <a:buChar char="•"/>
            </a:pPr>
            <a:endParaRPr lang="en-US" altLang="en-US" dirty="0" smtClean="0"/>
          </a:p>
          <a:p>
            <a:pPr defTabSz="989426">
              <a:spcBef>
                <a:spcPct val="0"/>
              </a:spcBef>
            </a:pPr>
            <a:endParaRPr lang="en-US" altLang="en-US" dirty="0" smtClean="0"/>
          </a:p>
          <a:p>
            <a:pPr defTabSz="989426">
              <a:spcBef>
                <a:spcPct val="0"/>
              </a:spcBef>
            </a:pPr>
            <a:endParaRPr lang="en-US" altLang="en-US" dirty="0" smtClean="0"/>
          </a:p>
        </p:txBody>
      </p:sp>
      <p:sp>
        <p:nvSpPr>
          <p:cNvPr id="10486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1900E041-3FBE-46E5-AED9-8C313596EA16}" type="slidenum">
              <a:rPr lang="en-US" altLang="en-US" smtClean="0">
                <a:solidFill>
                  <a:srgbClr val="000000"/>
                </a:solidFill>
                <a:ea typeface="MS PGothic" pitchFamily="34" charset="-128"/>
              </a:rPr>
              <a:pPr fontAlgn="base">
                <a:spcBef>
                  <a:spcPct val="0"/>
                </a:spcBef>
                <a:spcAft>
                  <a:spcPct val="0"/>
                </a:spcAft>
              </a:pPr>
              <a:t>25</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285363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Slide Image Placeholder 1"/>
          <p:cNvSpPr>
            <a:spLocks noGrp="1" noRot="1" noChangeAspect="1" noTextEdit="1"/>
          </p:cNvSpPr>
          <p:nvPr>
            <p:ph type="sldImg"/>
          </p:nvPr>
        </p:nvSpPr>
        <p:spPr bwMode="auto">
          <a:noFill/>
          <a:ln>
            <a:solidFill>
              <a:srgbClr val="000000"/>
            </a:solidFill>
            <a:miter lim="800000"/>
            <a:headEnd/>
            <a:tailEnd/>
          </a:ln>
        </p:spPr>
      </p:sp>
      <p:sp>
        <p:nvSpPr>
          <p:cNvPr id="1048687" name="Notes Placeholder 2"/>
          <p:cNvSpPr>
            <a:spLocks noGrp="1"/>
          </p:cNvSpPr>
          <p:nvPr>
            <p:ph type="body" idx="1"/>
          </p:nvPr>
        </p:nvSpPr>
        <p:spPr bwMode="auto"/>
        <p:txBody>
          <a:bodyPr wrap="square" numCol="1" anchor="t" anchorCtr="0" compatLnSpc="1">
            <a:prstTxWarp prst="textNoShape">
              <a:avLst/>
            </a:prstTxWarp>
          </a:bodyPr>
          <a:lstStyle/>
          <a:p>
            <a:pPr>
              <a:spcBef>
                <a:spcPct val="0"/>
              </a:spcBef>
            </a:pPr>
            <a:r>
              <a:rPr lang="en-US" altLang="en-US" dirty="0" smtClean="0"/>
              <a:t>Image Credit:</a:t>
            </a:r>
          </a:p>
          <a:p>
            <a:pPr marL="185715" indent="-185715">
              <a:spcBef>
                <a:spcPct val="0"/>
              </a:spcBef>
              <a:buFont typeface="Arial" panose="020B0604020202020204" pitchFamily="34" charset="0"/>
              <a:buChar char="•"/>
            </a:pPr>
            <a:r>
              <a:rPr lang="en-US" altLang="en-US" dirty="0" err="1" smtClean="0"/>
              <a:t>Münchener</a:t>
            </a:r>
            <a:r>
              <a:rPr lang="en-US" altLang="en-US" dirty="0" smtClean="0"/>
              <a:t> Rückversicherungs-</a:t>
            </a:r>
            <a:r>
              <a:rPr lang="en-US" altLang="en-US" dirty="0" err="1" smtClean="0"/>
              <a:t>Gesellschaft</a:t>
            </a:r>
            <a:r>
              <a:rPr lang="en-US" altLang="en-US" dirty="0" smtClean="0"/>
              <a:t>, </a:t>
            </a:r>
            <a:r>
              <a:rPr lang="en-US" altLang="en-US" dirty="0" err="1" smtClean="0"/>
              <a:t>NatCatSERVICE</a:t>
            </a:r>
            <a:endParaRPr lang="en-US" altLang="en-US" dirty="0" smtClean="0"/>
          </a:p>
          <a:p>
            <a:pPr marL="185715" indent="-185715">
              <a:spcBef>
                <a:spcPct val="0"/>
              </a:spcBef>
              <a:buFont typeface="Arial" panose="020B0604020202020204" pitchFamily="34" charset="0"/>
              <a:buChar char="•"/>
            </a:pPr>
            <a:r>
              <a:rPr lang="en-US" altLang="en-US" dirty="0" smtClean="0"/>
              <a:t>Image retrieved from </a:t>
            </a:r>
            <a:r>
              <a:rPr lang="en-US" altLang="en-US" dirty="0" smtClean="0">
                <a:hlinkClick r:id="rId3"/>
              </a:rPr>
              <a:t>http://www.munichre.com/en/reinsurance/business/non-life/natcatservice/index.html</a:t>
            </a:r>
            <a:endParaRPr lang="en-US" altLang="en-US" dirty="0" smtClean="0"/>
          </a:p>
          <a:p>
            <a:r>
              <a:rPr lang="en-US" altLang="en-US" b="1" dirty="0" smtClean="0"/>
              <a:t> </a:t>
            </a:r>
            <a:endParaRPr lang="en-US" altLang="en-US" dirty="0" smtClean="0"/>
          </a:p>
          <a:p>
            <a:pPr>
              <a:spcBef>
                <a:spcPct val="0"/>
              </a:spcBef>
            </a:pPr>
            <a:endParaRPr lang="en-US" altLang="en-US" dirty="0" smtClean="0"/>
          </a:p>
        </p:txBody>
      </p:sp>
      <p:sp>
        <p:nvSpPr>
          <p:cNvPr id="10486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AC1A8F75-1F01-44AE-B97A-49E9C7EE312E}" type="slidenum">
              <a:rPr lang="en-US" altLang="en-US" smtClean="0">
                <a:solidFill>
                  <a:srgbClr val="000000"/>
                </a:solidFill>
                <a:ea typeface="MS PGothic" pitchFamily="34" charset="-128"/>
              </a:rPr>
              <a:pPr fontAlgn="base">
                <a:spcBef>
                  <a:spcPct val="0"/>
                </a:spcBef>
                <a:spcAft>
                  <a:spcPct val="0"/>
                </a:spcAft>
              </a:pPr>
              <a:t>26</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349967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2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104872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87318114-CF6D-4C53-BD0E-5D0C0270F590}" type="slidenum">
              <a:rPr lang="en-US" altLang="en-US" smtClean="0">
                <a:solidFill>
                  <a:srgbClr val="000000"/>
                </a:solidFill>
                <a:ea typeface="MS PGothic" pitchFamily="34" charset="-128"/>
              </a:rPr>
              <a:pPr fontAlgn="base">
                <a:spcBef>
                  <a:spcPct val="0"/>
                </a:spcBef>
                <a:spcAft>
                  <a:spcPct val="0"/>
                </a:spcAft>
              </a:pPr>
              <a:t>28</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2076523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Slide Image Placeholder 1"/>
          <p:cNvSpPr>
            <a:spLocks noGrp="1" noRot="1" noChangeAspect="1" noTextEdit="1"/>
          </p:cNvSpPr>
          <p:nvPr>
            <p:ph type="sldImg"/>
          </p:nvPr>
        </p:nvSpPr>
        <p:spPr bwMode="auto">
          <a:noFill/>
          <a:ln>
            <a:solidFill>
              <a:srgbClr val="000000"/>
            </a:solidFill>
            <a:miter lim="800000"/>
            <a:headEnd/>
            <a:tailEnd/>
          </a:ln>
        </p:spPr>
      </p:sp>
      <p:sp>
        <p:nvSpPr>
          <p:cNvPr id="1048701" name="Notes Placeholder 2"/>
          <p:cNvSpPr>
            <a:spLocks noGrp="1"/>
          </p:cNvSpPr>
          <p:nvPr>
            <p:ph type="body" idx="1"/>
          </p:nvPr>
        </p:nvSpPr>
        <p:spPr bwMode="auto"/>
        <p:txBody>
          <a:bodyPr wrap="square" numCol="1" anchor="t" anchorCtr="0" compatLnSpc="1">
            <a:prstTxWarp prst="textNoShape">
              <a:avLst/>
            </a:prstTxWarp>
          </a:bodyPr>
          <a:lstStyle/>
          <a:p>
            <a:pPr>
              <a:spcBef>
                <a:spcPct val="0"/>
              </a:spcBef>
            </a:pPr>
            <a:r>
              <a:rPr lang="en-US" altLang="en-US" dirty="0" smtClean="0"/>
              <a:t>Chart Data Source:</a:t>
            </a:r>
          </a:p>
          <a:p>
            <a:pPr marL="185715" indent="-185715">
              <a:spcBef>
                <a:spcPct val="0"/>
              </a:spcBef>
              <a:buFont typeface="Arial" panose="020B0604020202020204" pitchFamily="34" charset="0"/>
              <a:buChar char="•"/>
            </a:pPr>
            <a:r>
              <a:rPr lang="en-US" altLang="en-US" dirty="0" smtClean="0"/>
              <a:t>T.J. </a:t>
            </a:r>
            <a:r>
              <a:rPr lang="en-US" altLang="en-US" dirty="0" err="1" smtClean="0"/>
              <a:t>Blasing</a:t>
            </a:r>
            <a:r>
              <a:rPr lang="en-US" altLang="en-US" dirty="0" smtClean="0"/>
              <a:t>, Carbon Dioxide Information Analysis Center</a:t>
            </a:r>
          </a:p>
          <a:p>
            <a:pPr marL="185715" indent="-185715">
              <a:spcBef>
                <a:spcPct val="0"/>
              </a:spcBef>
              <a:buFont typeface="Arial" panose="020B0604020202020204" pitchFamily="34" charset="0"/>
              <a:buChar char="•"/>
            </a:pPr>
            <a:r>
              <a:rPr lang="en-US" altLang="en-US" dirty="0" smtClean="0"/>
              <a:t>Data retrieved from http://cdiac.ornl.gov/pns/current_ghg.html</a:t>
            </a:r>
          </a:p>
        </p:txBody>
      </p:sp>
      <p:sp>
        <p:nvSpPr>
          <p:cNvPr id="104870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fld id="{7C6AD589-12D3-4674-B81B-0F78EA718B06}" type="slidenum">
              <a:rPr lang="en-US" altLang="en-US" smtClean="0">
                <a:solidFill>
                  <a:srgbClr val="000000"/>
                </a:solidFill>
                <a:ea typeface="MS PGothic" pitchFamily="34" charset="-128"/>
              </a:rPr>
              <a:pPr fontAlgn="base">
                <a:spcBef>
                  <a:spcPct val="0"/>
                </a:spcBef>
                <a:spcAft>
                  <a:spcPct val="0"/>
                </a:spcAft>
              </a:pPr>
              <a:t>37</a:t>
            </a:fld>
            <a:endParaRPr lang="en-US" altLang="en-US" smtClean="0">
              <a:solidFill>
                <a:srgbClr val="000000"/>
              </a:solidFill>
              <a:ea typeface="MS PGothic" pitchFamily="34" charset="-128"/>
            </a:endParaRPr>
          </a:p>
        </p:txBody>
      </p:sp>
    </p:spTree>
    <p:extLst>
      <p:ext uri="{BB962C8B-B14F-4D97-AF65-F5344CB8AC3E}">
        <p14:creationId xmlns:p14="http://schemas.microsoft.com/office/powerpoint/2010/main" val="92516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48841"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48842"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048843"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48844" name="Date Placeholder 27"/>
          <p:cNvSpPr>
            <a:spLocks noGrp="1"/>
          </p:cNvSpPr>
          <p:nvPr>
            <p:ph type="dt" sz="half" idx="10"/>
          </p:nvPr>
        </p:nvSpPr>
        <p:spPr/>
        <p:txBody>
          <a:bodyPr/>
          <a:lstStyle/>
          <a:p>
            <a:fld id="{43191D68-7A5F-479E-9FDE-79FC233705AD}" type="datetimeFigureOut">
              <a:rPr lang="en-US" smtClean="0"/>
              <a:t>3/22/2020</a:t>
            </a:fld>
            <a:endParaRPr lang="en-US"/>
          </a:p>
        </p:txBody>
      </p:sp>
      <p:sp>
        <p:nvSpPr>
          <p:cNvPr id="1048845" name="Footer Placeholder 16"/>
          <p:cNvSpPr>
            <a:spLocks noGrp="1"/>
          </p:cNvSpPr>
          <p:nvPr>
            <p:ph type="ftr" sz="quarter" idx="11"/>
          </p:nvPr>
        </p:nvSpPr>
        <p:spPr/>
        <p:txBody>
          <a:bodyPr/>
          <a:lstStyle/>
          <a:p>
            <a:endParaRPr lang="en-US"/>
          </a:p>
        </p:txBody>
      </p:sp>
      <p:sp>
        <p:nvSpPr>
          <p:cNvPr id="1048846"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19B1A75-4F17-44A8-BB70-4F2047F68173}" type="slidenum">
              <a:rPr lang="en-US" smtClean="0"/>
              <a:t>‹#›</a:t>
            </a:fld>
            <a:endParaRPr lang="en-US"/>
          </a:p>
        </p:txBody>
      </p:sp>
      <p:sp>
        <p:nvSpPr>
          <p:cNvPr id="104884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48"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49"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50"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870" name="Title 1"/>
          <p:cNvSpPr>
            <a:spLocks noGrp="1"/>
          </p:cNvSpPr>
          <p:nvPr>
            <p:ph type="title"/>
          </p:nvPr>
        </p:nvSpPr>
        <p:spPr/>
        <p:txBody>
          <a:bodyPr/>
          <a:lstStyle/>
          <a:p>
            <a:r>
              <a:rPr kumimoji="0" lang="en-US" smtClean="0"/>
              <a:t>Click to edit Master title style</a:t>
            </a:r>
            <a:endParaRPr kumimoji="0" lang="en-US"/>
          </a:p>
        </p:txBody>
      </p:sp>
      <p:sp>
        <p:nvSpPr>
          <p:cNvPr id="1048871"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872" name="Date Placeholder 3"/>
          <p:cNvSpPr>
            <a:spLocks noGrp="1"/>
          </p:cNvSpPr>
          <p:nvPr>
            <p:ph type="dt" sz="half" idx="10"/>
          </p:nvPr>
        </p:nvSpPr>
        <p:spPr/>
        <p:txBody>
          <a:bodyPr/>
          <a:lstStyle/>
          <a:p>
            <a:fld id="{43191D68-7A5F-479E-9FDE-79FC233705AD}" type="datetimeFigureOut">
              <a:rPr lang="en-US" smtClean="0"/>
              <a:t>3/22/2020</a:t>
            </a:fld>
            <a:endParaRPr lang="en-US"/>
          </a:p>
        </p:txBody>
      </p:sp>
      <p:sp>
        <p:nvSpPr>
          <p:cNvPr id="1048873" name="Footer Placeholder 4"/>
          <p:cNvSpPr>
            <a:spLocks noGrp="1"/>
          </p:cNvSpPr>
          <p:nvPr>
            <p:ph type="ftr" sz="quarter" idx="11"/>
          </p:nvPr>
        </p:nvSpPr>
        <p:spPr/>
        <p:txBody>
          <a:bodyPr/>
          <a:lstStyle/>
          <a:p>
            <a:endParaRPr lang="en-US"/>
          </a:p>
        </p:txBody>
      </p:sp>
      <p:sp>
        <p:nvSpPr>
          <p:cNvPr id="1048874" name="Slide Number Placeholder 5"/>
          <p:cNvSpPr>
            <a:spLocks noGrp="1"/>
          </p:cNvSpPr>
          <p:nvPr>
            <p:ph type="sldNum" sz="quarter" idx="12"/>
          </p:nvPr>
        </p:nvSpPr>
        <p:spPr/>
        <p:txBody>
          <a:bodyPr/>
          <a:lstStyle/>
          <a:p>
            <a:fld id="{319B1A75-4F17-44A8-BB70-4F2047F6817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833"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1048834"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835" name="Date Placeholder 3"/>
          <p:cNvSpPr>
            <a:spLocks noGrp="1"/>
          </p:cNvSpPr>
          <p:nvPr>
            <p:ph type="dt" sz="half" idx="10"/>
          </p:nvPr>
        </p:nvSpPr>
        <p:spPr/>
        <p:txBody>
          <a:bodyPr/>
          <a:lstStyle/>
          <a:p>
            <a:fld id="{43191D68-7A5F-479E-9FDE-79FC233705AD}" type="datetimeFigureOut">
              <a:rPr lang="en-US" smtClean="0"/>
              <a:t>3/22/2020</a:t>
            </a:fld>
            <a:endParaRPr lang="en-US"/>
          </a:p>
        </p:txBody>
      </p:sp>
      <p:sp>
        <p:nvSpPr>
          <p:cNvPr id="1048836" name="Footer Placeholder 4"/>
          <p:cNvSpPr>
            <a:spLocks noGrp="1"/>
          </p:cNvSpPr>
          <p:nvPr>
            <p:ph type="ftr" sz="quarter" idx="11"/>
          </p:nvPr>
        </p:nvSpPr>
        <p:spPr/>
        <p:txBody>
          <a:bodyPr/>
          <a:lstStyle/>
          <a:p>
            <a:endParaRPr lang="en-US"/>
          </a:p>
        </p:txBody>
      </p:sp>
      <p:sp>
        <p:nvSpPr>
          <p:cNvPr id="1048837" name="Slide Number Placeholder 5"/>
          <p:cNvSpPr>
            <a:spLocks noGrp="1"/>
          </p:cNvSpPr>
          <p:nvPr>
            <p:ph type="sldNum" sz="quarter" idx="12"/>
          </p:nvPr>
        </p:nvSpPr>
        <p:spPr/>
        <p:txBody>
          <a:bodyPr/>
          <a:lstStyle/>
          <a:p>
            <a:fld id="{319B1A75-4F17-44A8-BB70-4F2047F6817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p>
            <a:r>
              <a:rPr kumimoji="0" lang="en-US" smtClean="0"/>
              <a:t>Click to edit Master title style</a:t>
            </a:r>
            <a:endParaRPr kumimoji="0" lang="en-US"/>
          </a:p>
        </p:txBody>
      </p:sp>
      <p:sp>
        <p:nvSpPr>
          <p:cNvPr id="1048584" name="Date Placeholder 3"/>
          <p:cNvSpPr>
            <a:spLocks noGrp="1"/>
          </p:cNvSpPr>
          <p:nvPr>
            <p:ph type="dt" sz="half" idx="10"/>
          </p:nvPr>
        </p:nvSpPr>
        <p:spPr/>
        <p:txBody>
          <a:bodyPr/>
          <a:lstStyle/>
          <a:p>
            <a:fld id="{43191D68-7A5F-479E-9FDE-79FC233705AD}" type="datetimeFigureOut">
              <a:rPr lang="en-US" smtClean="0"/>
              <a:t>3/22/2020</a:t>
            </a:fld>
            <a:endParaRPr lang="en-US"/>
          </a:p>
        </p:txBody>
      </p:sp>
      <p:sp>
        <p:nvSpPr>
          <p:cNvPr id="1048585" name="Footer Placeholder 4"/>
          <p:cNvSpPr>
            <a:spLocks noGrp="1"/>
          </p:cNvSpPr>
          <p:nvPr>
            <p:ph type="ftr" sz="quarter" idx="11"/>
          </p:nvPr>
        </p:nvSpPr>
        <p:spPr/>
        <p:txBody>
          <a:bodyPr/>
          <a:lstStyle/>
          <a:p>
            <a:endParaRPr lang="en-US"/>
          </a:p>
        </p:txBody>
      </p:sp>
      <p:sp>
        <p:nvSpPr>
          <p:cNvPr id="1048586" name="Slide Number Placeholder 5"/>
          <p:cNvSpPr>
            <a:spLocks noGrp="1"/>
          </p:cNvSpPr>
          <p:nvPr>
            <p:ph type="sldNum" sz="quarter" idx="12"/>
          </p:nvPr>
        </p:nvSpPr>
        <p:spPr/>
        <p:txBody>
          <a:bodyPr/>
          <a:lstStyle/>
          <a:p>
            <a:fld id="{319B1A75-4F17-44A8-BB70-4F2047F68173}" type="slidenum">
              <a:rPr lang="en-US" smtClean="0"/>
              <a:t>‹#›</a:t>
            </a:fld>
            <a:endParaRPr lang="en-US"/>
          </a:p>
        </p:txBody>
      </p:sp>
      <p:sp>
        <p:nvSpPr>
          <p:cNvPr id="1048587"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8860"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48861"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04886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104886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048864" name="Date Placeholder 3"/>
          <p:cNvSpPr>
            <a:spLocks noGrp="1"/>
          </p:cNvSpPr>
          <p:nvPr>
            <p:ph type="dt" sz="half" idx="10"/>
          </p:nvPr>
        </p:nvSpPr>
        <p:spPr/>
        <p:txBody>
          <a:bodyPr/>
          <a:lstStyle/>
          <a:p>
            <a:fld id="{43191D68-7A5F-479E-9FDE-79FC233705AD}" type="datetimeFigureOut">
              <a:rPr lang="en-US" smtClean="0"/>
              <a:t>3/22/2020</a:t>
            </a:fld>
            <a:endParaRPr lang="en-US"/>
          </a:p>
        </p:txBody>
      </p:sp>
      <p:sp>
        <p:nvSpPr>
          <p:cNvPr id="1048865" name="Footer Placeholder 4"/>
          <p:cNvSpPr>
            <a:spLocks noGrp="1"/>
          </p:cNvSpPr>
          <p:nvPr>
            <p:ph type="ftr" sz="quarter" idx="11"/>
          </p:nvPr>
        </p:nvSpPr>
        <p:spPr>
          <a:xfrm>
            <a:off x="800100" y="6172200"/>
            <a:ext cx="4000500" cy="457200"/>
          </a:xfrm>
        </p:spPr>
        <p:txBody>
          <a:bodyPr/>
          <a:lstStyle/>
          <a:p>
            <a:endParaRPr lang="en-US"/>
          </a:p>
        </p:txBody>
      </p:sp>
      <p:sp>
        <p:nvSpPr>
          <p:cNvPr id="1048866"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67"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68"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69" name="Slide Number Placeholder 5"/>
          <p:cNvSpPr>
            <a:spLocks noGrp="1"/>
          </p:cNvSpPr>
          <p:nvPr>
            <p:ph type="sldNum" sz="quarter" idx="12"/>
          </p:nvPr>
        </p:nvSpPr>
        <p:spPr>
          <a:xfrm>
            <a:off x="146304" y="6208776"/>
            <a:ext cx="457200" cy="457200"/>
          </a:xfrm>
        </p:spPr>
        <p:txBody>
          <a:bodyPr/>
          <a:lstStyle/>
          <a:p>
            <a:fld id="{319B1A75-4F17-44A8-BB70-4F2047F6817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kumimoji="0" lang="en-US" smtClean="0"/>
              <a:t>Click to edit Master title style</a:t>
            </a:r>
            <a:endParaRPr kumimoji="0" lang="en-US"/>
          </a:p>
        </p:txBody>
      </p:sp>
      <p:sp>
        <p:nvSpPr>
          <p:cNvPr id="1048612" name="Date Placeholder 4"/>
          <p:cNvSpPr>
            <a:spLocks noGrp="1"/>
          </p:cNvSpPr>
          <p:nvPr>
            <p:ph type="dt" sz="half" idx="10"/>
          </p:nvPr>
        </p:nvSpPr>
        <p:spPr/>
        <p:txBody>
          <a:bodyPr/>
          <a:lstStyle/>
          <a:p>
            <a:fld id="{43191D68-7A5F-479E-9FDE-79FC233705AD}" type="datetimeFigureOut">
              <a:rPr lang="en-US" smtClean="0"/>
              <a:t>3/22/2020</a:t>
            </a:fld>
            <a:endParaRPr lang="en-US"/>
          </a:p>
        </p:txBody>
      </p:sp>
      <p:sp>
        <p:nvSpPr>
          <p:cNvPr id="1048613" name="Footer Placeholder 5"/>
          <p:cNvSpPr>
            <a:spLocks noGrp="1"/>
          </p:cNvSpPr>
          <p:nvPr>
            <p:ph type="ftr" sz="quarter" idx="11"/>
          </p:nvPr>
        </p:nvSpPr>
        <p:spPr/>
        <p:txBody>
          <a:bodyPr/>
          <a:lstStyle/>
          <a:p>
            <a:endParaRPr lang="en-US"/>
          </a:p>
        </p:txBody>
      </p:sp>
      <p:sp>
        <p:nvSpPr>
          <p:cNvPr id="1048614" name="Slide Number Placeholder 6"/>
          <p:cNvSpPr>
            <a:spLocks noGrp="1"/>
          </p:cNvSpPr>
          <p:nvPr>
            <p:ph type="sldNum" sz="quarter" idx="12"/>
          </p:nvPr>
        </p:nvSpPr>
        <p:spPr/>
        <p:txBody>
          <a:bodyPr/>
          <a:lstStyle/>
          <a:p>
            <a:fld id="{319B1A75-4F17-44A8-BB70-4F2047F68173}" type="slidenum">
              <a:rPr lang="en-US" smtClean="0"/>
              <a:t>‹#›</a:t>
            </a:fld>
            <a:endParaRPr lang="en-US"/>
          </a:p>
        </p:txBody>
      </p:sp>
      <p:sp>
        <p:nvSpPr>
          <p:cNvPr id="1048615"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616"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64" name="Title 1"/>
          <p:cNvSpPr>
            <a:spLocks noGrp="1"/>
          </p:cNvSpPr>
          <p:nvPr>
            <p:ph type="title"/>
          </p:nvPr>
        </p:nvSpPr>
        <p:spPr>
          <a:xfrm>
            <a:off x="914400" y="273050"/>
            <a:ext cx="7772400" cy="1143000"/>
          </a:xfrm>
        </p:spPr>
        <p:txBody>
          <a:bodyPr anchor="b" anchorCtr="0"/>
          <a:lstStyle/>
          <a:p>
            <a:r>
              <a:rPr kumimoji="0" lang="en-US" smtClean="0"/>
              <a:t>Click to edit Master title style</a:t>
            </a:r>
            <a:endParaRPr kumimoji="0" lang="en-US"/>
          </a:p>
        </p:txBody>
      </p:sp>
      <p:sp>
        <p:nvSpPr>
          <p:cNvPr id="1048765"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766"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1048767" name="Date Placeholder 6"/>
          <p:cNvSpPr>
            <a:spLocks noGrp="1"/>
          </p:cNvSpPr>
          <p:nvPr>
            <p:ph type="dt" sz="half" idx="10"/>
          </p:nvPr>
        </p:nvSpPr>
        <p:spPr/>
        <p:txBody>
          <a:bodyPr/>
          <a:lstStyle/>
          <a:p>
            <a:fld id="{43191D68-7A5F-479E-9FDE-79FC233705AD}" type="datetimeFigureOut">
              <a:rPr lang="en-US" smtClean="0"/>
              <a:t>3/22/2020</a:t>
            </a:fld>
            <a:endParaRPr lang="en-US"/>
          </a:p>
        </p:txBody>
      </p:sp>
      <p:sp>
        <p:nvSpPr>
          <p:cNvPr id="1048768" name="Footer Placeholder 7"/>
          <p:cNvSpPr>
            <a:spLocks noGrp="1"/>
          </p:cNvSpPr>
          <p:nvPr>
            <p:ph type="ftr" sz="quarter" idx="11"/>
          </p:nvPr>
        </p:nvSpPr>
        <p:spPr/>
        <p:txBody>
          <a:bodyPr/>
          <a:lstStyle/>
          <a:p>
            <a:endParaRPr lang="en-US"/>
          </a:p>
        </p:txBody>
      </p:sp>
      <p:sp>
        <p:nvSpPr>
          <p:cNvPr id="1048769" name="Slide Number Placeholder 8"/>
          <p:cNvSpPr>
            <a:spLocks noGrp="1"/>
          </p:cNvSpPr>
          <p:nvPr>
            <p:ph type="sldNum" sz="quarter" idx="12"/>
          </p:nvPr>
        </p:nvSpPr>
        <p:spPr/>
        <p:txBody>
          <a:bodyPr/>
          <a:lstStyle/>
          <a:p>
            <a:fld id="{319B1A75-4F17-44A8-BB70-4F2047F68173}" type="slidenum">
              <a:rPr lang="en-US" smtClean="0"/>
              <a:t>‹#›</a:t>
            </a:fld>
            <a:endParaRPr lang="en-US"/>
          </a:p>
        </p:txBody>
      </p:sp>
      <p:sp>
        <p:nvSpPr>
          <p:cNvPr id="1048770"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48771"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829" name="Title 1"/>
          <p:cNvSpPr>
            <a:spLocks noGrp="1"/>
          </p:cNvSpPr>
          <p:nvPr>
            <p:ph type="title"/>
          </p:nvPr>
        </p:nvSpPr>
        <p:spPr/>
        <p:txBody>
          <a:bodyPr/>
          <a:lstStyle/>
          <a:p>
            <a:r>
              <a:rPr kumimoji="0" lang="en-US" smtClean="0"/>
              <a:t>Click to edit Master title style</a:t>
            </a:r>
            <a:endParaRPr kumimoji="0" lang="en-US"/>
          </a:p>
        </p:txBody>
      </p:sp>
      <p:sp>
        <p:nvSpPr>
          <p:cNvPr id="1048830" name="Date Placeholder 2"/>
          <p:cNvSpPr>
            <a:spLocks noGrp="1"/>
          </p:cNvSpPr>
          <p:nvPr>
            <p:ph type="dt" sz="half" idx="10"/>
          </p:nvPr>
        </p:nvSpPr>
        <p:spPr/>
        <p:txBody>
          <a:bodyPr/>
          <a:lstStyle/>
          <a:p>
            <a:fld id="{43191D68-7A5F-479E-9FDE-79FC233705AD}" type="datetimeFigureOut">
              <a:rPr lang="en-US" smtClean="0"/>
              <a:t>3/22/2020</a:t>
            </a:fld>
            <a:endParaRPr lang="en-US"/>
          </a:p>
        </p:txBody>
      </p:sp>
      <p:sp>
        <p:nvSpPr>
          <p:cNvPr id="1048831" name="Footer Placeholder 3"/>
          <p:cNvSpPr>
            <a:spLocks noGrp="1"/>
          </p:cNvSpPr>
          <p:nvPr>
            <p:ph type="ftr" sz="quarter" idx="11"/>
          </p:nvPr>
        </p:nvSpPr>
        <p:spPr/>
        <p:txBody>
          <a:bodyPr/>
          <a:lstStyle/>
          <a:p>
            <a:endParaRPr lang="en-US"/>
          </a:p>
        </p:txBody>
      </p:sp>
      <p:sp>
        <p:nvSpPr>
          <p:cNvPr id="1048832" name="Slide Number Placeholder 4"/>
          <p:cNvSpPr>
            <a:spLocks noGrp="1"/>
          </p:cNvSpPr>
          <p:nvPr>
            <p:ph type="sldNum" sz="quarter" idx="12"/>
          </p:nvPr>
        </p:nvSpPr>
        <p:spPr/>
        <p:txBody>
          <a:bodyPr/>
          <a:lstStyle/>
          <a:p>
            <a:fld id="{319B1A75-4F17-44A8-BB70-4F2047F6817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838" name="Date Placeholder 1"/>
          <p:cNvSpPr>
            <a:spLocks noGrp="1"/>
          </p:cNvSpPr>
          <p:nvPr>
            <p:ph type="dt" sz="half" idx="10"/>
          </p:nvPr>
        </p:nvSpPr>
        <p:spPr/>
        <p:txBody>
          <a:bodyPr/>
          <a:lstStyle/>
          <a:p>
            <a:fld id="{43191D68-7A5F-479E-9FDE-79FC233705AD}" type="datetimeFigureOut">
              <a:rPr lang="en-US" smtClean="0"/>
              <a:t>3/22/2020</a:t>
            </a:fld>
            <a:endParaRPr lang="en-US"/>
          </a:p>
        </p:txBody>
      </p:sp>
      <p:sp>
        <p:nvSpPr>
          <p:cNvPr id="1048839" name="Footer Placeholder 2"/>
          <p:cNvSpPr>
            <a:spLocks noGrp="1"/>
          </p:cNvSpPr>
          <p:nvPr>
            <p:ph type="ftr" sz="quarter" idx="11"/>
          </p:nvPr>
        </p:nvSpPr>
        <p:spPr/>
        <p:txBody>
          <a:bodyPr/>
          <a:lstStyle/>
          <a:p>
            <a:endParaRPr lang="en-US"/>
          </a:p>
        </p:txBody>
      </p:sp>
      <p:sp>
        <p:nvSpPr>
          <p:cNvPr id="1048840" name="Slide Number Placeholder 3"/>
          <p:cNvSpPr>
            <a:spLocks noGrp="1"/>
          </p:cNvSpPr>
          <p:nvPr>
            <p:ph type="sldNum" sz="quarter" idx="12"/>
          </p:nvPr>
        </p:nvSpPr>
        <p:spPr/>
        <p:txBody>
          <a:bodyPr/>
          <a:lstStyle/>
          <a:p>
            <a:fld id="{319B1A75-4F17-44A8-BB70-4F2047F6817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87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1048876"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048877"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1048878"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048879" name="Date Placeholder 4"/>
          <p:cNvSpPr>
            <a:spLocks noGrp="1"/>
          </p:cNvSpPr>
          <p:nvPr>
            <p:ph type="dt" sz="half" idx="10"/>
          </p:nvPr>
        </p:nvSpPr>
        <p:spPr/>
        <p:txBody>
          <a:bodyPr/>
          <a:lstStyle/>
          <a:p>
            <a:fld id="{43191D68-7A5F-479E-9FDE-79FC233705AD}" type="datetimeFigureOut">
              <a:rPr lang="en-US" smtClean="0"/>
              <a:t>3/22/2020</a:t>
            </a:fld>
            <a:endParaRPr lang="en-US"/>
          </a:p>
        </p:txBody>
      </p:sp>
      <p:sp>
        <p:nvSpPr>
          <p:cNvPr id="1048880" name="Footer Placeholder 5"/>
          <p:cNvSpPr>
            <a:spLocks noGrp="1"/>
          </p:cNvSpPr>
          <p:nvPr>
            <p:ph type="ftr" sz="quarter" idx="11"/>
          </p:nvPr>
        </p:nvSpPr>
        <p:spPr/>
        <p:txBody>
          <a:bodyPr/>
          <a:lstStyle/>
          <a:p>
            <a:endParaRPr lang="en-US"/>
          </a:p>
        </p:txBody>
      </p:sp>
      <p:sp>
        <p:nvSpPr>
          <p:cNvPr id="1048881" name="Slide Number Placeholder 6"/>
          <p:cNvSpPr>
            <a:spLocks noGrp="1"/>
          </p:cNvSpPr>
          <p:nvPr>
            <p:ph type="sldNum" sz="quarter" idx="12"/>
          </p:nvPr>
        </p:nvSpPr>
        <p:spPr/>
        <p:txBody>
          <a:bodyPr/>
          <a:lstStyle/>
          <a:p>
            <a:fld id="{319B1A75-4F17-44A8-BB70-4F2047F68173}" type="slidenum">
              <a:rPr lang="en-US" smtClean="0"/>
              <a:t>‹#›</a:t>
            </a:fld>
            <a:endParaRPr lang="en-US"/>
          </a:p>
        </p:txBody>
      </p:sp>
      <p:sp>
        <p:nvSpPr>
          <p:cNvPr id="1048882"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851"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1048852"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48853" name="Date Placeholder 4"/>
          <p:cNvSpPr>
            <a:spLocks noGrp="1"/>
          </p:cNvSpPr>
          <p:nvPr>
            <p:ph type="dt" sz="half" idx="10"/>
          </p:nvPr>
        </p:nvSpPr>
        <p:spPr/>
        <p:txBody>
          <a:bodyPr/>
          <a:lstStyle/>
          <a:p>
            <a:fld id="{43191D68-7A5F-479E-9FDE-79FC233705AD}" type="datetimeFigureOut">
              <a:rPr lang="en-US" smtClean="0"/>
              <a:t>3/22/2020</a:t>
            </a:fld>
            <a:endParaRPr lang="en-US"/>
          </a:p>
        </p:txBody>
      </p:sp>
      <p:sp>
        <p:nvSpPr>
          <p:cNvPr id="1048854" name="Footer Placeholder 5"/>
          <p:cNvSpPr>
            <a:spLocks noGrp="1"/>
          </p:cNvSpPr>
          <p:nvPr>
            <p:ph type="ftr" sz="quarter" idx="11"/>
          </p:nvPr>
        </p:nvSpPr>
        <p:spPr>
          <a:xfrm>
            <a:off x="914400" y="6172200"/>
            <a:ext cx="3886200" cy="457200"/>
          </a:xfrm>
        </p:spPr>
        <p:txBody>
          <a:bodyPr/>
          <a:lstStyle/>
          <a:p>
            <a:endParaRPr lang="en-US"/>
          </a:p>
        </p:txBody>
      </p:sp>
      <p:sp>
        <p:nvSpPr>
          <p:cNvPr id="1048855" name="Slide Number Placeholder 6"/>
          <p:cNvSpPr>
            <a:spLocks noGrp="1"/>
          </p:cNvSpPr>
          <p:nvPr>
            <p:ph type="sldNum" sz="quarter" idx="12"/>
          </p:nvPr>
        </p:nvSpPr>
        <p:spPr>
          <a:xfrm>
            <a:off x="146304" y="6208776"/>
            <a:ext cx="457200" cy="457200"/>
          </a:xfrm>
        </p:spPr>
        <p:txBody>
          <a:bodyPr/>
          <a:lstStyle/>
          <a:p>
            <a:fld id="{319B1A75-4F17-44A8-BB70-4F2047F68173}" type="slidenum">
              <a:rPr lang="en-US" smtClean="0"/>
              <a:t>‹#›</a:t>
            </a:fld>
            <a:endParaRPr lang="en-US"/>
          </a:p>
        </p:txBody>
      </p:sp>
      <p:sp>
        <p:nvSpPr>
          <p:cNvPr id="1048856"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57"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58"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859"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48576"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48577"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1048578"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048579"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48580"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43191D68-7A5F-479E-9FDE-79FC233705AD}" type="datetimeFigureOut">
              <a:rPr lang="en-US" smtClean="0"/>
              <a:t>3/22/2020</a:t>
            </a:fld>
            <a:endParaRPr lang="en-US"/>
          </a:p>
        </p:txBody>
      </p:sp>
      <p:sp>
        <p:nvSpPr>
          <p:cNvPr id="1048581"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1048582"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19B1A75-4F17-44A8-BB70-4F2047F6817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en.wikipedia.org/wiki/Aerosols" TargetMode="External"/><Relationship Id="rId3" Type="http://schemas.openxmlformats.org/officeDocument/2006/relationships/hyperlink" Target="http://en.wikipedia.org/wiki/Greenhouse_gases" TargetMode="External"/><Relationship Id="rId7" Type="http://schemas.openxmlformats.org/officeDocument/2006/relationships/hyperlink" Target="http://en.wikipedia.org/wiki/Carbon_dioxide" TargetMode="External"/><Relationship Id="rId2" Type="http://schemas.openxmlformats.org/officeDocument/2006/relationships/hyperlink" Target="http://en.wikipedia.org/wiki/Greenhouse_effect" TargetMode="External"/><Relationship Id="rId1" Type="http://schemas.openxmlformats.org/officeDocument/2006/relationships/slideLayout" Target="../slideLayouts/slideLayout2.xml"/><Relationship Id="rId6" Type="http://schemas.openxmlformats.org/officeDocument/2006/relationships/hyperlink" Target="http://en.wikipedia.org/wiki/Solar_variation" TargetMode="External"/><Relationship Id="rId5" Type="http://schemas.openxmlformats.org/officeDocument/2006/relationships/hyperlink" Target="http://en.wikipedia.org/wiki/Volcanism" TargetMode="External"/><Relationship Id="rId4" Type="http://schemas.openxmlformats.org/officeDocument/2006/relationships/hyperlink" Target="http://en.wikipedia.org/wiki/Climat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Intergovernmental_Panel_on_Climate_Change" TargetMode="External"/><Relationship Id="rId2" Type="http://schemas.openxmlformats.org/officeDocument/2006/relationships/hyperlink" Target="http://en.wikipedia.org/wiki/Global_warm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youtube.com/watch?v=ZzCA60WnoMk"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a:xfrm>
            <a:off x="0" y="30162"/>
            <a:ext cx="9144000" cy="1417638"/>
          </a:xfrm>
        </p:spPr>
        <p:style>
          <a:lnRef idx="0">
            <a:scrgbClr r="0" g="0" b="0"/>
          </a:lnRef>
          <a:fillRef idx="1002">
            <a:schemeClr val="lt2"/>
          </a:fillRef>
          <a:effectRef idx="0">
            <a:scrgbClr r="0" g="0" b="0"/>
          </a:effectRef>
          <a:fontRef idx="major">
            <a:srgbClr val="000000"/>
          </a:fontRef>
        </p:style>
        <p:txBody>
          <a:bodyPr/>
          <a:lstStyle/>
          <a:p>
            <a:r>
              <a:rPr lang="en-US" b="1" i="1" dirty="0" smtClean="0">
                <a:solidFill>
                  <a:schemeClr val="tx1"/>
                </a:solidFill>
                <a:latin typeface="Times New Roman" pitchFamily="18" charset="0"/>
                <a:cs typeface="Times New Roman" pitchFamily="18" charset="0"/>
              </a:rPr>
              <a:t>Debremarkos University</a:t>
            </a:r>
            <a:endParaRPr lang="en-US" b="1" i="1" dirty="0">
              <a:solidFill>
                <a:schemeClr val="tx1"/>
              </a:solidFill>
              <a:latin typeface="Times New Roman" pitchFamily="18" charset="0"/>
              <a:cs typeface="Times New Roman" pitchFamily="18" charset="0"/>
            </a:endParaRPr>
          </a:p>
        </p:txBody>
      </p:sp>
      <p:sp>
        <p:nvSpPr>
          <p:cNvPr id="1048610" name="Content Placeholder 2"/>
          <p:cNvSpPr>
            <a:spLocks noGrp="1"/>
          </p:cNvSpPr>
          <p:nvPr>
            <p:ph sz="quarter" idx="1"/>
          </p:nvPr>
        </p:nvSpPr>
        <p:spPr>
          <a:xfrm>
            <a:off x="0" y="1447800"/>
            <a:ext cx="9144000" cy="5410200"/>
          </a:xfrm>
          <a:ln>
            <a:solidFill>
              <a:srgbClr val="00FF99"/>
            </a:solidFill>
          </a:ln>
        </p:spPr>
        <p:style>
          <a:lnRef idx="0">
            <a:scrgbClr r="0" g="0" b="0"/>
          </a:lnRef>
          <a:fillRef idx="1001">
            <a:schemeClr val="lt2"/>
          </a:fillRef>
          <a:effectRef idx="0">
            <a:scrgbClr r="0" g="0" b="0"/>
          </a:effectRef>
          <a:fontRef idx="major">
            <a:srgbClr val="000000"/>
          </a:fontRef>
        </p:style>
        <p:txBody>
          <a:bodyPr>
            <a:normAutofit fontScale="96154"/>
          </a:bodyPr>
          <a:lstStyle/>
          <a:p>
            <a:pPr>
              <a:buNone/>
            </a:pPr>
            <a:r>
              <a:rPr lang="en-US" sz="4000" b="1" i="1" dirty="0" smtClean="0"/>
              <a:t>NRM (3</a:t>
            </a:r>
            <a:r>
              <a:rPr lang="en-US" sz="4000" b="1" i="1" baseline="30000" dirty="0" smtClean="0"/>
              <a:t>rd</a:t>
            </a:r>
            <a:r>
              <a:rPr lang="en-US" sz="4000" b="1" i="1" dirty="0" smtClean="0"/>
              <a:t> year) </a:t>
            </a:r>
          </a:p>
          <a:p>
            <a:pPr>
              <a:buNone/>
            </a:pPr>
            <a:endParaRPr lang="en-US" sz="2800" i="1" dirty="0" smtClean="0"/>
          </a:p>
          <a:p>
            <a:pPr>
              <a:buNone/>
            </a:pPr>
            <a:endParaRPr lang="en-US" sz="2800" i="1" dirty="0" smtClean="0"/>
          </a:p>
          <a:p>
            <a:pPr>
              <a:buNone/>
            </a:pPr>
            <a:r>
              <a:rPr lang="en-US" sz="3200" b="1" dirty="0" smtClean="0"/>
              <a:t>Climate Change adaptation and mitigation </a:t>
            </a:r>
            <a:endParaRPr lang="en-US" sz="3200" b="1" i="1" dirty="0" smtClean="0"/>
          </a:p>
          <a:p>
            <a:endParaRPr lang="en-US" sz="2800" i="1" dirty="0" smtClean="0"/>
          </a:p>
          <a:p>
            <a:pPr>
              <a:buNone/>
            </a:pPr>
            <a:r>
              <a:rPr lang="en-US" sz="3200" b="1" i="1" dirty="0" smtClean="0"/>
              <a:t>                               Lecture Note </a:t>
            </a:r>
          </a:p>
          <a:p>
            <a:endParaRPr lang="en-US" sz="2800" i="1" dirty="0" smtClean="0"/>
          </a:p>
          <a:p>
            <a:endParaRPr lang="en-US" sz="2800" i="1" dirty="0" smtClean="0"/>
          </a:p>
          <a:p>
            <a:pPr>
              <a:buNone/>
            </a:pPr>
            <a:r>
              <a:rPr lang="en-US" sz="3500" b="1" i="1" smtClean="0"/>
              <a:t>                                           </a:t>
            </a:r>
            <a:r>
              <a:rPr lang="en-US" sz="3500" b="1" i="1" smtClean="0"/>
              <a:t> </a:t>
            </a:r>
            <a:r>
              <a:rPr lang="en-US" sz="3500" b="1" i="1" dirty="0" err="1" smtClean="0"/>
              <a:t>Zigijit</a:t>
            </a:r>
            <a:r>
              <a:rPr lang="en-US" sz="3500" b="1" i="1" dirty="0" smtClean="0"/>
              <a:t>  </a:t>
            </a:r>
            <a:r>
              <a:rPr lang="en-US" sz="3500" b="1" i="1" dirty="0" smtClean="0"/>
              <a:t>K.  </a:t>
            </a:r>
            <a:endParaRPr lang="zh-CN" altLang="en-US" dirty="0"/>
          </a:p>
          <a:p>
            <a:pPr>
              <a:buNone/>
            </a:pPr>
            <a:endParaRPr lang="en-US"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a:xfrm>
            <a:off x="0" y="0"/>
            <a:ext cx="91440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latin typeface="Times New Roman" pitchFamily="18" charset="0"/>
                <a:cs typeface="Times New Roman" pitchFamily="18" charset="0"/>
              </a:rPr>
              <a:t>Over View…</a:t>
            </a:r>
            <a:endParaRPr lang="en-US" b="1" dirty="0">
              <a:solidFill>
                <a:schemeClr val="tx1"/>
              </a:solidFill>
            </a:endParaRPr>
          </a:p>
        </p:txBody>
      </p:sp>
      <p:sp>
        <p:nvSpPr>
          <p:cNvPr id="1048635" name="Content Placeholder 2"/>
          <p:cNvSpPr>
            <a:spLocks noGrp="1"/>
          </p:cNvSpPr>
          <p:nvPr>
            <p:ph sz="quarter" idx="1"/>
          </p:nvPr>
        </p:nvSpPr>
        <p:spPr>
          <a:xfrm>
            <a:off x="0" y="609600"/>
            <a:ext cx="9144000" cy="6248400"/>
          </a:xfrm>
        </p:spPr>
        <p:style>
          <a:lnRef idx="1">
            <a:schemeClr val="accent1"/>
          </a:lnRef>
          <a:fillRef idx="2">
            <a:schemeClr val="accent1"/>
          </a:fillRef>
          <a:effectRef idx="1">
            <a:schemeClr val="accent1"/>
          </a:effectRef>
          <a:fontRef idx="minor">
            <a:schemeClr val="dk1"/>
          </a:fontRef>
        </p:style>
        <p:txBody>
          <a:bodyPr>
            <a:normAutofit fontScale="96429"/>
          </a:bodyPr>
          <a:lstStyle/>
          <a:p>
            <a:pPr>
              <a:buClrTx/>
              <a:buSzPct val="105000"/>
              <a:buFont typeface="Arial" pitchFamily="34" charset="0"/>
              <a:buChar char="•"/>
            </a:pPr>
            <a:r>
              <a:rPr lang="en-US" sz="2800" dirty="0" smtClean="0">
                <a:solidFill>
                  <a:srgbClr val="0000CC"/>
                </a:solidFill>
                <a:latin typeface="Times New Roman" pitchFamily="18" charset="0"/>
                <a:cs typeface="Times New Roman" pitchFamily="18" charset="0"/>
              </a:rPr>
              <a:t>In 19</a:t>
            </a:r>
            <a:r>
              <a:rPr lang="en-US" sz="2800" baseline="30000" dirty="0" smtClean="0">
                <a:solidFill>
                  <a:srgbClr val="0000CC"/>
                </a:solidFill>
                <a:latin typeface="Times New Roman" pitchFamily="18" charset="0"/>
                <a:cs typeface="Times New Roman" pitchFamily="18" charset="0"/>
              </a:rPr>
              <a:t>th</a:t>
            </a:r>
            <a:r>
              <a:rPr lang="en-US" sz="2800" dirty="0" smtClean="0">
                <a:solidFill>
                  <a:srgbClr val="0000CC"/>
                </a:solidFill>
                <a:latin typeface="Times New Roman" pitchFamily="18" charset="0"/>
                <a:cs typeface="Times New Roman" pitchFamily="18" charset="0"/>
              </a:rPr>
              <a:t> centaury </a:t>
            </a:r>
          </a:p>
          <a:p>
            <a:pPr lvl="1">
              <a:buClrTx/>
              <a:buSzPct val="105000"/>
              <a:buFont typeface="Arial" pitchFamily="34" charset="0"/>
              <a:buChar char="•"/>
            </a:pPr>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history of scientific discovery of climate change was recognized </a:t>
            </a:r>
            <a:r>
              <a:rPr lang="en-US" sz="2800" dirty="0" smtClean="0">
                <a:latin typeface="Times New Roman" pitchFamily="18" charset="0"/>
                <a:cs typeface="Times New Roman" pitchFamily="18" charset="0"/>
              </a:rPr>
              <a:t>  </a:t>
            </a:r>
          </a:p>
          <a:p>
            <a:pPr lvl="1">
              <a:buClrTx/>
              <a:buSzPct val="105000"/>
              <a:buFont typeface="Arial" pitchFamily="34" charset="0"/>
              <a:buChar char="•"/>
            </a:pPr>
            <a:r>
              <a:rPr lang="en-US" sz="2800" dirty="0" smtClean="0">
                <a:latin typeface="Times New Roman" pitchFamily="18" charset="0"/>
                <a:cs typeface="Times New Roman" pitchFamily="18" charset="0"/>
              </a:rPr>
              <a:t> the natural </a:t>
            </a:r>
            <a:r>
              <a:rPr lang="en-US" sz="2800" dirty="0" smtClean="0">
                <a:latin typeface="Times New Roman" pitchFamily="18" charset="0"/>
                <a:cs typeface="Times New Roman" pitchFamily="18" charset="0"/>
                <a:hlinkClick r:id="rId2" tooltip="Greenhouse effect"/>
              </a:rPr>
              <a:t>greenhouse </a:t>
            </a:r>
            <a:r>
              <a:rPr lang="en-US" sz="2800" u="sng" dirty="0" smtClean="0">
                <a:latin typeface="Times New Roman" pitchFamily="18" charset="0"/>
                <a:cs typeface="Times New Roman" pitchFamily="18" charset="0"/>
                <a:hlinkClick r:id="rId2" tooltip="Greenhouse effect"/>
              </a:rPr>
              <a:t>effect</a:t>
            </a:r>
            <a:r>
              <a:rPr lang="en-US" sz="2800" dirty="0" smtClean="0">
                <a:latin typeface="Times New Roman" pitchFamily="18" charset="0"/>
                <a:cs typeface="Times New Roman" pitchFamily="18" charset="0"/>
              </a:rPr>
              <a:t>  is firstly identified</a:t>
            </a:r>
          </a:p>
          <a:p>
            <a:pPr>
              <a:buClrTx/>
              <a:buSzPct val="105000"/>
              <a:buFont typeface="Arial" pitchFamily="34" charset="0"/>
              <a:buChar char="•"/>
            </a:pPr>
            <a:r>
              <a:rPr lang="en-US" sz="2800" dirty="0" smtClean="0">
                <a:solidFill>
                  <a:srgbClr val="0000CC"/>
                </a:solidFill>
                <a:latin typeface="Times New Roman" pitchFamily="18" charset="0"/>
                <a:cs typeface="Times New Roman" pitchFamily="18" charset="0"/>
              </a:rPr>
              <a:t>In the late 19th century, </a:t>
            </a:r>
          </a:p>
          <a:p>
            <a:pPr lvl="1">
              <a:buClrTx/>
              <a:buSzPct val="105000"/>
              <a:buFont typeface="Arial" pitchFamily="34" charset="0"/>
              <a:buChar char="•"/>
            </a:pPr>
            <a:r>
              <a:rPr lang="en-US" sz="2800" dirty="0" smtClean="0">
                <a:latin typeface="Times New Roman" pitchFamily="18" charset="0"/>
                <a:cs typeface="Times New Roman" pitchFamily="18" charset="0"/>
              </a:rPr>
              <a:t>Argument of human emissions of </a:t>
            </a:r>
            <a:r>
              <a:rPr lang="en-US" sz="2800" dirty="0" smtClean="0">
                <a:latin typeface="Times New Roman" pitchFamily="18" charset="0"/>
                <a:cs typeface="Times New Roman" pitchFamily="18" charset="0"/>
                <a:hlinkClick r:id="rId3" tooltip="Greenhouse gases"/>
              </a:rPr>
              <a:t>greenhouse gases</a:t>
            </a:r>
            <a:r>
              <a:rPr lang="en-US" sz="2800" dirty="0" smtClean="0">
                <a:latin typeface="Times New Roman" pitchFamily="18" charset="0"/>
                <a:cs typeface="Times New Roman" pitchFamily="18" charset="0"/>
              </a:rPr>
              <a:t> could change the </a:t>
            </a:r>
            <a:r>
              <a:rPr lang="en-US" sz="2800" dirty="0" smtClean="0">
                <a:latin typeface="Times New Roman" pitchFamily="18" charset="0"/>
                <a:cs typeface="Times New Roman" pitchFamily="18" charset="0"/>
                <a:hlinkClick r:id="rId4" tooltip="Climate"/>
              </a:rPr>
              <a:t>climate</a:t>
            </a:r>
            <a:r>
              <a:rPr lang="en-US" sz="2800" dirty="0" smtClean="0">
                <a:latin typeface="Times New Roman" pitchFamily="18" charset="0"/>
                <a:cs typeface="Times New Roman" pitchFamily="18" charset="0"/>
              </a:rPr>
              <a:t> </a:t>
            </a:r>
          </a:p>
          <a:p>
            <a:pPr lvl="1">
              <a:buClrTx/>
              <a:buSzPct val="105000"/>
              <a:buFont typeface="Arial" pitchFamily="34" charset="0"/>
              <a:buChar char="•"/>
            </a:pPr>
            <a:r>
              <a:rPr lang="en-US" sz="2800" dirty="0" smtClean="0">
                <a:latin typeface="Times New Roman" pitchFamily="18" charset="0"/>
                <a:cs typeface="Times New Roman" pitchFamily="18" charset="0"/>
              </a:rPr>
              <a:t>Many other theories of climate change were advanced </a:t>
            </a:r>
          </a:p>
          <a:p>
            <a:pPr lvl="1">
              <a:buClrTx/>
              <a:buSzPct val="105000"/>
              <a:buFont typeface="Arial" pitchFamily="34" charset="0"/>
              <a:buChar char="•"/>
            </a:pPr>
            <a:r>
              <a:rPr lang="en-US" sz="2800" dirty="0" smtClean="0">
                <a:latin typeface="Times New Roman" pitchFamily="18" charset="0"/>
                <a:cs typeface="Times New Roman" pitchFamily="18" charset="0"/>
              </a:rPr>
              <a:t>Impact of  </a:t>
            </a:r>
            <a:r>
              <a:rPr lang="en-US" sz="2800" dirty="0" smtClean="0">
                <a:latin typeface="Times New Roman" pitchFamily="18" charset="0"/>
                <a:cs typeface="Times New Roman" pitchFamily="18" charset="0"/>
                <a:hlinkClick r:id="rId5" tooltip="Volcanism"/>
              </a:rPr>
              <a:t>volcanism</a:t>
            </a:r>
            <a:r>
              <a:rPr lang="en-US" sz="2800" dirty="0" smtClean="0">
                <a:latin typeface="Times New Roman" pitchFamily="18" charset="0"/>
                <a:cs typeface="Times New Roman" pitchFamily="18" charset="0"/>
              </a:rPr>
              <a:t> and  </a:t>
            </a:r>
            <a:r>
              <a:rPr lang="en-US" sz="2800" dirty="0" smtClean="0">
                <a:latin typeface="Times New Roman" pitchFamily="18" charset="0"/>
                <a:cs typeface="Times New Roman" pitchFamily="18" charset="0"/>
                <a:hlinkClick r:id="rId6" tooltip="Solar variation"/>
              </a:rPr>
              <a:t>solar variation</a:t>
            </a:r>
            <a:r>
              <a:rPr lang="en-US" sz="2800" dirty="0" smtClean="0">
                <a:latin typeface="Times New Roman" pitchFamily="18" charset="0"/>
                <a:cs typeface="Times New Roman" pitchFamily="18" charset="0"/>
              </a:rPr>
              <a:t> were identified </a:t>
            </a:r>
          </a:p>
          <a:p>
            <a:pPr lvl="1">
              <a:buClrTx/>
              <a:buSzPct val="105000"/>
              <a:buFont typeface="Arial" pitchFamily="34" charset="0"/>
              <a:buChar char="•"/>
            </a:pPr>
            <a:r>
              <a:rPr lang="en-US" sz="2800" dirty="0" smtClean="0">
                <a:latin typeface="Times New Roman" pitchFamily="18" charset="0"/>
                <a:cs typeface="Times New Roman" pitchFamily="18" charset="0"/>
              </a:rPr>
              <a:t> the warming effect of </a:t>
            </a:r>
            <a:r>
              <a:rPr lang="en-US" sz="2800" dirty="0" smtClean="0">
                <a:latin typeface="Times New Roman" pitchFamily="18" charset="0"/>
                <a:cs typeface="Times New Roman" pitchFamily="18" charset="0"/>
                <a:hlinkClick r:id="rId7" tooltip="Carbon dioxide"/>
              </a:rPr>
              <a:t>carbon dioxide</a:t>
            </a:r>
            <a:r>
              <a:rPr lang="en-US" sz="2800" dirty="0" smtClean="0">
                <a:latin typeface="Times New Roman" pitchFamily="18" charset="0"/>
                <a:cs typeface="Times New Roman" pitchFamily="18" charset="0"/>
              </a:rPr>
              <a:t> gas became a convincing issue,</a:t>
            </a:r>
          </a:p>
          <a:p>
            <a:pPr lvl="1">
              <a:buClrTx/>
              <a:buSzPct val="105000"/>
              <a:buFont typeface="Arial" pitchFamily="34" charset="0"/>
              <a:buChar char="•"/>
            </a:pPr>
            <a:r>
              <a:rPr lang="en-US" sz="2800" dirty="0" smtClean="0">
                <a:latin typeface="Times New Roman" pitchFamily="18" charset="0"/>
                <a:cs typeface="Times New Roman" pitchFamily="18" charset="0"/>
              </a:rPr>
              <a:t>The cooling effect of human induced </a:t>
            </a:r>
            <a:r>
              <a:rPr lang="en-US" sz="2800" dirty="0" smtClean="0">
                <a:latin typeface="Times New Roman" pitchFamily="18" charset="0"/>
                <a:cs typeface="Times New Roman" pitchFamily="18" charset="0"/>
                <a:hlinkClick r:id="rId8" tooltip="Aerosols"/>
              </a:rPr>
              <a:t>aerosols</a:t>
            </a:r>
            <a:r>
              <a:rPr lang="en-US" sz="2800" dirty="0" smtClean="0">
                <a:latin typeface="Times New Roman" pitchFamily="18" charset="0"/>
                <a:cs typeface="Times New Roman" pitchFamily="18" charset="0"/>
              </a:rPr>
              <a:t> was recognized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635">
                                            <p:txEl>
                                              <p:pRg st="3" end="3"/>
                                            </p:txEl>
                                          </p:spTgt>
                                        </p:tgtEl>
                                        <p:attrNameLst>
                                          <p:attrName>style.visibility</p:attrName>
                                        </p:attrNameLst>
                                      </p:cBhvr>
                                      <p:to>
                                        <p:strVal val="visible"/>
                                      </p:to>
                                    </p:set>
                                    <p:animEffect transition="in" filter="wipe(down)">
                                      <p:cBhvr>
                                        <p:cTn id="7" dur="580">
                                          <p:stCondLst>
                                            <p:cond delay="0"/>
                                          </p:stCondLst>
                                        </p:cTn>
                                        <p:tgtEl>
                                          <p:spTgt spid="1048635">
                                            <p:txEl>
                                              <p:pRg st="3" end="3"/>
                                            </p:txEl>
                                          </p:spTgt>
                                        </p:tgtEl>
                                      </p:cBhvr>
                                    </p:animEffect>
                                    <p:anim calcmode="lin" valueType="num">
                                      <p:cBhvr>
                                        <p:cTn id="8" dur="1822" tmFilter="0,0; 0.14,0.36; 0.43,0.73; 0.71,0.91; 1.0,1.0">
                                          <p:stCondLst>
                                            <p:cond delay="0"/>
                                          </p:stCondLst>
                                        </p:cTn>
                                        <p:tgtEl>
                                          <p:spTgt spid="1048635">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35">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35">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35">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35">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35">
                                            <p:txEl>
                                              <p:pRg st="3" end="3"/>
                                            </p:txEl>
                                          </p:spTgt>
                                        </p:tgtEl>
                                      </p:cBhvr>
                                      <p:to x="100000" y="60000"/>
                                    </p:animScale>
                                    <p:animScale>
                                      <p:cBhvr>
                                        <p:cTn id="14" dur="166" decel="50000">
                                          <p:stCondLst>
                                            <p:cond delay="676"/>
                                          </p:stCondLst>
                                        </p:cTn>
                                        <p:tgtEl>
                                          <p:spTgt spid="1048635">
                                            <p:txEl>
                                              <p:pRg st="3" end="3"/>
                                            </p:txEl>
                                          </p:spTgt>
                                        </p:tgtEl>
                                      </p:cBhvr>
                                      <p:to x="100000" y="100000"/>
                                    </p:animScale>
                                    <p:animScale>
                                      <p:cBhvr>
                                        <p:cTn id="15" dur="26">
                                          <p:stCondLst>
                                            <p:cond delay="1312"/>
                                          </p:stCondLst>
                                        </p:cTn>
                                        <p:tgtEl>
                                          <p:spTgt spid="1048635">
                                            <p:txEl>
                                              <p:pRg st="3" end="3"/>
                                            </p:txEl>
                                          </p:spTgt>
                                        </p:tgtEl>
                                      </p:cBhvr>
                                      <p:to x="100000" y="80000"/>
                                    </p:animScale>
                                    <p:animScale>
                                      <p:cBhvr>
                                        <p:cTn id="16" dur="166" decel="50000">
                                          <p:stCondLst>
                                            <p:cond delay="1338"/>
                                          </p:stCondLst>
                                        </p:cTn>
                                        <p:tgtEl>
                                          <p:spTgt spid="1048635">
                                            <p:txEl>
                                              <p:pRg st="3" end="3"/>
                                            </p:txEl>
                                          </p:spTgt>
                                        </p:tgtEl>
                                      </p:cBhvr>
                                      <p:to x="100000" y="100000"/>
                                    </p:animScale>
                                    <p:animScale>
                                      <p:cBhvr>
                                        <p:cTn id="17" dur="26">
                                          <p:stCondLst>
                                            <p:cond delay="1642"/>
                                          </p:stCondLst>
                                        </p:cTn>
                                        <p:tgtEl>
                                          <p:spTgt spid="1048635">
                                            <p:txEl>
                                              <p:pRg st="3" end="3"/>
                                            </p:txEl>
                                          </p:spTgt>
                                        </p:tgtEl>
                                      </p:cBhvr>
                                      <p:to x="100000" y="90000"/>
                                    </p:animScale>
                                    <p:animScale>
                                      <p:cBhvr>
                                        <p:cTn id="18" dur="166" decel="50000">
                                          <p:stCondLst>
                                            <p:cond delay="1668"/>
                                          </p:stCondLst>
                                        </p:cTn>
                                        <p:tgtEl>
                                          <p:spTgt spid="1048635">
                                            <p:txEl>
                                              <p:pRg st="3" end="3"/>
                                            </p:txEl>
                                          </p:spTgt>
                                        </p:tgtEl>
                                      </p:cBhvr>
                                      <p:to x="100000" y="100000"/>
                                    </p:animScale>
                                    <p:animScale>
                                      <p:cBhvr>
                                        <p:cTn id="19" dur="26">
                                          <p:stCondLst>
                                            <p:cond delay="1808"/>
                                          </p:stCondLst>
                                        </p:cTn>
                                        <p:tgtEl>
                                          <p:spTgt spid="1048635">
                                            <p:txEl>
                                              <p:pRg st="3" end="3"/>
                                            </p:txEl>
                                          </p:spTgt>
                                        </p:tgtEl>
                                      </p:cBhvr>
                                      <p:to x="100000" y="95000"/>
                                    </p:animScale>
                                    <p:animScale>
                                      <p:cBhvr>
                                        <p:cTn id="20" dur="166" decel="50000">
                                          <p:stCondLst>
                                            <p:cond delay="1834"/>
                                          </p:stCondLst>
                                        </p:cTn>
                                        <p:tgtEl>
                                          <p:spTgt spid="1048635">
                                            <p:txEl>
                                              <p:pRg st="3" end="3"/>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8635">
                                            <p:txEl>
                                              <p:pRg st="4" end="4"/>
                                            </p:txEl>
                                          </p:spTgt>
                                        </p:tgtEl>
                                        <p:attrNameLst>
                                          <p:attrName>style.visibility</p:attrName>
                                        </p:attrNameLst>
                                      </p:cBhvr>
                                      <p:to>
                                        <p:strVal val="visible"/>
                                      </p:to>
                                    </p:set>
                                    <p:animEffect transition="in" filter="wipe(down)">
                                      <p:cBhvr>
                                        <p:cTn id="23" dur="580">
                                          <p:stCondLst>
                                            <p:cond delay="0"/>
                                          </p:stCondLst>
                                        </p:cTn>
                                        <p:tgtEl>
                                          <p:spTgt spid="1048635">
                                            <p:txEl>
                                              <p:pRg st="4" end="4"/>
                                            </p:txEl>
                                          </p:spTgt>
                                        </p:tgtEl>
                                      </p:cBhvr>
                                    </p:animEffect>
                                    <p:anim calcmode="lin" valueType="num">
                                      <p:cBhvr>
                                        <p:cTn id="24" dur="1822" tmFilter="0,0; 0.14,0.36; 0.43,0.73; 0.71,0.91; 1.0,1.0">
                                          <p:stCondLst>
                                            <p:cond delay="0"/>
                                          </p:stCondLst>
                                        </p:cTn>
                                        <p:tgtEl>
                                          <p:spTgt spid="1048635">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635">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635">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635">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635">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635">
                                            <p:txEl>
                                              <p:pRg st="4" end="4"/>
                                            </p:txEl>
                                          </p:spTgt>
                                        </p:tgtEl>
                                      </p:cBhvr>
                                      <p:to x="100000" y="60000"/>
                                    </p:animScale>
                                    <p:animScale>
                                      <p:cBhvr>
                                        <p:cTn id="30" dur="166" decel="50000">
                                          <p:stCondLst>
                                            <p:cond delay="676"/>
                                          </p:stCondLst>
                                        </p:cTn>
                                        <p:tgtEl>
                                          <p:spTgt spid="1048635">
                                            <p:txEl>
                                              <p:pRg st="4" end="4"/>
                                            </p:txEl>
                                          </p:spTgt>
                                        </p:tgtEl>
                                      </p:cBhvr>
                                      <p:to x="100000" y="100000"/>
                                    </p:animScale>
                                    <p:animScale>
                                      <p:cBhvr>
                                        <p:cTn id="31" dur="26">
                                          <p:stCondLst>
                                            <p:cond delay="1312"/>
                                          </p:stCondLst>
                                        </p:cTn>
                                        <p:tgtEl>
                                          <p:spTgt spid="1048635">
                                            <p:txEl>
                                              <p:pRg st="4" end="4"/>
                                            </p:txEl>
                                          </p:spTgt>
                                        </p:tgtEl>
                                      </p:cBhvr>
                                      <p:to x="100000" y="80000"/>
                                    </p:animScale>
                                    <p:animScale>
                                      <p:cBhvr>
                                        <p:cTn id="32" dur="166" decel="50000">
                                          <p:stCondLst>
                                            <p:cond delay="1338"/>
                                          </p:stCondLst>
                                        </p:cTn>
                                        <p:tgtEl>
                                          <p:spTgt spid="1048635">
                                            <p:txEl>
                                              <p:pRg st="4" end="4"/>
                                            </p:txEl>
                                          </p:spTgt>
                                        </p:tgtEl>
                                      </p:cBhvr>
                                      <p:to x="100000" y="100000"/>
                                    </p:animScale>
                                    <p:animScale>
                                      <p:cBhvr>
                                        <p:cTn id="33" dur="26">
                                          <p:stCondLst>
                                            <p:cond delay="1642"/>
                                          </p:stCondLst>
                                        </p:cTn>
                                        <p:tgtEl>
                                          <p:spTgt spid="1048635">
                                            <p:txEl>
                                              <p:pRg st="4" end="4"/>
                                            </p:txEl>
                                          </p:spTgt>
                                        </p:tgtEl>
                                      </p:cBhvr>
                                      <p:to x="100000" y="90000"/>
                                    </p:animScale>
                                    <p:animScale>
                                      <p:cBhvr>
                                        <p:cTn id="34" dur="166" decel="50000">
                                          <p:stCondLst>
                                            <p:cond delay="1668"/>
                                          </p:stCondLst>
                                        </p:cTn>
                                        <p:tgtEl>
                                          <p:spTgt spid="1048635">
                                            <p:txEl>
                                              <p:pRg st="4" end="4"/>
                                            </p:txEl>
                                          </p:spTgt>
                                        </p:tgtEl>
                                      </p:cBhvr>
                                      <p:to x="100000" y="100000"/>
                                    </p:animScale>
                                    <p:animScale>
                                      <p:cBhvr>
                                        <p:cTn id="35" dur="26">
                                          <p:stCondLst>
                                            <p:cond delay="1808"/>
                                          </p:stCondLst>
                                        </p:cTn>
                                        <p:tgtEl>
                                          <p:spTgt spid="1048635">
                                            <p:txEl>
                                              <p:pRg st="4" end="4"/>
                                            </p:txEl>
                                          </p:spTgt>
                                        </p:tgtEl>
                                      </p:cBhvr>
                                      <p:to x="100000" y="95000"/>
                                    </p:animScale>
                                    <p:animScale>
                                      <p:cBhvr>
                                        <p:cTn id="36" dur="166" decel="50000">
                                          <p:stCondLst>
                                            <p:cond delay="1834"/>
                                          </p:stCondLst>
                                        </p:cTn>
                                        <p:tgtEl>
                                          <p:spTgt spid="1048635">
                                            <p:txEl>
                                              <p:pRg st="4" end="4"/>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48635">
                                            <p:txEl>
                                              <p:pRg st="5" end="5"/>
                                            </p:txEl>
                                          </p:spTgt>
                                        </p:tgtEl>
                                        <p:attrNameLst>
                                          <p:attrName>style.visibility</p:attrName>
                                        </p:attrNameLst>
                                      </p:cBhvr>
                                      <p:to>
                                        <p:strVal val="visible"/>
                                      </p:to>
                                    </p:set>
                                    <p:animEffect transition="in" filter="wipe(down)">
                                      <p:cBhvr>
                                        <p:cTn id="39" dur="580">
                                          <p:stCondLst>
                                            <p:cond delay="0"/>
                                          </p:stCondLst>
                                        </p:cTn>
                                        <p:tgtEl>
                                          <p:spTgt spid="1048635">
                                            <p:txEl>
                                              <p:pRg st="5" end="5"/>
                                            </p:txEl>
                                          </p:spTgt>
                                        </p:tgtEl>
                                      </p:cBhvr>
                                    </p:animEffect>
                                    <p:anim calcmode="lin" valueType="num">
                                      <p:cBhvr>
                                        <p:cTn id="40" dur="1822" tmFilter="0,0; 0.14,0.36; 0.43,0.73; 0.71,0.91; 1.0,1.0">
                                          <p:stCondLst>
                                            <p:cond delay="0"/>
                                          </p:stCondLst>
                                        </p:cTn>
                                        <p:tgtEl>
                                          <p:spTgt spid="1048635">
                                            <p:txEl>
                                              <p:pRg st="5" end="5"/>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8635">
                                            <p:txEl>
                                              <p:pRg st="5" end="5"/>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8635">
                                            <p:txEl>
                                              <p:pRg st="5" end="5"/>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8635">
                                            <p:txEl>
                                              <p:pRg st="5" end="5"/>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8635">
                                            <p:txEl>
                                              <p:pRg st="5" end="5"/>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8635">
                                            <p:txEl>
                                              <p:pRg st="5" end="5"/>
                                            </p:txEl>
                                          </p:spTgt>
                                        </p:tgtEl>
                                      </p:cBhvr>
                                      <p:to x="100000" y="60000"/>
                                    </p:animScale>
                                    <p:animScale>
                                      <p:cBhvr>
                                        <p:cTn id="46" dur="166" decel="50000">
                                          <p:stCondLst>
                                            <p:cond delay="676"/>
                                          </p:stCondLst>
                                        </p:cTn>
                                        <p:tgtEl>
                                          <p:spTgt spid="1048635">
                                            <p:txEl>
                                              <p:pRg st="5" end="5"/>
                                            </p:txEl>
                                          </p:spTgt>
                                        </p:tgtEl>
                                      </p:cBhvr>
                                      <p:to x="100000" y="100000"/>
                                    </p:animScale>
                                    <p:animScale>
                                      <p:cBhvr>
                                        <p:cTn id="47" dur="26">
                                          <p:stCondLst>
                                            <p:cond delay="1312"/>
                                          </p:stCondLst>
                                        </p:cTn>
                                        <p:tgtEl>
                                          <p:spTgt spid="1048635">
                                            <p:txEl>
                                              <p:pRg st="5" end="5"/>
                                            </p:txEl>
                                          </p:spTgt>
                                        </p:tgtEl>
                                      </p:cBhvr>
                                      <p:to x="100000" y="80000"/>
                                    </p:animScale>
                                    <p:animScale>
                                      <p:cBhvr>
                                        <p:cTn id="48" dur="166" decel="50000">
                                          <p:stCondLst>
                                            <p:cond delay="1338"/>
                                          </p:stCondLst>
                                        </p:cTn>
                                        <p:tgtEl>
                                          <p:spTgt spid="1048635">
                                            <p:txEl>
                                              <p:pRg st="5" end="5"/>
                                            </p:txEl>
                                          </p:spTgt>
                                        </p:tgtEl>
                                      </p:cBhvr>
                                      <p:to x="100000" y="100000"/>
                                    </p:animScale>
                                    <p:animScale>
                                      <p:cBhvr>
                                        <p:cTn id="49" dur="26">
                                          <p:stCondLst>
                                            <p:cond delay="1642"/>
                                          </p:stCondLst>
                                        </p:cTn>
                                        <p:tgtEl>
                                          <p:spTgt spid="1048635">
                                            <p:txEl>
                                              <p:pRg st="5" end="5"/>
                                            </p:txEl>
                                          </p:spTgt>
                                        </p:tgtEl>
                                      </p:cBhvr>
                                      <p:to x="100000" y="90000"/>
                                    </p:animScale>
                                    <p:animScale>
                                      <p:cBhvr>
                                        <p:cTn id="50" dur="166" decel="50000">
                                          <p:stCondLst>
                                            <p:cond delay="1668"/>
                                          </p:stCondLst>
                                        </p:cTn>
                                        <p:tgtEl>
                                          <p:spTgt spid="1048635">
                                            <p:txEl>
                                              <p:pRg st="5" end="5"/>
                                            </p:txEl>
                                          </p:spTgt>
                                        </p:tgtEl>
                                      </p:cBhvr>
                                      <p:to x="100000" y="100000"/>
                                    </p:animScale>
                                    <p:animScale>
                                      <p:cBhvr>
                                        <p:cTn id="51" dur="26">
                                          <p:stCondLst>
                                            <p:cond delay="1808"/>
                                          </p:stCondLst>
                                        </p:cTn>
                                        <p:tgtEl>
                                          <p:spTgt spid="1048635">
                                            <p:txEl>
                                              <p:pRg st="5" end="5"/>
                                            </p:txEl>
                                          </p:spTgt>
                                        </p:tgtEl>
                                      </p:cBhvr>
                                      <p:to x="100000" y="95000"/>
                                    </p:animScale>
                                    <p:animScale>
                                      <p:cBhvr>
                                        <p:cTn id="52" dur="166" decel="50000">
                                          <p:stCondLst>
                                            <p:cond delay="1834"/>
                                          </p:stCondLst>
                                        </p:cTn>
                                        <p:tgtEl>
                                          <p:spTgt spid="1048635">
                                            <p:txEl>
                                              <p:pRg st="5" end="5"/>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48635">
                                            <p:txEl>
                                              <p:pRg st="6" end="6"/>
                                            </p:txEl>
                                          </p:spTgt>
                                        </p:tgtEl>
                                        <p:attrNameLst>
                                          <p:attrName>style.visibility</p:attrName>
                                        </p:attrNameLst>
                                      </p:cBhvr>
                                      <p:to>
                                        <p:strVal val="visible"/>
                                      </p:to>
                                    </p:set>
                                    <p:animEffect transition="in" filter="wipe(down)">
                                      <p:cBhvr>
                                        <p:cTn id="55" dur="580">
                                          <p:stCondLst>
                                            <p:cond delay="0"/>
                                          </p:stCondLst>
                                        </p:cTn>
                                        <p:tgtEl>
                                          <p:spTgt spid="1048635">
                                            <p:txEl>
                                              <p:pRg st="6" end="6"/>
                                            </p:txEl>
                                          </p:spTgt>
                                        </p:tgtEl>
                                      </p:cBhvr>
                                    </p:animEffect>
                                    <p:anim calcmode="lin" valueType="num">
                                      <p:cBhvr>
                                        <p:cTn id="56" dur="1822" tmFilter="0,0; 0.14,0.36; 0.43,0.73; 0.71,0.91; 1.0,1.0">
                                          <p:stCondLst>
                                            <p:cond delay="0"/>
                                          </p:stCondLst>
                                        </p:cTn>
                                        <p:tgtEl>
                                          <p:spTgt spid="1048635">
                                            <p:txEl>
                                              <p:pRg st="6" end="6"/>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48635">
                                            <p:txEl>
                                              <p:pRg st="6" end="6"/>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48635">
                                            <p:txEl>
                                              <p:pRg st="6" end="6"/>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48635">
                                            <p:txEl>
                                              <p:pRg st="6" end="6"/>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48635">
                                            <p:txEl>
                                              <p:pRg st="6" end="6"/>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048635">
                                            <p:txEl>
                                              <p:pRg st="6" end="6"/>
                                            </p:txEl>
                                          </p:spTgt>
                                        </p:tgtEl>
                                      </p:cBhvr>
                                      <p:to x="100000" y="60000"/>
                                    </p:animScale>
                                    <p:animScale>
                                      <p:cBhvr>
                                        <p:cTn id="62" dur="166" decel="50000">
                                          <p:stCondLst>
                                            <p:cond delay="676"/>
                                          </p:stCondLst>
                                        </p:cTn>
                                        <p:tgtEl>
                                          <p:spTgt spid="1048635">
                                            <p:txEl>
                                              <p:pRg st="6" end="6"/>
                                            </p:txEl>
                                          </p:spTgt>
                                        </p:tgtEl>
                                      </p:cBhvr>
                                      <p:to x="100000" y="100000"/>
                                    </p:animScale>
                                    <p:animScale>
                                      <p:cBhvr>
                                        <p:cTn id="63" dur="26">
                                          <p:stCondLst>
                                            <p:cond delay="1312"/>
                                          </p:stCondLst>
                                        </p:cTn>
                                        <p:tgtEl>
                                          <p:spTgt spid="1048635">
                                            <p:txEl>
                                              <p:pRg st="6" end="6"/>
                                            </p:txEl>
                                          </p:spTgt>
                                        </p:tgtEl>
                                      </p:cBhvr>
                                      <p:to x="100000" y="80000"/>
                                    </p:animScale>
                                    <p:animScale>
                                      <p:cBhvr>
                                        <p:cTn id="64" dur="166" decel="50000">
                                          <p:stCondLst>
                                            <p:cond delay="1338"/>
                                          </p:stCondLst>
                                        </p:cTn>
                                        <p:tgtEl>
                                          <p:spTgt spid="1048635">
                                            <p:txEl>
                                              <p:pRg st="6" end="6"/>
                                            </p:txEl>
                                          </p:spTgt>
                                        </p:tgtEl>
                                      </p:cBhvr>
                                      <p:to x="100000" y="100000"/>
                                    </p:animScale>
                                    <p:animScale>
                                      <p:cBhvr>
                                        <p:cTn id="65" dur="26">
                                          <p:stCondLst>
                                            <p:cond delay="1642"/>
                                          </p:stCondLst>
                                        </p:cTn>
                                        <p:tgtEl>
                                          <p:spTgt spid="1048635">
                                            <p:txEl>
                                              <p:pRg st="6" end="6"/>
                                            </p:txEl>
                                          </p:spTgt>
                                        </p:tgtEl>
                                      </p:cBhvr>
                                      <p:to x="100000" y="90000"/>
                                    </p:animScale>
                                    <p:animScale>
                                      <p:cBhvr>
                                        <p:cTn id="66" dur="166" decel="50000">
                                          <p:stCondLst>
                                            <p:cond delay="1668"/>
                                          </p:stCondLst>
                                        </p:cTn>
                                        <p:tgtEl>
                                          <p:spTgt spid="1048635">
                                            <p:txEl>
                                              <p:pRg st="6" end="6"/>
                                            </p:txEl>
                                          </p:spTgt>
                                        </p:tgtEl>
                                      </p:cBhvr>
                                      <p:to x="100000" y="100000"/>
                                    </p:animScale>
                                    <p:animScale>
                                      <p:cBhvr>
                                        <p:cTn id="67" dur="26">
                                          <p:stCondLst>
                                            <p:cond delay="1808"/>
                                          </p:stCondLst>
                                        </p:cTn>
                                        <p:tgtEl>
                                          <p:spTgt spid="1048635">
                                            <p:txEl>
                                              <p:pRg st="6" end="6"/>
                                            </p:txEl>
                                          </p:spTgt>
                                        </p:tgtEl>
                                      </p:cBhvr>
                                      <p:to x="100000" y="95000"/>
                                    </p:animScale>
                                    <p:animScale>
                                      <p:cBhvr>
                                        <p:cTn id="68" dur="166" decel="50000">
                                          <p:stCondLst>
                                            <p:cond delay="1834"/>
                                          </p:stCondLst>
                                        </p:cTn>
                                        <p:tgtEl>
                                          <p:spTgt spid="1048635">
                                            <p:txEl>
                                              <p:pRg st="6" end="6"/>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048635">
                                            <p:txEl>
                                              <p:pRg st="7" end="7"/>
                                            </p:txEl>
                                          </p:spTgt>
                                        </p:tgtEl>
                                        <p:attrNameLst>
                                          <p:attrName>style.visibility</p:attrName>
                                        </p:attrNameLst>
                                      </p:cBhvr>
                                      <p:to>
                                        <p:strVal val="visible"/>
                                      </p:to>
                                    </p:set>
                                    <p:animEffect transition="in" filter="wipe(down)">
                                      <p:cBhvr>
                                        <p:cTn id="71" dur="580">
                                          <p:stCondLst>
                                            <p:cond delay="0"/>
                                          </p:stCondLst>
                                        </p:cTn>
                                        <p:tgtEl>
                                          <p:spTgt spid="1048635">
                                            <p:txEl>
                                              <p:pRg st="7" end="7"/>
                                            </p:txEl>
                                          </p:spTgt>
                                        </p:tgtEl>
                                      </p:cBhvr>
                                    </p:animEffect>
                                    <p:anim calcmode="lin" valueType="num">
                                      <p:cBhvr>
                                        <p:cTn id="72" dur="1822" tmFilter="0,0; 0.14,0.36; 0.43,0.73; 0.71,0.91; 1.0,1.0">
                                          <p:stCondLst>
                                            <p:cond delay="0"/>
                                          </p:stCondLst>
                                        </p:cTn>
                                        <p:tgtEl>
                                          <p:spTgt spid="1048635">
                                            <p:txEl>
                                              <p:pRg st="7" end="7"/>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48635">
                                            <p:txEl>
                                              <p:pRg st="7" end="7"/>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48635">
                                            <p:txEl>
                                              <p:pRg st="7" end="7"/>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48635">
                                            <p:txEl>
                                              <p:pRg st="7" end="7"/>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48635">
                                            <p:txEl>
                                              <p:pRg st="7" end="7"/>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048635">
                                            <p:txEl>
                                              <p:pRg st="7" end="7"/>
                                            </p:txEl>
                                          </p:spTgt>
                                        </p:tgtEl>
                                      </p:cBhvr>
                                      <p:to x="100000" y="60000"/>
                                    </p:animScale>
                                    <p:animScale>
                                      <p:cBhvr>
                                        <p:cTn id="78" dur="166" decel="50000">
                                          <p:stCondLst>
                                            <p:cond delay="676"/>
                                          </p:stCondLst>
                                        </p:cTn>
                                        <p:tgtEl>
                                          <p:spTgt spid="1048635">
                                            <p:txEl>
                                              <p:pRg st="7" end="7"/>
                                            </p:txEl>
                                          </p:spTgt>
                                        </p:tgtEl>
                                      </p:cBhvr>
                                      <p:to x="100000" y="100000"/>
                                    </p:animScale>
                                    <p:animScale>
                                      <p:cBhvr>
                                        <p:cTn id="79" dur="26">
                                          <p:stCondLst>
                                            <p:cond delay="1312"/>
                                          </p:stCondLst>
                                        </p:cTn>
                                        <p:tgtEl>
                                          <p:spTgt spid="1048635">
                                            <p:txEl>
                                              <p:pRg st="7" end="7"/>
                                            </p:txEl>
                                          </p:spTgt>
                                        </p:tgtEl>
                                      </p:cBhvr>
                                      <p:to x="100000" y="80000"/>
                                    </p:animScale>
                                    <p:animScale>
                                      <p:cBhvr>
                                        <p:cTn id="80" dur="166" decel="50000">
                                          <p:stCondLst>
                                            <p:cond delay="1338"/>
                                          </p:stCondLst>
                                        </p:cTn>
                                        <p:tgtEl>
                                          <p:spTgt spid="1048635">
                                            <p:txEl>
                                              <p:pRg st="7" end="7"/>
                                            </p:txEl>
                                          </p:spTgt>
                                        </p:tgtEl>
                                      </p:cBhvr>
                                      <p:to x="100000" y="100000"/>
                                    </p:animScale>
                                    <p:animScale>
                                      <p:cBhvr>
                                        <p:cTn id="81" dur="26">
                                          <p:stCondLst>
                                            <p:cond delay="1642"/>
                                          </p:stCondLst>
                                        </p:cTn>
                                        <p:tgtEl>
                                          <p:spTgt spid="1048635">
                                            <p:txEl>
                                              <p:pRg st="7" end="7"/>
                                            </p:txEl>
                                          </p:spTgt>
                                        </p:tgtEl>
                                      </p:cBhvr>
                                      <p:to x="100000" y="90000"/>
                                    </p:animScale>
                                    <p:animScale>
                                      <p:cBhvr>
                                        <p:cTn id="82" dur="166" decel="50000">
                                          <p:stCondLst>
                                            <p:cond delay="1668"/>
                                          </p:stCondLst>
                                        </p:cTn>
                                        <p:tgtEl>
                                          <p:spTgt spid="1048635">
                                            <p:txEl>
                                              <p:pRg st="7" end="7"/>
                                            </p:txEl>
                                          </p:spTgt>
                                        </p:tgtEl>
                                      </p:cBhvr>
                                      <p:to x="100000" y="100000"/>
                                    </p:animScale>
                                    <p:animScale>
                                      <p:cBhvr>
                                        <p:cTn id="83" dur="26">
                                          <p:stCondLst>
                                            <p:cond delay="1808"/>
                                          </p:stCondLst>
                                        </p:cTn>
                                        <p:tgtEl>
                                          <p:spTgt spid="1048635">
                                            <p:txEl>
                                              <p:pRg st="7" end="7"/>
                                            </p:txEl>
                                          </p:spTgt>
                                        </p:tgtEl>
                                      </p:cBhvr>
                                      <p:to x="100000" y="95000"/>
                                    </p:animScale>
                                    <p:animScale>
                                      <p:cBhvr>
                                        <p:cTn id="84" dur="166" decel="50000">
                                          <p:stCondLst>
                                            <p:cond delay="1834"/>
                                          </p:stCondLst>
                                        </p:cTn>
                                        <p:tgtEl>
                                          <p:spTgt spid="1048635">
                                            <p:txEl>
                                              <p:pRg st="7" end="7"/>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048635">
                                            <p:txEl>
                                              <p:pRg st="8" end="8"/>
                                            </p:txEl>
                                          </p:spTgt>
                                        </p:tgtEl>
                                        <p:attrNameLst>
                                          <p:attrName>style.visibility</p:attrName>
                                        </p:attrNameLst>
                                      </p:cBhvr>
                                      <p:to>
                                        <p:strVal val="visible"/>
                                      </p:to>
                                    </p:set>
                                    <p:animEffect transition="in" filter="wipe(down)">
                                      <p:cBhvr>
                                        <p:cTn id="87" dur="580">
                                          <p:stCondLst>
                                            <p:cond delay="0"/>
                                          </p:stCondLst>
                                        </p:cTn>
                                        <p:tgtEl>
                                          <p:spTgt spid="1048635">
                                            <p:txEl>
                                              <p:pRg st="8" end="8"/>
                                            </p:txEl>
                                          </p:spTgt>
                                        </p:tgtEl>
                                      </p:cBhvr>
                                    </p:animEffect>
                                    <p:anim calcmode="lin" valueType="num">
                                      <p:cBhvr>
                                        <p:cTn id="88" dur="1822" tmFilter="0,0; 0.14,0.36; 0.43,0.73; 0.71,0.91; 1.0,1.0">
                                          <p:stCondLst>
                                            <p:cond delay="0"/>
                                          </p:stCondLst>
                                        </p:cTn>
                                        <p:tgtEl>
                                          <p:spTgt spid="1048635">
                                            <p:txEl>
                                              <p:pRg st="8" end="8"/>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48635">
                                            <p:txEl>
                                              <p:pRg st="8" end="8"/>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48635">
                                            <p:txEl>
                                              <p:pRg st="8" end="8"/>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48635">
                                            <p:txEl>
                                              <p:pRg st="8" end="8"/>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48635">
                                            <p:txEl>
                                              <p:pRg st="8" end="8"/>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048635">
                                            <p:txEl>
                                              <p:pRg st="8" end="8"/>
                                            </p:txEl>
                                          </p:spTgt>
                                        </p:tgtEl>
                                      </p:cBhvr>
                                      <p:to x="100000" y="60000"/>
                                    </p:animScale>
                                    <p:animScale>
                                      <p:cBhvr>
                                        <p:cTn id="94" dur="166" decel="50000">
                                          <p:stCondLst>
                                            <p:cond delay="676"/>
                                          </p:stCondLst>
                                        </p:cTn>
                                        <p:tgtEl>
                                          <p:spTgt spid="1048635">
                                            <p:txEl>
                                              <p:pRg st="8" end="8"/>
                                            </p:txEl>
                                          </p:spTgt>
                                        </p:tgtEl>
                                      </p:cBhvr>
                                      <p:to x="100000" y="100000"/>
                                    </p:animScale>
                                    <p:animScale>
                                      <p:cBhvr>
                                        <p:cTn id="95" dur="26">
                                          <p:stCondLst>
                                            <p:cond delay="1312"/>
                                          </p:stCondLst>
                                        </p:cTn>
                                        <p:tgtEl>
                                          <p:spTgt spid="1048635">
                                            <p:txEl>
                                              <p:pRg st="8" end="8"/>
                                            </p:txEl>
                                          </p:spTgt>
                                        </p:tgtEl>
                                      </p:cBhvr>
                                      <p:to x="100000" y="80000"/>
                                    </p:animScale>
                                    <p:animScale>
                                      <p:cBhvr>
                                        <p:cTn id="96" dur="166" decel="50000">
                                          <p:stCondLst>
                                            <p:cond delay="1338"/>
                                          </p:stCondLst>
                                        </p:cTn>
                                        <p:tgtEl>
                                          <p:spTgt spid="1048635">
                                            <p:txEl>
                                              <p:pRg st="8" end="8"/>
                                            </p:txEl>
                                          </p:spTgt>
                                        </p:tgtEl>
                                      </p:cBhvr>
                                      <p:to x="100000" y="100000"/>
                                    </p:animScale>
                                    <p:animScale>
                                      <p:cBhvr>
                                        <p:cTn id="97" dur="26">
                                          <p:stCondLst>
                                            <p:cond delay="1642"/>
                                          </p:stCondLst>
                                        </p:cTn>
                                        <p:tgtEl>
                                          <p:spTgt spid="1048635">
                                            <p:txEl>
                                              <p:pRg st="8" end="8"/>
                                            </p:txEl>
                                          </p:spTgt>
                                        </p:tgtEl>
                                      </p:cBhvr>
                                      <p:to x="100000" y="90000"/>
                                    </p:animScale>
                                    <p:animScale>
                                      <p:cBhvr>
                                        <p:cTn id="98" dur="166" decel="50000">
                                          <p:stCondLst>
                                            <p:cond delay="1668"/>
                                          </p:stCondLst>
                                        </p:cTn>
                                        <p:tgtEl>
                                          <p:spTgt spid="1048635">
                                            <p:txEl>
                                              <p:pRg st="8" end="8"/>
                                            </p:txEl>
                                          </p:spTgt>
                                        </p:tgtEl>
                                      </p:cBhvr>
                                      <p:to x="100000" y="100000"/>
                                    </p:animScale>
                                    <p:animScale>
                                      <p:cBhvr>
                                        <p:cTn id="99" dur="26">
                                          <p:stCondLst>
                                            <p:cond delay="1808"/>
                                          </p:stCondLst>
                                        </p:cTn>
                                        <p:tgtEl>
                                          <p:spTgt spid="1048635">
                                            <p:txEl>
                                              <p:pRg st="8" end="8"/>
                                            </p:txEl>
                                          </p:spTgt>
                                        </p:tgtEl>
                                      </p:cBhvr>
                                      <p:to x="100000" y="95000"/>
                                    </p:animScale>
                                    <p:animScale>
                                      <p:cBhvr>
                                        <p:cTn id="100" dur="166" decel="50000">
                                          <p:stCondLst>
                                            <p:cond delay="1834"/>
                                          </p:stCondLst>
                                        </p:cTn>
                                        <p:tgtEl>
                                          <p:spTgt spid="1048635">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a:xfrm>
            <a:off x="0" y="0"/>
            <a:ext cx="9144000" cy="6858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dirty="0" smtClean="0">
                <a:latin typeface="Times New Roman" pitchFamily="18" charset="0"/>
                <a:cs typeface="Times New Roman" pitchFamily="18" charset="0"/>
              </a:rPr>
              <a:t>Over View…</a:t>
            </a:r>
            <a:endParaRPr lang="en-US" b="1" dirty="0">
              <a:solidFill>
                <a:schemeClr val="tx1"/>
              </a:solidFill>
            </a:endParaRPr>
          </a:p>
        </p:txBody>
      </p:sp>
      <p:sp>
        <p:nvSpPr>
          <p:cNvPr id="1048637" name="Content Placeholder 2"/>
          <p:cNvSpPr>
            <a:spLocks noGrp="1"/>
          </p:cNvSpPr>
          <p:nvPr>
            <p:ph sz="quarter" idx="1"/>
          </p:nvPr>
        </p:nvSpPr>
        <p:spPr>
          <a:xfrm>
            <a:off x="0" y="609600"/>
            <a:ext cx="9144000" cy="6019800"/>
          </a:xfrm>
        </p:spPr>
        <p:style>
          <a:lnRef idx="1">
            <a:schemeClr val="accent1"/>
          </a:lnRef>
          <a:fillRef idx="2">
            <a:schemeClr val="accent1"/>
          </a:fillRef>
          <a:effectRef idx="1">
            <a:schemeClr val="accent1"/>
          </a:effectRef>
          <a:fontRef idx="minor">
            <a:schemeClr val="dk1"/>
          </a:fontRef>
        </p:style>
        <p:txBody>
          <a:bodyPr>
            <a:normAutofit fontScale="96875"/>
          </a:bodyPr>
          <a:lstStyle/>
          <a:p>
            <a:pPr>
              <a:buClrTx/>
              <a:buSzPct val="122000"/>
              <a:buFont typeface="Arial" pitchFamily="34" charset="0"/>
              <a:buChar char="•"/>
            </a:pPr>
            <a:r>
              <a:rPr lang="en-US" sz="3200" b="1" dirty="0" smtClean="0">
                <a:latin typeface="Times New Roman" pitchFamily="18" charset="0"/>
                <a:cs typeface="Times New Roman" pitchFamily="18" charset="0"/>
              </a:rPr>
              <a:t>During the 1970s, </a:t>
            </a:r>
          </a:p>
          <a:p>
            <a:pPr lvl="1">
              <a:buClrTx/>
              <a:buSzPct val="122000"/>
              <a:buFont typeface="Arial" pitchFamily="34" charset="0"/>
              <a:buChar char="•"/>
            </a:pPr>
            <a:r>
              <a:rPr lang="en-US" sz="3200" dirty="0" smtClean="0">
                <a:latin typeface="Times New Roman" pitchFamily="18" charset="0"/>
                <a:cs typeface="Times New Roman" pitchFamily="18" charset="0"/>
              </a:rPr>
              <a:t>scientific opinion increasingly favored the global warming viewpoint </a:t>
            </a:r>
          </a:p>
          <a:p>
            <a:pPr>
              <a:buClrTx/>
              <a:buSzPct val="122000"/>
              <a:buFont typeface="Arial" pitchFamily="34" charset="0"/>
              <a:buChar char="•"/>
            </a:pPr>
            <a:r>
              <a:rPr lang="en-US" sz="3200" b="1" dirty="0" smtClean="0">
                <a:latin typeface="Times New Roman" pitchFamily="18" charset="0"/>
                <a:cs typeface="Times New Roman" pitchFamily="18" charset="0"/>
              </a:rPr>
              <a:t>By the 1990s, </a:t>
            </a:r>
          </a:p>
          <a:p>
            <a:pPr lvl="1">
              <a:buClrTx/>
              <a:buSzPct val="122000"/>
              <a:buFont typeface="Arial" pitchFamily="34" charset="0"/>
              <a:buChar char="•"/>
            </a:pPr>
            <a:r>
              <a:rPr lang="en-US" sz="3200" dirty="0" smtClean="0">
                <a:latin typeface="Times New Roman" pitchFamily="18" charset="0"/>
                <a:cs typeface="Times New Roman" pitchFamily="18" charset="0"/>
              </a:rPr>
              <a:t>Issue of GHGs were deeply involved in most climate changes agendas, </a:t>
            </a:r>
          </a:p>
          <a:p>
            <a:pPr lvl="1">
              <a:buClrTx/>
              <a:buSzPct val="122000"/>
              <a:buFont typeface="Arial" pitchFamily="34" charset="0"/>
              <a:buChar char="•"/>
            </a:pPr>
            <a:r>
              <a:rPr lang="en-US" sz="3200" dirty="0" smtClean="0">
                <a:latin typeface="Times New Roman" pitchFamily="18" charset="0"/>
                <a:cs typeface="Times New Roman" pitchFamily="18" charset="0"/>
              </a:rPr>
              <a:t>human emissions were bringing serious </a:t>
            </a:r>
            <a:r>
              <a:rPr lang="en-US" sz="3200" dirty="0" smtClean="0">
                <a:latin typeface="Times New Roman" pitchFamily="18" charset="0"/>
                <a:cs typeface="Times New Roman" pitchFamily="18" charset="0"/>
                <a:hlinkClick r:id="rId2" tooltip="Global warming"/>
              </a:rPr>
              <a:t>global warming</a:t>
            </a:r>
            <a:r>
              <a:rPr lang="en-US" sz="3200" dirty="0" smtClean="0">
                <a:latin typeface="Times New Roman" pitchFamily="18" charset="0"/>
                <a:cs typeface="Times New Roman" pitchFamily="18" charset="0"/>
              </a:rPr>
              <a:t> problem. </a:t>
            </a:r>
          </a:p>
          <a:p>
            <a:pPr lvl="1">
              <a:buClrTx/>
              <a:buSzPct val="122000"/>
              <a:buFont typeface="Arial" pitchFamily="34" charset="0"/>
              <a:buChar char="•"/>
            </a:pPr>
            <a:r>
              <a:rPr lang="en-US" sz="3200" dirty="0" smtClean="0">
                <a:latin typeface="Times New Roman" pitchFamily="18" charset="0"/>
                <a:cs typeface="Times New Roman" pitchFamily="18" charset="0"/>
              </a:rPr>
              <a:t> most work has been oriented toward producing reports of the  </a:t>
            </a:r>
            <a:r>
              <a:rPr lang="en-US" sz="3200" dirty="0" smtClean="0">
                <a:latin typeface="Times New Roman" pitchFamily="18" charset="0"/>
                <a:cs typeface="Times New Roman" pitchFamily="18" charset="0"/>
                <a:hlinkClick r:id="rId3" tooltip="Intergovernmental Panel on Climate Change"/>
              </a:rPr>
              <a:t>Intergovernmental Panel on Climate Chang</a:t>
            </a:r>
            <a:endParaRPr lang="en-US" sz="3200" dirty="0" smtClean="0"/>
          </a:p>
          <a:p>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Content Placeholder 5"/>
          <p:cNvSpPr>
            <a:spLocks noGrp="1"/>
          </p:cNvSpPr>
          <p:nvPr>
            <p:ph idx="1"/>
          </p:nvPr>
        </p:nvSpPr>
        <p:spPr>
          <a:xfrm>
            <a:off x="142844" y="0"/>
            <a:ext cx="9001156" cy="6858000"/>
          </a:xfrm>
        </p:spPr>
        <p:style>
          <a:lnRef idx="1">
            <a:schemeClr val="accent1"/>
          </a:lnRef>
          <a:fillRef idx="2">
            <a:schemeClr val="accent1"/>
          </a:fillRef>
          <a:effectRef idx="1">
            <a:schemeClr val="accent1"/>
          </a:effectRef>
          <a:fontRef idx="minor">
            <a:schemeClr val="dk1"/>
          </a:fontRef>
        </p:style>
        <p:txBody>
          <a:bodyPr>
            <a:normAutofit fontScale="92857"/>
          </a:bodyPr>
          <a:lstStyle/>
          <a:p>
            <a:pPr algn="ctr">
              <a:buNone/>
            </a:pPr>
            <a:r>
              <a:rPr lang="en-US" sz="3600" b="1" dirty="0" smtClean="0">
                <a:latin typeface="Times New Roman" pitchFamily="18" charset="0"/>
                <a:cs typeface="Times New Roman" pitchFamily="18" charset="0"/>
              </a:rPr>
              <a:t>3. Science of climate change </a:t>
            </a:r>
          </a:p>
          <a:p>
            <a:pPr algn="just">
              <a:lnSpc>
                <a:spcPct val="150000"/>
              </a:lnSpc>
            </a:pPr>
            <a:r>
              <a:rPr lang="en-US" sz="2800" b="1" dirty="0" smtClean="0"/>
              <a:t>Over the last 150 years, </a:t>
            </a:r>
            <a:r>
              <a:rPr lang="en-US" sz="2800" dirty="0" smtClean="0"/>
              <a:t>human activities, most notably through </a:t>
            </a:r>
            <a:r>
              <a:rPr lang="en-US" sz="2800" dirty="0" smtClean="0">
                <a:solidFill>
                  <a:srgbClr val="7030A0"/>
                </a:solidFill>
                <a:latin typeface="Times New Roman" pitchFamily="18" charset="0"/>
                <a:cs typeface="Times New Roman" pitchFamily="18" charset="0"/>
              </a:rPr>
              <a:t>Burning </a:t>
            </a:r>
            <a:r>
              <a:rPr lang="en-US" sz="2800" dirty="0">
                <a:solidFill>
                  <a:srgbClr val="7030A0"/>
                </a:solidFill>
                <a:latin typeface="Times New Roman" pitchFamily="18" charset="0"/>
                <a:cs typeface="Times New Roman" pitchFamily="18" charset="0"/>
              </a:rPr>
              <a:t>of fossil fuels such as coal, petroleum, and natural gas </a:t>
            </a:r>
            <a:r>
              <a:rPr lang="en-US" sz="2800" dirty="0">
                <a:latin typeface="Times New Roman" pitchFamily="18" charset="0"/>
                <a:cs typeface="Times New Roman" pitchFamily="18" charset="0"/>
              </a:rPr>
              <a:t>have released large quantities of </a:t>
            </a:r>
            <a:r>
              <a:rPr lang="en-US" sz="2800" dirty="0" smtClean="0">
                <a:latin typeface="Times New Roman" pitchFamily="18" charset="0"/>
                <a:cs typeface="Times New Roman" pitchFamily="18" charset="0"/>
              </a:rPr>
              <a:t>GHGs, mainly: </a:t>
            </a:r>
            <a:r>
              <a:rPr lang="en-US" sz="2800" dirty="0" smtClean="0">
                <a:solidFill>
                  <a:srgbClr val="7030A0"/>
                </a:solidFill>
                <a:latin typeface="Times New Roman" pitchFamily="18" charset="0"/>
                <a:cs typeface="Times New Roman" pitchFamily="18" charset="0"/>
              </a:rPr>
              <a:t>CO</a:t>
            </a:r>
            <a:r>
              <a:rPr lang="en-US" sz="2800" baseline="-25000" dirty="0" smtClean="0">
                <a:solidFill>
                  <a:srgbClr val="7030A0"/>
                </a:solidFill>
                <a:latin typeface="Times New Roman" pitchFamily="18" charset="0"/>
                <a:cs typeface="Times New Roman" pitchFamily="18" charset="0"/>
              </a:rPr>
              <a:t>2,</a:t>
            </a:r>
            <a:r>
              <a:rPr lang="en-US" sz="2800" dirty="0" smtClean="0">
                <a:solidFill>
                  <a:srgbClr val="7030A0"/>
                </a:solidFill>
                <a:latin typeface="Times New Roman" pitchFamily="18" charset="0"/>
                <a:cs typeface="Times New Roman" pitchFamily="18" charset="0"/>
              </a:rPr>
              <a:t> CH</a:t>
            </a:r>
            <a:r>
              <a:rPr lang="en-US" sz="2800" baseline="-25000" dirty="0" smtClean="0">
                <a:solidFill>
                  <a:srgbClr val="7030A0"/>
                </a:solidFill>
                <a:latin typeface="Times New Roman" pitchFamily="18" charset="0"/>
                <a:cs typeface="Times New Roman" pitchFamily="18" charset="0"/>
              </a:rPr>
              <a:t>4</a:t>
            </a:r>
            <a:r>
              <a:rPr lang="en-US" sz="2800" dirty="0" smtClean="0">
                <a:solidFill>
                  <a:srgbClr val="7030A0"/>
                </a:solidFill>
                <a:latin typeface="Times New Roman" pitchFamily="18" charset="0"/>
                <a:cs typeface="Times New Roman" pitchFamily="18" charset="0"/>
              </a:rPr>
              <a:t>  and N</a:t>
            </a:r>
            <a:r>
              <a:rPr lang="en-US" sz="2800" baseline="-25000" dirty="0" smtClean="0">
                <a:solidFill>
                  <a:srgbClr val="7030A0"/>
                </a:solidFill>
                <a:latin typeface="Times New Roman" pitchFamily="18" charset="0"/>
                <a:cs typeface="Times New Roman" pitchFamily="18" charset="0"/>
              </a:rPr>
              <a:t>2</a:t>
            </a:r>
            <a:r>
              <a:rPr lang="en-US" sz="2800" dirty="0" smtClean="0">
                <a:solidFill>
                  <a:srgbClr val="7030A0"/>
                </a:solidFill>
                <a:latin typeface="Times New Roman" pitchFamily="18" charset="0"/>
                <a:cs typeface="Times New Roman" pitchFamily="18" charset="0"/>
              </a:rPr>
              <a:t>O </a:t>
            </a:r>
            <a:endParaRPr lang="en-US" sz="2800" dirty="0" smtClean="0">
              <a:latin typeface="Times New Roman" pitchFamily="18" charset="0"/>
              <a:cs typeface="Times New Roman" pitchFamily="18" charset="0"/>
            </a:endParaRPr>
          </a:p>
          <a:p>
            <a:pPr lvl="1" algn="just">
              <a:lnSpc>
                <a:spcPct val="150000"/>
              </a:lnSpc>
            </a:pPr>
            <a:r>
              <a:rPr lang="en-US" sz="2800" dirty="0" smtClean="0">
                <a:solidFill>
                  <a:srgbClr val="7030A0"/>
                </a:solidFill>
                <a:latin typeface="Times New Roman" pitchFamily="18" charset="0"/>
                <a:cs typeface="Times New Roman" pitchFamily="18" charset="0"/>
              </a:rPr>
              <a:t>The four  major GHGs are  CO</a:t>
            </a:r>
            <a:r>
              <a:rPr lang="en-US" sz="2800" baseline="-25000" dirty="0" smtClean="0">
                <a:solidFill>
                  <a:srgbClr val="7030A0"/>
                </a:solidFill>
                <a:latin typeface="Times New Roman" pitchFamily="18" charset="0"/>
                <a:cs typeface="Times New Roman" pitchFamily="18" charset="0"/>
              </a:rPr>
              <a:t>2,</a:t>
            </a:r>
            <a:r>
              <a:rPr lang="en-US" sz="2800" dirty="0" smtClean="0">
                <a:solidFill>
                  <a:srgbClr val="7030A0"/>
                </a:solidFill>
                <a:latin typeface="Times New Roman" pitchFamily="18" charset="0"/>
                <a:cs typeface="Times New Roman" pitchFamily="18" charset="0"/>
              </a:rPr>
              <a:t> CH</a:t>
            </a:r>
            <a:r>
              <a:rPr lang="en-US" sz="2800" baseline="-25000" dirty="0" smtClean="0">
                <a:solidFill>
                  <a:srgbClr val="7030A0"/>
                </a:solidFill>
                <a:latin typeface="Times New Roman" pitchFamily="18" charset="0"/>
                <a:cs typeface="Times New Roman" pitchFamily="18" charset="0"/>
              </a:rPr>
              <a:t>4</a:t>
            </a:r>
            <a:r>
              <a:rPr lang="en-US" sz="2800" dirty="0" smtClean="0">
                <a:solidFill>
                  <a:srgbClr val="7030A0"/>
                </a:solidFill>
                <a:latin typeface="Times New Roman" pitchFamily="18" charset="0"/>
                <a:cs typeface="Times New Roman" pitchFamily="18" charset="0"/>
              </a:rPr>
              <a:t>  and N</a:t>
            </a:r>
            <a:r>
              <a:rPr lang="en-US" sz="2800" baseline="-25000" dirty="0" smtClean="0">
                <a:solidFill>
                  <a:srgbClr val="7030A0"/>
                </a:solidFill>
                <a:latin typeface="Times New Roman" pitchFamily="18" charset="0"/>
                <a:cs typeface="Times New Roman" pitchFamily="18" charset="0"/>
              </a:rPr>
              <a:t>2</a:t>
            </a:r>
            <a:r>
              <a:rPr lang="en-US" sz="2800" dirty="0" smtClean="0">
                <a:solidFill>
                  <a:srgbClr val="7030A0"/>
                </a:solidFill>
                <a:latin typeface="Times New Roman" pitchFamily="18" charset="0"/>
                <a:cs typeface="Times New Roman" pitchFamily="18" charset="0"/>
              </a:rPr>
              <a:t>O and H</a:t>
            </a:r>
            <a:r>
              <a:rPr lang="en-US" sz="2800" baseline="-25000" dirty="0" smtClean="0">
                <a:solidFill>
                  <a:srgbClr val="7030A0"/>
                </a:solidFill>
                <a:latin typeface="Times New Roman" pitchFamily="18" charset="0"/>
                <a:cs typeface="Times New Roman" pitchFamily="18" charset="0"/>
              </a:rPr>
              <a:t>2</a:t>
            </a:r>
            <a:r>
              <a:rPr lang="en-US" sz="2800" dirty="0" smtClean="0">
                <a:solidFill>
                  <a:srgbClr val="7030A0"/>
                </a:solidFill>
                <a:latin typeface="Times New Roman" pitchFamily="18" charset="0"/>
                <a:cs typeface="Times New Roman" pitchFamily="18" charset="0"/>
              </a:rPr>
              <a:t>O </a:t>
            </a:r>
          </a:p>
          <a:p>
            <a:pPr algn="just">
              <a:lnSpc>
                <a:spcPct val="150000"/>
              </a:lnSpc>
            </a:pPr>
            <a:r>
              <a:rPr lang="en-US" sz="2800" dirty="0" smtClean="0"/>
              <a:t>Concentration of these and other GHGs above the threshold-</a:t>
            </a:r>
          </a:p>
          <a:p>
            <a:pPr lvl="1" algn="just">
              <a:lnSpc>
                <a:spcPct val="150000"/>
              </a:lnSpc>
            </a:pPr>
            <a:r>
              <a:rPr lang="en-US" sz="2800" dirty="0" smtClean="0">
                <a:solidFill>
                  <a:srgbClr val="C00000"/>
                </a:solidFill>
                <a:latin typeface="Times New Roman" pitchFamily="18" charset="0"/>
                <a:cs typeface="Times New Roman" pitchFamily="18" charset="0"/>
              </a:rPr>
              <a:t>causes global warming through trapping of infrared radiation.</a:t>
            </a:r>
          </a:p>
          <a:p>
            <a:pPr lvl="3"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buNone/>
            </a:pPr>
            <a:endParaRPr lang="en-US" sz="2800"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638">
                                            <p:txEl>
                                              <p:pRg st="3" end="3"/>
                                            </p:txEl>
                                          </p:spTgt>
                                        </p:tgtEl>
                                        <p:attrNameLst>
                                          <p:attrName>style.visibility</p:attrName>
                                        </p:attrNameLst>
                                      </p:cBhvr>
                                      <p:to>
                                        <p:strVal val="visible"/>
                                      </p:to>
                                    </p:set>
                                    <p:animEffect transition="in" filter="wipe(down)">
                                      <p:cBhvr>
                                        <p:cTn id="7" dur="580">
                                          <p:stCondLst>
                                            <p:cond delay="0"/>
                                          </p:stCondLst>
                                        </p:cTn>
                                        <p:tgtEl>
                                          <p:spTgt spid="1048638">
                                            <p:txEl>
                                              <p:pRg st="3" end="3"/>
                                            </p:txEl>
                                          </p:spTgt>
                                        </p:tgtEl>
                                      </p:cBhvr>
                                    </p:animEffect>
                                    <p:anim calcmode="lin" valueType="num">
                                      <p:cBhvr>
                                        <p:cTn id="8" dur="1822" tmFilter="0,0; 0.14,0.36; 0.43,0.73; 0.71,0.91; 1.0,1.0">
                                          <p:stCondLst>
                                            <p:cond delay="0"/>
                                          </p:stCondLst>
                                        </p:cTn>
                                        <p:tgtEl>
                                          <p:spTgt spid="1048638">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38">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38">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38">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38">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38">
                                            <p:txEl>
                                              <p:pRg st="3" end="3"/>
                                            </p:txEl>
                                          </p:spTgt>
                                        </p:tgtEl>
                                      </p:cBhvr>
                                      <p:to x="100000" y="60000"/>
                                    </p:animScale>
                                    <p:animScale>
                                      <p:cBhvr>
                                        <p:cTn id="14" dur="166" decel="50000">
                                          <p:stCondLst>
                                            <p:cond delay="676"/>
                                          </p:stCondLst>
                                        </p:cTn>
                                        <p:tgtEl>
                                          <p:spTgt spid="1048638">
                                            <p:txEl>
                                              <p:pRg st="3" end="3"/>
                                            </p:txEl>
                                          </p:spTgt>
                                        </p:tgtEl>
                                      </p:cBhvr>
                                      <p:to x="100000" y="100000"/>
                                    </p:animScale>
                                    <p:animScale>
                                      <p:cBhvr>
                                        <p:cTn id="15" dur="26">
                                          <p:stCondLst>
                                            <p:cond delay="1312"/>
                                          </p:stCondLst>
                                        </p:cTn>
                                        <p:tgtEl>
                                          <p:spTgt spid="1048638">
                                            <p:txEl>
                                              <p:pRg st="3" end="3"/>
                                            </p:txEl>
                                          </p:spTgt>
                                        </p:tgtEl>
                                      </p:cBhvr>
                                      <p:to x="100000" y="80000"/>
                                    </p:animScale>
                                    <p:animScale>
                                      <p:cBhvr>
                                        <p:cTn id="16" dur="166" decel="50000">
                                          <p:stCondLst>
                                            <p:cond delay="1338"/>
                                          </p:stCondLst>
                                        </p:cTn>
                                        <p:tgtEl>
                                          <p:spTgt spid="1048638">
                                            <p:txEl>
                                              <p:pRg st="3" end="3"/>
                                            </p:txEl>
                                          </p:spTgt>
                                        </p:tgtEl>
                                      </p:cBhvr>
                                      <p:to x="100000" y="100000"/>
                                    </p:animScale>
                                    <p:animScale>
                                      <p:cBhvr>
                                        <p:cTn id="17" dur="26">
                                          <p:stCondLst>
                                            <p:cond delay="1642"/>
                                          </p:stCondLst>
                                        </p:cTn>
                                        <p:tgtEl>
                                          <p:spTgt spid="1048638">
                                            <p:txEl>
                                              <p:pRg st="3" end="3"/>
                                            </p:txEl>
                                          </p:spTgt>
                                        </p:tgtEl>
                                      </p:cBhvr>
                                      <p:to x="100000" y="90000"/>
                                    </p:animScale>
                                    <p:animScale>
                                      <p:cBhvr>
                                        <p:cTn id="18" dur="166" decel="50000">
                                          <p:stCondLst>
                                            <p:cond delay="1668"/>
                                          </p:stCondLst>
                                        </p:cTn>
                                        <p:tgtEl>
                                          <p:spTgt spid="1048638">
                                            <p:txEl>
                                              <p:pRg st="3" end="3"/>
                                            </p:txEl>
                                          </p:spTgt>
                                        </p:tgtEl>
                                      </p:cBhvr>
                                      <p:to x="100000" y="100000"/>
                                    </p:animScale>
                                    <p:animScale>
                                      <p:cBhvr>
                                        <p:cTn id="19" dur="26">
                                          <p:stCondLst>
                                            <p:cond delay="1808"/>
                                          </p:stCondLst>
                                        </p:cTn>
                                        <p:tgtEl>
                                          <p:spTgt spid="1048638">
                                            <p:txEl>
                                              <p:pRg st="3" end="3"/>
                                            </p:txEl>
                                          </p:spTgt>
                                        </p:tgtEl>
                                      </p:cBhvr>
                                      <p:to x="100000" y="95000"/>
                                    </p:animScale>
                                    <p:animScale>
                                      <p:cBhvr>
                                        <p:cTn id="20" dur="166" decel="50000">
                                          <p:stCondLst>
                                            <p:cond delay="1834"/>
                                          </p:stCondLst>
                                        </p:cTn>
                                        <p:tgtEl>
                                          <p:spTgt spid="1048638">
                                            <p:txEl>
                                              <p:pRg st="3" end="3"/>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48638">
                                            <p:txEl>
                                              <p:pRg st="4" end="4"/>
                                            </p:txEl>
                                          </p:spTgt>
                                        </p:tgtEl>
                                        <p:attrNameLst>
                                          <p:attrName>style.visibility</p:attrName>
                                        </p:attrNameLst>
                                      </p:cBhvr>
                                      <p:to>
                                        <p:strVal val="visible"/>
                                      </p:to>
                                    </p:set>
                                    <p:animEffect transition="in" filter="wipe(down)">
                                      <p:cBhvr>
                                        <p:cTn id="25" dur="580">
                                          <p:stCondLst>
                                            <p:cond delay="0"/>
                                          </p:stCondLst>
                                        </p:cTn>
                                        <p:tgtEl>
                                          <p:spTgt spid="1048638">
                                            <p:txEl>
                                              <p:pRg st="4" end="4"/>
                                            </p:txEl>
                                          </p:spTgt>
                                        </p:tgtEl>
                                      </p:cBhvr>
                                    </p:animEffect>
                                    <p:anim calcmode="lin" valueType="num">
                                      <p:cBhvr>
                                        <p:cTn id="26" dur="1822" tmFilter="0,0; 0.14,0.36; 0.43,0.73; 0.71,0.91; 1.0,1.0">
                                          <p:stCondLst>
                                            <p:cond delay="0"/>
                                          </p:stCondLst>
                                        </p:cTn>
                                        <p:tgtEl>
                                          <p:spTgt spid="1048638">
                                            <p:txEl>
                                              <p:pRg st="4" end="4"/>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8638">
                                            <p:txEl>
                                              <p:pRg st="4" end="4"/>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8638">
                                            <p:txEl>
                                              <p:pRg st="4" end="4"/>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8638">
                                            <p:txEl>
                                              <p:pRg st="4" end="4"/>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8638">
                                            <p:txEl>
                                              <p:pRg st="4" end="4"/>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8638">
                                            <p:txEl>
                                              <p:pRg st="4" end="4"/>
                                            </p:txEl>
                                          </p:spTgt>
                                        </p:tgtEl>
                                      </p:cBhvr>
                                      <p:to x="100000" y="60000"/>
                                    </p:animScale>
                                    <p:animScale>
                                      <p:cBhvr>
                                        <p:cTn id="32" dur="166" decel="50000">
                                          <p:stCondLst>
                                            <p:cond delay="676"/>
                                          </p:stCondLst>
                                        </p:cTn>
                                        <p:tgtEl>
                                          <p:spTgt spid="1048638">
                                            <p:txEl>
                                              <p:pRg st="4" end="4"/>
                                            </p:txEl>
                                          </p:spTgt>
                                        </p:tgtEl>
                                      </p:cBhvr>
                                      <p:to x="100000" y="100000"/>
                                    </p:animScale>
                                    <p:animScale>
                                      <p:cBhvr>
                                        <p:cTn id="33" dur="26">
                                          <p:stCondLst>
                                            <p:cond delay="1312"/>
                                          </p:stCondLst>
                                        </p:cTn>
                                        <p:tgtEl>
                                          <p:spTgt spid="1048638">
                                            <p:txEl>
                                              <p:pRg st="4" end="4"/>
                                            </p:txEl>
                                          </p:spTgt>
                                        </p:tgtEl>
                                      </p:cBhvr>
                                      <p:to x="100000" y="80000"/>
                                    </p:animScale>
                                    <p:animScale>
                                      <p:cBhvr>
                                        <p:cTn id="34" dur="166" decel="50000">
                                          <p:stCondLst>
                                            <p:cond delay="1338"/>
                                          </p:stCondLst>
                                        </p:cTn>
                                        <p:tgtEl>
                                          <p:spTgt spid="1048638">
                                            <p:txEl>
                                              <p:pRg st="4" end="4"/>
                                            </p:txEl>
                                          </p:spTgt>
                                        </p:tgtEl>
                                      </p:cBhvr>
                                      <p:to x="100000" y="100000"/>
                                    </p:animScale>
                                    <p:animScale>
                                      <p:cBhvr>
                                        <p:cTn id="35" dur="26">
                                          <p:stCondLst>
                                            <p:cond delay="1642"/>
                                          </p:stCondLst>
                                        </p:cTn>
                                        <p:tgtEl>
                                          <p:spTgt spid="1048638">
                                            <p:txEl>
                                              <p:pRg st="4" end="4"/>
                                            </p:txEl>
                                          </p:spTgt>
                                        </p:tgtEl>
                                      </p:cBhvr>
                                      <p:to x="100000" y="90000"/>
                                    </p:animScale>
                                    <p:animScale>
                                      <p:cBhvr>
                                        <p:cTn id="36" dur="166" decel="50000">
                                          <p:stCondLst>
                                            <p:cond delay="1668"/>
                                          </p:stCondLst>
                                        </p:cTn>
                                        <p:tgtEl>
                                          <p:spTgt spid="1048638">
                                            <p:txEl>
                                              <p:pRg st="4" end="4"/>
                                            </p:txEl>
                                          </p:spTgt>
                                        </p:tgtEl>
                                      </p:cBhvr>
                                      <p:to x="100000" y="100000"/>
                                    </p:animScale>
                                    <p:animScale>
                                      <p:cBhvr>
                                        <p:cTn id="37" dur="26">
                                          <p:stCondLst>
                                            <p:cond delay="1808"/>
                                          </p:stCondLst>
                                        </p:cTn>
                                        <p:tgtEl>
                                          <p:spTgt spid="1048638">
                                            <p:txEl>
                                              <p:pRg st="4" end="4"/>
                                            </p:txEl>
                                          </p:spTgt>
                                        </p:tgtEl>
                                      </p:cBhvr>
                                      <p:to x="100000" y="95000"/>
                                    </p:animScale>
                                    <p:animScale>
                                      <p:cBhvr>
                                        <p:cTn id="38" dur="166" decel="50000">
                                          <p:stCondLst>
                                            <p:cond delay="1834"/>
                                          </p:stCondLst>
                                        </p:cTn>
                                        <p:tgtEl>
                                          <p:spTgt spid="1048638">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a:spLocks noGrp="1"/>
          </p:cNvSpPr>
          <p:nvPr>
            <p:ph type="title"/>
          </p:nvPr>
        </p:nvSpPr>
        <p:spPr>
          <a:xfrm>
            <a:off x="0" y="0"/>
            <a:ext cx="9144000" cy="838200"/>
          </a:xfrm>
        </p:spPr>
        <p:style>
          <a:lnRef idx="1">
            <a:schemeClr val="accent2"/>
          </a:lnRef>
          <a:fillRef idx="2">
            <a:schemeClr val="accent2"/>
          </a:fillRef>
          <a:effectRef idx="1">
            <a:schemeClr val="accent2"/>
          </a:effectRef>
          <a:fontRef idx="minor">
            <a:schemeClr val="dk1"/>
          </a:fontRef>
        </p:style>
        <p:txBody>
          <a:bodyPr>
            <a:normAutofit/>
          </a:bodyPr>
          <a:lstStyle/>
          <a:p>
            <a:r>
              <a:rPr lang="en-US" b="1" i="1" dirty="0" smtClean="0">
                <a:latin typeface="Times New Roman" pitchFamily="18" charset="0"/>
                <a:cs typeface="Times New Roman" pitchFamily="18" charset="0"/>
              </a:rPr>
              <a:t>Science of climate change… </a:t>
            </a:r>
            <a:endParaRPr lang="en-US" b="1" i="1" dirty="0"/>
          </a:p>
        </p:txBody>
      </p:sp>
      <p:sp>
        <p:nvSpPr>
          <p:cNvPr id="1048640" name="Content Placeholder 2"/>
          <p:cNvSpPr>
            <a:spLocks noGrp="1"/>
          </p:cNvSpPr>
          <p:nvPr>
            <p:ph sz="quarter" idx="1"/>
          </p:nvPr>
        </p:nvSpPr>
        <p:spPr>
          <a:xfrm>
            <a:off x="0" y="914400"/>
            <a:ext cx="9144000" cy="5943600"/>
          </a:xfrm>
        </p:spPr>
        <p:style>
          <a:lnRef idx="1">
            <a:schemeClr val="accent1"/>
          </a:lnRef>
          <a:fillRef idx="2">
            <a:schemeClr val="accent1"/>
          </a:fillRef>
          <a:effectRef idx="1">
            <a:schemeClr val="accent1"/>
          </a:effectRef>
          <a:fontRef idx="minor">
            <a:schemeClr val="dk1"/>
          </a:fontRef>
        </p:style>
        <p:txBody>
          <a:bodyPr>
            <a:normAutofit fontScale="90833"/>
          </a:bodyPr>
          <a:lstStyle/>
          <a:p>
            <a:pPr algn="just">
              <a:lnSpc>
                <a:spcPct val="150000"/>
              </a:lnSpc>
              <a:buFont typeface="Arial" pitchFamily="34" charset="0"/>
              <a:buChar char="•"/>
            </a:pPr>
            <a:r>
              <a:rPr lang="en-US" sz="3000" dirty="0" smtClean="0"/>
              <a:t>Global climate change poses great risks particularly to poor people whose livelihoods depend directly on </a:t>
            </a:r>
          </a:p>
          <a:p>
            <a:pPr lvl="1" algn="just">
              <a:lnSpc>
                <a:spcPct val="150000"/>
              </a:lnSpc>
              <a:buFont typeface="Arial" pitchFamily="34" charset="0"/>
              <a:buChar char="•"/>
            </a:pPr>
            <a:r>
              <a:rPr lang="en-US" sz="3200" i="1" dirty="0" smtClean="0"/>
              <a:t>agriculture, </a:t>
            </a:r>
          </a:p>
          <a:p>
            <a:pPr lvl="1" algn="just">
              <a:lnSpc>
                <a:spcPct val="150000"/>
              </a:lnSpc>
              <a:buFont typeface="Arial" pitchFamily="34" charset="0"/>
              <a:buChar char="•"/>
            </a:pPr>
            <a:r>
              <a:rPr lang="en-US" sz="3200" i="1" dirty="0" smtClean="0"/>
              <a:t>forestry, and other</a:t>
            </a:r>
          </a:p>
          <a:p>
            <a:pPr lvl="1" algn="just">
              <a:lnSpc>
                <a:spcPct val="150000"/>
              </a:lnSpc>
              <a:buFont typeface="Arial" pitchFamily="34" charset="0"/>
              <a:buChar char="•"/>
            </a:pPr>
            <a:r>
              <a:rPr lang="en-US" sz="3200" i="1" dirty="0" smtClean="0"/>
              <a:t> natural resources like fishery </a:t>
            </a:r>
          </a:p>
          <a:p>
            <a:pPr marL="274320" lvl="1" indent="-274320" algn="just">
              <a:lnSpc>
                <a:spcPct val="150000"/>
              </a:lnSpc>
              <a:spcBef>
                <a:spcPts val="580"/>
              </a:spcBef>
              <a:buClr>
                <a:schemeClr val="accent1"/>
              </a:buClr>
            </a:pPr>
            <a:r>
              <a:rPr lang="en-US" sz="2400" dirty="0" smtClean="0">
                <a:latin typeface="Times New Roman" pitchFamily="18" charset="0"/>
                <a:cs typeface="Times New Roman" pitchFamily="18" charset="0"/>
              </a:rPr>
              <a:t>Developing countries including Ethiopia in Africa who have contributed least to GHG emissions:  but  </a:t>
            </a:r>
            <a:r>
              <a:rPr lang="en-US" dirty="0" smtClean="0">
                <a:solidFill>
                  <a:srgbClr val="C00000"/>
                </a:solidFill>
                <a:latin typeface="Times New Roman" pitchFamily="18" charset="0"/>
                <a:cs typeface="Times New Roman" pitchFamily="18" charset="0"/>
              </a:rPr>
              <a:t>are the most vulnerable to CC and V. why? </a:t>
            </a:r>
            <a:endParaRPr lang="en-US" sz="2400" dirty="0" smtClean="0">
              <a:latin typeface="Times New Roman" pitchFamily="18" charset="0"/>
              <a:cs typeface="Times New Roman" pitchFamily="18" charset="0"/>
            </a:endParaRPr>
          </a:p>
          <a:p>
            <a:pPr lvl="1" algn="just">
              <a:lnSpc>
                <a:spcPct val="150000"/>
              </a:lnSpc>
            </a:pPr>
            <a:r>
              <a:rPr lang="en-US" sz="2400" dirty="0" smtClean="0">
                <a:solidFill>
                  <a:srgbClr val="7030A0"/>
                </a:solidFill>
                <a:latin typeface="Times New Roman" pitchFamily="18" charset="0"/>
                <a:cs typeface="Times New Roman" pitchFamily="18" charset="0"/>
              </a:rPr>
              <a:t>Because</a:t>
            </a:r>
            <a:r>
              <a:rPr lang="en-US" dirty="0" smtClean="0">
                <a:solidFill>
                  <a:srgbClr val="7030A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developing countries </a:t>
            </a:r>
            <a:r>
              <a:rPr lang="en-US" sz="2400" dirty="0" smtClean="0">
                <a:solidFill>
                  <a:srgbClr val="FF0000"/>
                </a:solidFill>
                <a:latin typeface="Times New Roman" pitchFamily="18" charset="0"/>
                <a:cs typeface="Times New Roman" pitchFamily="18" charset="0"/>
              </a:rPr>
              <a:t>have limited adaptive </a:t>
            </a:r>
            <a:r>
              <a:rPr lang="en-US" sz="2400" dirty="0" smtClean="0">
                <a:latin typeface="Times New Roman" pitchFamily="18" charset="0"/>
                <a:cs typeface="Times New Roman" pitchFamily="18" charset="0"/>
              </a:rPr>
              <a:t>capacity as compared to the developed countries:</a:t>
            </a:r>
            <a:endParaRPr lang="en-US" sz="3200" dirty="0" smtClean="0"/>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640">
                                            <p:txEl>
                                              <p:pRg st="5" end="5"/>
                                            </p:txEl>
                                          </p:spTgt>
                                        </p:tgtEl>
                                        <p:attrNameLst>
                                          <p:attrName>style.visibility</p:attrName>
                                        </p:attrNameLst>
                                      </p:cBhvr>
                                      <p:to>
                                        <p:strVal val="visible"/>
                                      </p:to>
                                    </p:set>
                                    <p:animEffect transition="in" filter="wipe(down)">
                                      <p:cBhvr>
                                        <p:cTn id="7" dur="580">
                                          <p:stCondLst>
                                            <p:cond delay="0"/>
                                          </p:stCondLst>
                                        </p:cTn>
                                        <p:tgtEl>
                                          <p:spTgt spid="1048640">
                                            <p:txEl>
                                              <p:pRg st="5" end="5"/>
                                            </p:txEl>
                                          </p:spTgt>
                                        </p:tgtEl>
                                      </p:cBhvr>
                                    </p:animEffect>
                                    <p:anim calcmode="lin" valueType="num">
                                      <p:cBhvr>
                                        <p:cTn id="8" dur="1822" tmFilter="0,0; 0.14,0.36; 0.43,0.73; 0.71,0.91; 1.0,1.0">
                                          <p:stCondLst>
                                            <p:cond delay="0"/>
                                          </p:stCondLst>
                                        </p:cTn>
                                        <p:tgtEl>
                                          <p:spTgt spid="1048640">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40">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40">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40">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40">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40">
                                            <p:txEl>
                                              <p:pRg st="5" end="5"/>
                                            </p:txEl>
                                          </p:spTgt>
                                        </p:tgtEl>
                                      </p:cBhvr>
                                      <p:to x="100000" y="60000"/>
                                    </p:animScale>
                                    <p:animScale>
                                      <p:cBhvr>
                                        <p:cTn id="14" dur="166" decel="50000">
                                          <p:stCondLst>
                                            <p:cond delay="676"/>
                                          </p:stCondLst>
                                        </p:cTn>
                                        <p:tgtEl>
                                          <p:spTgt spid="1048640">
                                            <p:txEl>
                                              <p:pRg st="5" end="5"/>
                                            </p:txEl>
                                          </p:spTgt>
                                        </p:tgtEl>
                                      </p:cBhvr>
                                      <p:to x="100000" y="100000"/>
                                    </p:animScale>
                                    <p:animScale>
                                      <p:cBhvr>
                                        <p:cTn id="15" dur="26">
                                          <p:stCondLst>
                                            <p:cond delay="1312"/>
                                          </p:stCondLst>
                                        </p:cTn>
                                        <p:tgtEl>
                                          <p:spTgt spid="1048640">
                                            <p:txEl>
                                              <p:pRg st="5" end="5"/>
                                            </p:txEl>
                                          </p:spTgt>
                                        </p:tgtEl>
                                      </p:cBhvr>
                                      <p:to x="100000" y="80000"/>
                                    </p:animScale>
                                    <p:animScale>
                                      <p:cBhvr>
                                        <p:cTn id="16" dur="166" decel="50000">
                                          <p:stCondLst>
                                            <p:cond delay="1338"/>
                                          </p:stCondLst>
                                        </p:cTn>
                                        <p:tgtEl>
                                          <p:spTgt spid="1048640">
                                            <p:txEl>
                                              <p:pRg st="5" end="5"/>
                                            </p:txEl>
                                          </p:spTgt>
                                        </p:tgtEl>
                                      </p:cBhvr>
                                      <p:to x="100000" y="100000"/>
                                    </p:animScale>
                                    <p:animScale>
                                      <p:cBhvr>
                                        <p:cTn id="17" dur="26">
                                          <p:stCondLst>
                                            <p:cond delay="1642"/>
                                          </p:stCondLst>
                                        </p:cTn>
                                        <p:tgtEl>
                                          <p:spTgt spid="1048640">
                                            <p:txEl>
                                              <p:pRg st="5" end="5"/>
                                            </p:txEl>
                                          </p:spTgt>
                                        </p:tgtEl>
                                      </p:cBhvr>
                                      <p:to x="100000" y="90000"/>
                                    </p:animScale>
                                    <p:animScale>
                                      <p:cBhvr>
                                        <p:cTn id="18" dur="166" decel="50000">
                                          <p:stCondLst>
                                            <p:cond delay="1668"/>
                                          </p:stCondLst>
                                        </p:cTn>
                                        <p:tgtEl>
                                          <p:spTgt spid="1048640">
                                            <p:txEl>
                                              <p:pRg st="5" end="5"/>
                                            </p:txEl>
                                          </p:spTgt>
                                        </p:tgtEl>
                                      </p:cBhvr>
                                      <p:to x="100000" y="100000"/>
                                    </p:animScale>
                                    <p:animScale>
                                      <p:cBhvr>
                                        <p:cTn id="19" dur="26">
                                          <p:stCondLst>
                                            <p:cond delay="1808"/>
                                          </p:stCondLst>
                                        </p:cTn>
                                        <p:tgtEl>
                                          <p:spTgt spid="1048640">
                                            <p:txEl>
                                              <p:pRg st="5" end="5"/>
                                            </p:txEl>
                                          </p:spTgt>
                                        </p:tgtEl>
                                      </p:cBhvr>
                                      <p:to x="100000" y="95000"/>
                                    </p:animScale>
                                    <p:animScale>
                                      <p:cBhvr>
                                        <p:cTn id="20" dur="166" decel="50000">
                                          <p:stCondLst>
                                            <p:cond delay="1834"/>
                                          </p:stCondLst>
                                        </p:cTn>
                                        <p:tgtEl>
                                          <p:spTgt spid="1048640">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itle 1"/>
          <p:cNvSpPr>
            <a:spLocks noGrp="1"/>
          </p:cNvSpPr>
          <p:nvPr>
            <p:ph type="title"/>
          </p:nvPr>
        </p:nvSpPr>
        <p:spPr>
          <a:xfrm>
            <a:off x="0" y="0"/>
            <a:ext cx="9144000" cy="762000"/>
          </a:xfrm>
        </p:spPr>
        <p:style>
          <a:lnRef idx="1">
            <a:schemeClr val="accent2"/>
          </a:lnRef>
          <a:fillRef idx="2">
            <a:schemeClr val="accent2"/>
          </a:fillRef>
          <a:effectRef idx="1">
            <a:schemeClr val="accent2"/>
          </a:effectRef>
          <a:fontRef idx="minor">
            <a:schemeClr val="dk1"/>
          </a:fontRef>
        </p:style>
        <p:txBody>
          <a:bodyPr/>
          <a:lstStyle/>
          <a:p>
            <a:r>
              <a:rPr lang="en-US" b="1" i="1" dirty="0" smtClean="0">
                <a:latin typeface="Times New Roman" pitchFamily="18" charset="0"/>
                <a:cs typeface="Times New Roman" pitchFamily="18" charset="0"/>
              </a:rPr>
              <a:t>Science of climate change... </a:t>
            </a:r>
            <a:endParaRPr lang="en-US" i="1" dirty="0"/>
          </a:p>
        </p:txBody>
      </p:sp>
      <p:sp>
        <p:nvSpPr>
          <p:cNvPr id="1048642" name="Content Placeholder 2"/>
          <p:cNvSpPr>
            <a:spLocks noGrp="1"/>
          </p:cNvSpPr>
          <p:nvPr>
            <p:ph sz="quarter" idx="1"/>
          </p:nvPr>
        </p:nvSpPr>
        <p:spPr>
          <a:xfrm>
            <a:off x="0" y="838200"/>
            <a:ext cx="9144000" cy="6019800"/>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solidFill>
                  <a:srgbClr val="C00000"/>
                </a:solidFill>
              </a:rPr>
              <a:t>Why developing countries have limited adaptive capacity as compared to the developed countries ?</a:t>
            </a:r>
          </a:p>
          <a:p>
            <a:pPr lvl="1"/>
            <a:r>
              <a:rPr lang="en-US" sz="3600" dirty="0" smtClean="0">
                <a:solidFill>
                  <a:srgbClr val="002060"/>
                </a:solidFill>
              </a:rPr>
              <a:t>limited financial resources, skills and technologies and</a:t>
            </a:r>
          </a:p>
          <a:p>
            <a:pPr lvl="1"/>
            <a:r>
              <a:rPr lang="en-US" sz="3600" dirty="0" smtClean="0">
                <a:solidFill>
                  <a:srgbClr val="002060"/>
                </a:solidFill>
              </a:rPr>
              <a:t> their excessive reliance on climate sensitive economic sectors such as rainfed agriculture, fisheries and forestry</a:t>
            </a:r>
          </a:p>
          <a:p>
            <a:pPr algn="just">
              <a:lnSpc>
                <a:spcPct val="150000"/>
              </a:lnSpc>
            </a:pPr>
            <a:endParaRPr lang="en-US" sz="3600" dirty="0" smtClean="0"/>
          </a:p>
          <a:p>
            <a:pPr algn="just">
              <a:lnSpc>
                <a:spcPct val="150000"/>
              </a:lnSpc>
            </a:pPr>
            <a:endParaRPr lang="en-US" sz="3600" dirty="0" smtClean="0"/>
          </a:p>
          <a:p>
            <a:pPr algn="just">
              <a:lnSpc>
                <a:spcPct val="150000"/>
              </a:lnSpc>
            </a:pPr>
            <a:endParaRPr lang="en-US" sz="36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642">
                                            <p:txEl>
                                              <p:pRg st="1" end="1"/>
                                            </p:txEl>
                                          </p:spTgt>
                                        </p:tgtEl>
                                        <p:attrNameLst>
                                          <p:attrName>style.visibility</p:attrName>
                                        </p:attrNameLst>
                                      </p:cBhvr>
                                      <p:to>
                                        <p:strVal val="visible"/>
                                      </p:to>
                                    </p:set>
                                    <p:animEffect transition="in" filter="wipe(down)">
                                      <p:cBhvr>
                                        <p:cTn id="7" dur="580">
                                          <p:stCondLst>
                                            <p:cond delay="0"/>
                                          </p:stCondLst>
                                        </p:cTn>
                                        <p:tgtEl>
                                          <p:spTgt spid="1048642">
                                            <p:txEl>
                                              <p:pRg st="1" end="1"/>
                                            </p:txEl>
                                          </p:spTgt>
                                        </p:tgtEl>
                                      </p:cBhvr>
                                    </p:animEffect>
                                    <p:anim calcmode="lin" valueType="num">
                                      <p:cBhvr>
                                        <p:cTn id="8" dur="1822" tmFilter="0,0; 0.14,0.36; 0.43,0.73; 0.71,0.91; 1.0,1.0">
                                          <p:stCondLst>
                                            <p:cond delay="0"/>
                                          </p:stCondLst>
                                        </p:cTn>
                                        <p:tgtEl>
                                          <p:spTgt spid="1048642">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42">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42">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42">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42">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42">
                                            <p:txEl>
                                              <p:pRg st="1" end="1"/>
                                            </p:txEl>
                                          </p:spTgt>
                                        </p:tgtEl>
                                      </p:cBhvr>
                                      <p:to x="100000" y="60000"/>
                                    </p:animScale>
                                    <p:animScale>
                                      <p:cBhvr>
                                        <p:cTn id="14" dur="166" decel="50000">
                                          <p:stCondLst>
                                            <p:cond delay="676"/>
                                          </p:stCondLst>
                                        </p:cTn>
                                        <p:tgtEl>
                                          <p:spTgt spid="1048642">
                                            <p:txEl>
                                              <p:pRg st="1" end="1"/>
                                            </p:txEl>
                                          </p:spTgt>
                                        </p:tgtEl>
                                      </p:cBhvr>
                                      <p:to x="100000" y="100000"/>
                                    </p:animScale>
                                    <p:animScale>
                                      <p:cBhvr>
                                        <p:cTn id="15" dur="26">
                                          <p:stCondLst>
                                            <p:cond delay="1312"/>
                                          </p:stCondLst>
                                        </p:cTn>
                                        <p:tgtEl>
                                          <p:spTgt spid="1048642">
                                            <p:txEl>
                                              <p:pRg st="1" end="1"/>
                                            </p:txEl>
                                          </p:spTgt>
                                        </p:tgtEl>
                                      </p:cBhvr>
                                      <p:to x="100000" y="80000"/>
                                    </p:animScale>
                                    <p:animScale>
                                      <p:cBhvr>
                                        <p:cTn id="16" dur="166" decel="50000">
                                          <p:stCondLst>
                                            <p:cond delay="1338"/>
                                          </p:stCondLst>
                                        </p:cTn>
                                        <p:tgtEl>
                                          <p:spTgt spid="1048642">
                                            <p:txEl>
                                              <p:pRg st="1" end="1"/>
                                            </p:txEl>
                                          </p:spTgt>
                                        </p:tgtEl>
                                      </p:cBhvr>
                                      <p:to x="100000" y="100000"/>
                                    </p:animScale>
                                    <p:animScale>
                                      <p:cBhvr>
                                        <p:cTn id="17" dur="26">
                                          <p:stCondLst>
                                            <p:cond delay="1642"/>
                                          </p:stCondLst>
                                        </p:cTn>
                                        <p:tgtEl>
                                          <p:spTgt spid="1048642">
                                            <p:txEl>
                                              <p:pRg st="1" end="1"/>
                                            </p:txEl>
                                          </p:spTgt>
                                        </p:tgtEl>
                                      </p:cBhvr>
                                      <p:to x="100000" y="90000"/>
                                    </p:animScale>
                                    <p:animScale>
                                      <p:cBhvr>
                                        <p:cTn id="18" dur="166" decel="50000">
                                          <p:stCondLst>
                                            <p:cond delay="1668"/>
                                          </p:stCondLst>
                                        </p:cTn>
                                        <p:tgtEl>
                                          <p:spTgt spid="1048642">
                                            <p:txEl>
                                              <p:pRg st="1" end="1"/>
                                            </p:txEl>
                                          </p:spTgt>
                                        </p:tgtEl>
                                      </p:cBhvr>
                                      <p:to x="100000" y="100000"/>
                                    </p:animScale>
                                    <p:animScale>
                                      <p:cBhvr>
                                        <p:cTn id="19" dur="26">
                                          <p:stCondLst>
                                            <p:cond delay="1808"/>
                                          </p:stCondLst>
                                        </p:cTn>
                                        <p:tgtEl>
                                          <p:spTgt spid="1048642">
                                            <p:txEl>
                                              <p:pRg st="1" end="1"/>
                                            </p:txEl>
                                          </p:spTgt>
                                        </p:tgtEl>
                                      </p:cBhvr>
                                      <p:to x="100000" y="95000"/>
                                    </p:animScale>
                                    <p:animScale>
                                      <p:cBhvr>
                                        <p:cTn id="20" dur="166" decel="50000">
                                          <p:stCondLst>
                                            <p:cond delay="1834"/>
                                          </p:stCondLst>
                                        </p:cTn>
                                        <p:tgtEl>
                                          <p:spTgt spid="1048642">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8642">
                                            <p:txEl>
                                              <p:pRg st="2" end="2"/>
                                            </p:txEl>
                                          </p:spTgt>
                                        </p:tgtEl>
                                        <p:attrNameLst>
                                          <p:attrName>style.visibility</p:attrName>
                                        </p:attrNameLst>
                                      </p:cBhvr>
                                      <p:to>
                                        <p:strVal val="visible"/>
                                      </p:to>
                                    </p:set>
                                    <p:animEffect transition="in" filter="wipe(down)">
                                      <p:cBhvr>
                                        <p:cTn id="23" dur="580">
                                          <p:stCondLst>
                                            <p:cond delay="0"/>
                                          </p:stCondLst>
                                        </p:cTn>
                                        <p:tgtEl>
                                          <p:spTgt spid="1048642">
                                            <p:txEl>
                                              <p:pRg st="2" end="2"/>
                                            </p:txEl>
                                          </p:spTgt>
                                        </p:tgtEl>
                                      </p:cBhvr>
                                    </p:animEffect>
                                    <p:anim calcmode="lin" valueType="num">
                                      <p:cBhvr>
                                        <p:cTn id="24" dur="1822" tmFilter="0,0; 0.14,0.36; 0.43,0.73; 0.71,0.91; 1.0,1.0">
                                          <p:stCondLst>
                                            <p:cond delay="0"/>
                                          </p:stCondLst>
                                        </p:cTn>
                                        <p:tgtEl>
                                          <p:spTgt spid="1048642">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642">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642">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642">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642">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642">
                                            <p:txEl>
                                              <p:pRg st="2" end="2"/>
                                            </p:txEl>
                                          </p:spTgt>
                                        </p:tgtEl>
                                      </p:cBhvr>
                                      <p:to x="100000" y="60000"/>
                                    </p:animScale>
                                    <p:animScale>
                                      <p:cBhvr>
                                        <p:cTn id="30" dur="166" decel="50000">
                                          <p:stCondLst>
                                            <p:cond delay="676"/>
                                          </p:stCondLst>
                                        </p:cTn>
                                        <p:tgtEl>
                                          <p:spTgt spid="1048642">
                                            <p:txEl>
                                              <p:pRg st="2" end="2"/>
                                            </p:txEl>
                                          </p:spTgt>
                                        </p:tgtEl>
                                      </p:cBhvr>
                                      <p:to x="100000" y="100000"/>
                                    </p:animScale>
                                    <p:animScale>
                                      <p:cBhvr>
                                        <p:cTn id="31" dur="26">
                                          <p:stCondLst>
                                            <p:cond delay="1312"/>
                                          </p:stCondLst>
                                        </p:cTn>
                                        <p:tgtEl>
                                          <p:spTgt spid="1048642">
                                            <p:txEl>
                                              <p:pRg st="2" end="2"/>
                                            </p:txEl>
                                          </p:spTgt>
                                        </p:tgtEl>
                                      </p:cBhvr>
                                      <p:to x="100000" y="80000"/>
                                    </p:animScale>
                                    <p:animScale>
                                      <p:cBhvr>
                                        <p:cTn id="32" dur="166" decel="50000">
                                          <p:stCondLst>
                                            <p:cond delay="1338"/>
                                          </p:stCondLst>
                                        </p:cTn>
                                        <p:tgtEl>
                                          <p:spTgt spid="1048642">
                                            <p:txEl>
                                              <p:pRg st="2" end="2"/>
                                            </p:txEl>
                                          </p:spTgt>
                                        </p:tgtEl>
                                      </p:cBhvr>
                                      <p:to x="100000" y="100000"/>
                                    </p:animScale>
                                    <p:animScale>
                                      <p:cBhvr>
                                        <p:cTn id="33" dur="26">
                                          <p:stCondLst>
                                            <p:cond delay="1642"/>
                                          </p:stCondLst>
                                        </p:cTn>
                                        <p:tgtEl>
                                          <p:spTgt spid="1048642">
                                            <p:txEl>
                                              <p:pRg st="2" end="2"/>
                                            </p:txEl>
                                          </p:spTgt>
                                        </p:tgtEl>
                                      </p:cBhvr>
                                      <p:to x="100000" y="90000"/>
                                    </p:animScale>
                                    <p:animScale>
                                      <p:cBhvr>
                                        <p:cTn id="34" dur="166" decel="50000">
                                          <p:stCondLst>
                                            <p:cond delay="1668"/>
                                          </p:stCondLst>
                                        </p:cTn>
                                        <p:tgtEl>
                                          <p:spTgt spid="1048642">
                                            <p:txEl>
                                              <p:pRg st="2" end="2"/>
                                            </p:txEl>
                                          </p:spTgt>
                                        </p:tgtEl>
                                      </p:cBhvr>
                                      <p:to x="100000" y="100000"/>
                                    </p:animScale>
                                    <p:animScale>
                                      <p:cBhvr>
                                        <p:cTn id="35" dur="26">
                                          <p:stCondLst>
                                            <p:cond delay="1808"/>
                                          </p:stCondLst>
                                        </p:cTn>
                                        <p:tgtEl>
                                          <p:spTgt spid="1048642">
                                            <p:txEl>
                                              <p:pRg st="2" end="2"/>
                                            </p:txEl>
                                          </p:spTgt>
                                        </p:tgtEl>
                                      </p:cBhvr>
                                      <p:to x="100000" y="95000"/>
                                    </p:animScale>
                                    <p:animScale>
                                      <p:cBhvr>
                                        <p:cTn id="36" dur="166" decel="50000">
                                          <p:stCondLst>
                                            <p:cond delay="1834"/>
                                          </p:stCondLst>
                                        </p:cTn>
                                        <p:tgtEl>
                                          <p:spTgt spid="104864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itle 1"/>
          <p:cNvSpPr>
            <a:spLocks noGrp="1"/>
          </p:cNvSpPr>
          <p:nvPr>
            <p:ph type="title"/>
          </p:nvPr>
        </p:nvSpPr>
        <p:spPr>
          <a:xfrm>
            <a:off x="0" y="0"/>
            <a:ext cx="9144000" cy="60960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b="1" i="1" dirty="0" smtClean="0">
                <a:latin typeface="Times New Roman" pitchFamily="18" charset="0"/>
                <a:cs typeface="Times New Roman" pitchFamily="18" charset="0"/>
              </a:rPr>
              <a:t>Science of climate change… </a:t>
            </a:r>
            <a:endParaRPr lang="en-US" i="1" dirty="0"/>
          </a:p>
        </p:txBody>
      </p:sp>
      <p:sp>
        <p:nvSpPr>
          <p:cNvPr id="1048644" name="Content Placeholder 2"/>
          <p:cNvSpPr>
            <a:spLocks noGrp="1"/>
          </p:cNvSpPr>
          <p:nvPr>
            <p:ph sz="quarter" idx="1"/>
          </p:nvPr>
        </p:nvSpPr>
        <p:spPr>
          <a:xfrm>
            <a:off x="0" y="609600"/>
            <a:ext cx="9144000" cy="6248400"/>
          </a:xfrm>
        </p:spPr>
        <p:style>
          <a:lnRef idx="1">
            <a:schemeClr val="accent1"/>
          </a:lnRef>
          <a:fillRef idx="2">
            <a:schemeClr val="accent1"/>
          </a:fillRef>
          <a:effectRef idx="1">
            <a:schemeClr val="accent1"/>
          </a:effectRef>
          <a:fontRef idx="minor">
            <a:schemeClr val="dk1"/>
          </a:fontRef>
        </p:style>
        <p:txBody>
          <a:bodyPr>
            <a:normAutofit fontScale="96875"/>
          </a:bodyPr>
          <a:lstStyle/>
          <a:p>
            <a:pPr>
              <a:lnSpc>
                <a:spcPct val="150000"/>
              </a:lnSpc>
              <a:buClr>
                <a:srgbClr val="0000CC"/>
              </a:buClr>
              <a:buSzPct val="154000"/>
              <a:buFont typeface="Wingdings" pitchFamily="2" charset="2"/>
              <a:buChar char="§"/>
            </a:pPr>
            <a:r>
              <a:rPr lang="en-US" sz="3200" dirty="0" smtClean="0">
                <a:latin typeface="Times New Roman" pitchFamily="18" charset="0"/>
                <a:cs typeface="Times New Roman" pitchFamily="18" charset="0"/>
              </a:rPr>
              <a:t> The potential adverse effects of climate change on Ethiopia’s agricultural sector are a major concern hence, the agricultural sector in Ethiopia is largely rainfed and it accounts for about:</a:t>
            </a:r>
          </a:p>
          <a:p>
            <a:pPr lvl="2">
              <a:lnSpc>
                <a:spcPct val="150000"/>
              </a:lnSpc>
              <a:buBlip>
                <a:blip r:embed="rId2"/>
              </a:buBlip>
            </a:pPr>
            <a:r>
              <a:rPr lang="en-US" sz="3200" dirty="0" smtClean="0">
                <a:solidFill>
                  <a:srgbClr val="C00000"/>
                </a:solidFill>
              </a:rPr>
              <a:t> &gt;</a:t>
            </a:r>
            <a:r>
              <a:rPr lang="en-US" sz="3200" i="1" dirty="0" smtClean="0">
                <a:solidFill>
                  <a:srgbClr val="C00000"/>
                </a:solidFill>
                <a:latin typeface="Times New Roman" pitchFamily="18" charset="0"/>
                <a:cs typeface="Times New Roman" pitchFamily="18" charset="0"/>
              </a:rPr>
              <a:t>42 percent of national GDP, </a:t>
            </a:r>
          </a:p>
          <a:p>
            <a:pPr lvl="2">
              <a:lnSpc>
                <a:spcPct val="150000"/>
              </a:lnSpc>
              <a:buBlip>
                <a:blip r:embed="rId2"/>
              </a:buBlip>
            </a:pPr>
            <a:r>
              <a:rPr lang="en-US" sz="3200" i="1" dirty="0" smtClean="0">
                <a:solidFill>
                  <a:srgbClr val="C00000"/>
                </a:solidFill>
                <a:latin typeface="Times New Roman" pitchFamily="18" charset="0"/>
                <a:cs typeface="Times New Roman" pitchFamily="18" charset="0"/>
              </a:rPr>
              <a:t>90 percent of exports, </a:t>
            </a:r>
          </a:p>
          <a:p>
            <a:pPr lvl="2">
              <a:lnSpc>
                <a:spcPct val="150000"/>
              </a:lnSpc>
              <a:buBlip>
                <a:blip r:embed="rId2"/>
              </a:buBlip>
            </a:pPr>
            <a:r>
              <a:rPr lang="en-US" sz="3200" i="1" dirty="0" smtClean="0">
                <a:solidFill>
                  <a:srgbClr val="C00000"/>
                </a:solidFill>
                <a:latin typeface="Times New Roman" pitchFamily="18" charset="0"/>
                <a:cs typeface="Times New Roman" pitchFamily="18" charset="0"/>
              </a:rPr>
              <a:t>85 percent of employment</a:t>
            </a:r>
          </a:p>
          <a:p>
            <a:pPr algn="just">
              <a:lnSpc>
                <a:spcPct val="170000"/>
              </a:lnSpc>
              <a:buNone/>
            </a:pPr>
            <a:endParaRPr lang="en-US" sz="3200" dirty="0" smtClean="0">
              <a:latin typeface="Times New Roman" pitchFamily="18" charset="0"/>
              <a:cs typeface="Times New Roman" pitchFamily="18" charset="0"/>
            </a:endParaRPr>
          </a:p>
          <a:p>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Title 1"/>
          <p:cNvSpPr>
            <a:spLocks noGrp="1"/>
          </p:cNvSpPr>
          <p:nvPr>
            <p:ph type="title"/>
          </p:nvPr>
        </p:nvSpPr>
        <p:spPr>
          <a:xfrm>
            <a:off x="0" y="0"/>
            <a:ext cx="9144000" cy="914400"/>
          </a:xfrm>
        </p:spPr>
        <p:style>
          <a:lnRef idx="1">
            <a:schemeClr val="accent2"/>
          </a:lnRef>
          <a:fillRef idx="2">
            <a:schemeClr val="accent2"/>
          </a:fillRef>
          <a:effectRef idx="1">
            <a:schemeClr val="accent2"/>
          </a:effectRef>
          <a:fontRef idx="minor">
            <a:schemeClr val="dk1"/>
          </a:fontRef>
        </p:style>
        <p:txBody>
          <a:bodyPr/>
          <a:lstStyle/>
          <a:p>
            <a:r>
              <a:rPr lang="en-US" b="1" i="1" dirty="0" smtClean="0">
                <a:latin typeface="Times New Roman" pitchFamily="18" charset="0"/>
                <a:cs typeface="Times New Roman" pitchFamily="18" charset="0"/>
              </a:rPr>
              <a:t>Science of climate change… </a:t>
            </a:r>
            <a:endParaRPr lang="en-US" i="1" dirty="0"/>
          </a:p>
        </p:txBody>
      </p:sp>
      <p:sp>
        <p:nvSpPr>
          <p:cNvPr id="1048646" name="Content Placeholder 2"/>
          <p:cNvSpPr>
            <a:spLocks noGrp="1"/>
          </p:cNvSpPr>
          <p:nvPr>
            <p:ph sz="quarter" idx="1"/>
          </p:nvPr>
        </p:nvSpPr>
        <p:spPr>
          <a:xfrm>
            <a:off x="0" y="990600"/>
            <a:ext cx="9144000" cy="5867400"/>
          </a:xfrm>
        </p:spPr>
        <p:style>
          <a:lnRef idx="1">
            <a:schemeClr val="accent1"/>
          </a:lnRef>
          <a:fillRef idx="2">
            <a:schemeClr val="accent1"/>
          </a:fillRef>
          <a:effectRef idx="1">
            <a:schemeClr val="accent1"/>
          </a:effectRef>
          <a:fontRef idx="minor">
            <a:schemeClr val="dk1"/>
          </a:fontRef>
        </p:style>
        <p:txBody>
          <a:bodyPr>
            <a:normAutofit fontScale="98333"/>
          </a:bodyPr>
          <a:lstStyle/>
          <a:p>
            <a:pPr algn="just">
              <a:lnSpc>
                <a:spcPct val="150000"/>
              </a:lnSpc>
            </a:pPr>
            <a:r>
              <a:rPr lang="en-US" sz="2800" dirty="0" smtClean="0"/>
              <a:t>The climate system is a complex, interactive system consisting of </a:t>
            </a:r>
          </a:p>
          <a:p>
            <a:pPr lvl="1" algn="just">
              <a:lnSpc>
                <a:spcPct val="150000"/>
              </a:lnSpc>
            </a:pPr>
            <a:r>
              <a:rPr lang="en-US" dirty="0" smtClean="0"/>
              <a:t>The atmosphere, </a:t>
            </a:r>
          </a:p>
          <a:p>
            <a:pPr lvl="1" algn="just">
              <a:lnSpc>
                <a:spcPct val="150000"/>
              </a:lnSpc>
            </a:pPr>
            <a:r>
              <a:rPr lang="en-US" dirty="0" smtClean="0"/>
              <a:t>The land surface, </a:t>
            </a:r>
          </a:p>
          <a:p>
            <a:pPr lvl="1" algn="just">
              <a:lnSpc>
                <a:spcPct val="150000"/>
              </a:lnSpc>
            </a:pPr>
            <a:r>
              <a:rPr lang="en-US" sz="2800" dirty="0" smtClean="0"/>
              <a:t>The snow and ice and oceans  </a:t>
            </a:r>
          </a:p>
          <a:p>
            <a:pPr lvl="1" algn="just">
              <a:lnSpc>
                <a:spcPct val="150000"/>
              </a:lnSpc>
            </a:pPr>
            <a:r>
              <a:rPr lang="en-US" sz="2800" dirty="0" smtClean="0"/>
              <a:t>The other bodies of water, and </a:t>
            </a:r>
          </a:p>
          <a:p>
            <a:pPr lvl="1" algn="just">
              <a:lnSpc>
                <a:spcPct val="150000"/>
              </a:lnSpc>
            </a:pPr>
            <a:r>
              <a:rPr lang="en-US" sz="2800" dirty="0" smtClean="0"/>
              <a:t>The living things. </a:t>
            </a:r>
          </a:p>
          <a:p>
            <a:pPr algn="just">
              <a:lnSpc>
                <a:spcPct val="150000"/>
              </a:lnSpc>
            </a:pPr>
            <a:r>
              <a:rPr lang="en-US" sz="2800" dirty="0" smtClean="0"/>
              <a:t>The atmospheric component of the climate system most obviously characterizes climate;</a:t>
            </a:r>
            <a:endParaRPr lang="en-US" sz="2800" dirty="0" smtClean="0">
              <a:latin typeface="Times New Roman" pitchFamily="18" charset="0"/>
              <a:cs typeface="Times New Roman"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Content Placeholder 4"/>
          <p:cNvSpPr>
            <a:spLocks noGrp="1"/>
          </p:cNvSpPr>
          <p:nvPr>
            <p:ph sz="quarter" idx="1"/>
          </p:nvPr>
        </p:nvSpPr>
        <p:spPr>
          <a:xfrm>
            <a:off x="152400" y="0"/>
            <a:ext cx="8534400" cy="6629400"/>
          </a:xfrm>
        </p:spPr>
        <p:style>
          <a:lnRef idx="1">
            <a:schemeClr val="accent2"/>
          </a:lnRef>
          <a:fillRef idx="2">
            <a:schemeClr val="accent2"/>
          </a:fillRef>
          <a:effectRef idx="1">
            <a:schemeClr val="accent2"/>
          </a:effectRef>
          <a:fontRef idx="minor">
            <a:schemeClr val="dk1"/>
          </a:fontRef>
        </p:style>
        <p:txBody>
          <a:bodyPr/>
          <a:lstStyle/>
          <a:p>
            <a:pPr algn="ctr">
              <a:buNone/>
            </a:pPr>
            <a:r>
              <a:rPr lang="en-US" b="1" dirty="0" smtClean="0">
                <a:latin typeface="Times New Roman" pitchFamily="18" charset="0"/>
                <a:cs typeface="Times New Roman" pitchFamily="18" charset="0"/>
              </a:rPr>
              <a:t>Science of climate change </a:t>
            </a:r>
            <a:endParaRPr lang="en-US" dirty="0"/>
          </a:p>
        </p:txBody>
      </p:sp>
      <p:graphicFrame>
        <p:nvGraphicFramePr>
          <p:cNvPr id="4194304" name="Object 2"/>
          <p:cNvGraphicFramePr>
            <a:graphicFrameLocks noChangeAspect="1"/>
          </p:cNvGraphicFramePr>
          <p:nvPr/>
        </p:nvGraphicFramePr>
        <p:xfrm>
          <a:off x="228600" y="381000"/>
          <a:ext cx="8458200" cy="6248400"/>
        </p:xfrm>
        <a:graphic>
          <a:graphicData uri="http://schemas.openxmlformats.org/presentationml/2006/ole">
            <mc:AlternateContent xmlns:mc="http://schemas.openxmlformats.org/markup-compatibility/2006">
              <mc:Choice xmlns:v="urn:schemas-microsoft-com:vml" Requires="v">
                <p:oleObj spid="_x0000_s1029" name="Document" r:id="rId4" imgW="6178283" imgH="4044779" progId="Word.Document.12">
                  <p:embed/>
                </p:oleObj>
              </mc:Choice>
              <mc:Fallback>
                <p:oleObj name="Document" r:id="rId4" imgW="6178283" imgH="4044779" progId="Word.Document.12">
                  <p:embed/>
                  <p:pic>
                    <p:nvPicPr>
                      <p:cNvPr id="2097154" name=""/>
                      <p:cNvPicPr>
                        <a:picLocks/>
                      </p:cNvPicPr>
                      <p:nvPr/>
                    </p:nvPicPr>
                    <p:blipFill>
                      <a:blip r:embed="rId5"/>
                      <a:stretch>
                        <a:fillRect/>
                      </a:stretch>
                    </p:blipFill>
                    <p:spPr>
                      <a:xfrm>
                        <a:off x="228600" y="381000"/>
                        <a:ext cx="8458200" cy="6248400"/>
                      </a:xfrm>
                      <a:prstGeom prst="rect">
                        <a:avLst/>
                      </a:prstGeom>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8" name="Content Placeholder 2"/>
          <p:cNvSpPr>
            <a:spLocks noGrp="1"/>
          </p:cNvSpPr>
          <p:nvPr>
            <p:ph sz="quarter" idx="1"/>
          </p:nvPr>
        </p:nvSpPr>
        <p:spPr>
          <a:xfrm>
            <a:off x="0" y="0"/>
            <a:ext cx="9144000" cy="6858000"/>
          </a:xfrm>
        </p:spPr>
        <p:style>
          <a:lnRef idx="0">
            <a:scrgbClr r="0" g="0" b="0"/>
          </a:lnRef>
          <a:fillRef idx="1002">
            <a:schemeClr val="lt2"/>
          </a:fillRef>
          <a:effectRef idx="0">
            <a:scrgbClr r="0" g="0" b="0"/>
          </a:effectRef>
          <a:fontRef idx="major">
            <a:srgbClr val="000000"/>
          </a:fontRef>
        </p:style>
        <p:txBody>
          <a:bodyPr>
            <a:normAutofit/>
          </a:bodyPr>
          <a:lstStyle/>
          <a:p>
            <a:pPr>
              <a:buNone/>
            </a:pPr>
            <a:endParaRPr lang="en-US" sz="6000" b="1" dirty="0" smtClean="0"/>
          </a:p>
          <a:p>
            <a:pPr>
              <a:buNone/>
            </a:pPr>
            <a:r>
              <a:rPr lang="en-US" sz="6000" b="1" dirty="0" smtClean="0"/>
              <a:t>4. </a:t>
            </a:r>
            <a:r>
              <a:rPr lang="en-US" sz="6000" b="1" i="1" dirty="0" smtClean="0">
                <a:solidFill>
                  <a:srgbClr val="0000CC"/>
                </a:solidFill>
              </a:rPr>
              <a:t>Climate changes</a:t>
            </a:r>
          </a:p>
          <a:p>
            <a:pPr lvl="1">
              <a:buClrTx/>
              <a:buFont typeface="Wingdings" pitchFamily="2" charset="2"/>
              <a:buChar char="Ø"/>
            </a:pPr>
            <a:r>
              <a:rPr lang="en-US" sz="3600" b="1" i="1" dirty="0" smtClean="0">
                <a:solidFill>
                  <a:srgbClr val="0000CC"/>
                </a:solidFill>
              </a:rPr>
              <a:t>Evidence of climate change </a:t>
            </a:r>
          </a:p>
          <a:p>
            <a:pPr lvl="1">
              <a:buClrTx/>
              <a:buFont typeface="Wingdings" pitchFamily="2" charset="2"/>
              <a:buChar char="Ø"/>
            </a:pPr>
            <a:r>
              <a:rPr lang="en-US" sz="3600" b="1" i="1" dirty="0" smtClean="0">
                <a:solidFill>
                  <a:srgbClr val="0000CC"/>
                </a:solidFill>
              </a:rPr>
              <a:t>Causes of climate change </a:t>
            </a:r>
          </a:p>
          <a:p>
            <a:pPr lvl="1">
              <a:buClrTx/>
              <a:buFont typeface="Wingdings" pitchFamily="2" charset="2"/>
              <a:buChar char="Ø"/>
            </a:pPr>
            <a:r>
              <a:rPr lang="en-US" sz="3600" b="1" i="1" dirty="0" smtClean="0">
                <a:solidFill>
                  <a:srgbClr val="0000CC"/>
                </a:solidFill>
              </a:rPr>
              <a:t>Impact of climate change </a:t>
            </a:r>
            <a:endParaRPr lang="en-US" sz="3600" b="1" i="1" dirty="0">
              <a:solidFill>
                <a:srgbClr val="0000C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Title 1"/>
          <p:cNvSpPr>
            <a:spLocks noGrp="1"/>
          </p:cNvSpPr>
          <p:nvPr>
            <p:ph type="title"/>
          </p:nvPr>
        </p:nvSpPr>
        <p:spPr>
          <a:xfrm>
            <a:off x="914400" y="0"/>
            <a:ext cx="7772400" cy="914400"/>
          </a:xfrm>
        </p:spPr>
        <p:txBody>
          <a:bodyPr>
            <a:normAutofit/>
          </a:bodyPr>
          <a:lstStyle/>
          <a:p>
            <a:r>
              <a:rPr lang="en-US" b="1" dirty="0" smtClean="0">
                <a:solidFill>
                  <a:schemeClr val="tx1"/>
                </a:solidFill>
              </a:rPr>
              <a:t>What is climate change?  </a:t>
            </a:r>
            <a:endParaRPr lang="en-US" b="1" dirty="0">
              <a:solidFill>
                <a:schemeClr val="tx1"/>
              </a:solidFill>
            </a:endParaRPr>
          </a:p>
        </p:txBody>
      </p:sp>
      <p:sp>
        <p:nvSpPr>
          <p:cNvPr id="1048650" name="Content Placeholder 2"/>
          <p:cNvSpPr>
            <a:spLocks noGrp="1"/>
          </p:cNvSpPr>
          <p:nvPr>
            <p:ph sz="quarter" idx="1"/>
          </p:nvPr>
        </p:nvSpPr>
        <p:spPr>
          <a:xfrm>
            <a:off x="381000" y="1295400"/>
            <a:ext cx="8763000" cy="5257800"/>
          </a:xfrm>
        </p:spPr>
        <p:txBody>
          <a:bodyPr/>
          <a:lstStyle/>
          <a:p>
            <a:r>
              <a:rPr lang="en-US" sz="3200" b="1" i="1" dirty="0" smtClean="0">
                <a:latin typeface="Times New Roman" pitchFamily="18" charset="0"/>
                <a:cs typeface="Times New Roman" pitchFamily="18" charset="0"/>
              </a:rPr>
              <a:t>Climate change</a:t>
            </a:r>
            <a:r>
              <a:rPr lang="en-US" sz="3200" i="1" dirty="0" smtClean="0">
                <a:latin typeface="Times New Roman" pitchFamily="18" charset="0"/>
                <a:cs typeface="Times New Roman" pitchFamily="18" charset="0"/>
              </a:rPr>
              <a:t> – shifting/ changing/variation of the mean state of  the different climatic elements </a:t>
            </a:r>
          </a:p>
          <a:p>
            <a:pPr lvl="1"/>
            <a:r>
              <a:rPr lang="en-US" sz="3200" i="1" dirty="0" smtClean="0">
                <a:latin typeface="Times New Roman" pitchFamily="18" charset="0"/>
                <a:cs typeface="Times New Roman" pitchFamily="18" charset="0"/>
              </a:rPr>
              <a:t>The shifting/changing should be  </a:t>
            </a:r>
            <a:r>
              <a:rPr lang="en-US" sz="3200" b="1" i="1" dirty="0" smtClean="0">
                <a:solidFill>
                  <a:srgbClr val="0000CC"/>
                </a:solidFill>
                <a:latin typeface="Times New Roman" pitchFamily="18" charset="0"/>
                <a:cs typeface="Times New Roman" pitchFamily="18" charset="0"/>
              </a:rPr>
              <a:t>statistically</a:t>
            </a:r>
            <a:r>
              <a:rPr lang="en-US" sz="3200" b="1" i="1" dirty="0" smtClean="0">
                <a:latin typeface="Times New Roman" pitchFamily="18" charset="0"/>
                <a:cs typeface="Times New Roman" pitchFamily="18" charset="0"/>
              </a:rPr>
              <a:t> </a:t>
            </a:r>
            <a:r>
              <a:rPr lang="en-US" sz="3200" b="1" i="1" dirty="0" smtClean="0">
                <a:solidFill>
                  <a:srgbClr val="0000CC"/>
                </a:solidFill>
                <a:latin typeface="Times New Roman" pitchFamily="18" charset="0"/>
                <a:cs typeface="Times New Roman" pitchFamily="18" charset="0"/>
              </a:rPr>
              <a:t>significant</a:t>
            </a:r>
            <a:r>
              <a:rPr lang="en-US" sz="3200" b="1" i="1" dirty="0" smtClean="0">
                <a:latin typeface="Times New Roman" pitchFamily="18" charset="0"/>
                <a:cs typeface="Times New Roman" pitchFamily="18" charset="0"/>
              </a:rPr>
              <a:t> </a:t>
            </a:r>
          </a:p>
          <a:p>
            <a:pPr lvl="1"/>
            <a:r>
              <a:rPr lang="en-US" sz="3200" b="1" i="1" dirty="0" smtClean="0">
                <a:solidFill>
                  <a:srgbClr val="C00000"/>
                </a:solidFill>
                <a:latin typeface="Times New Roman" pitchFamily="18" charset="0"/>
                <a:cs typeface="Times New Roman" pitchFamily="18" charset="0"/>
              </a:rPr>
              <a:t>It should be persisting for an extended period</a:t>
            </a:r>
            <a:r>
              <a:rPr lang="en-US" sz="3200" b="1" i="1" dirty="0" smtClean="0">
                <a:latin typeface="Times New Roman" pitchFamily="18" charset="0"/>
                <a:cs typeface="Times New Roman" pitchFamily="18" charset="0"/>
              </a:rPr>
              <a:t> (typically decades or longer).</a:t>
            </a:r>
            <a:r>
              <a:rPr lang="en-US" sz="3200" i="1" dirty="0" smtClean="0">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650">
                                            <p:txEl>
                                              <p:pRg st="0" end="0"/>
                                            </p:txEl>
                                          </p:spTgt>
                                        </p:tgtEl>
                                        <p:attrNameLst>
                                          <p:attrName>style.visibility</p:attrName>
                                        </p:attrNameLst>
                                      </p:cBhvr>
                                      <p:to>
                                        <p:strVal val="visible"/>
                                      </p:to>
                                    </p:set>
                                    <p:animEffect transition="in" filter="wipe(down)">
                                      <p:cBhvr>
                                        <p:cTn id="7" dur="580">
                                          <p:stCondLst>
                                            <p:cond delay="0"/>
                                          </p:stCondLst>
                                        </p:cTn>
                                        <p:tgtEl>
                                          <p:spTgt spid="1048650">
                                            <p:txEl>
                                              <p:pRg st="0" end="0"/>
                                            </p:txEl>
                                          </p:spTgt>
                                        </p:tgtEl>
                                      </p:cBhvr>
                                    </p:animEffect>
                                    <p:anim calcmode="lin" valueType="num">
                                      <p:cBhvr>
                                        <p:cTn id="8" dur="1822" tmFilter="0,0; 0.14,0.36; 0.43,0.73; 0.71,0.91; 1.0,1.0">
                                          <p:stCondLst>
                                            <p:cond delay="0"/>
                                          </p:stCondLst>
                                        </p:cTn>
                                        <p:tgtEl>
                                          <p:spTgt spid="104865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5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5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5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5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50">
                                            <p:txEl>
                                              <p:pRg st="0" end="0"/>
                                            </p:txEl>
                                          </p:spTgt>
                                        </p:tgtEl>
                                      </p:cBhvr>
                                      <p:to x="100000" y="60000"/>
                                    </p:animScale>
                                    <p:animScale>
                                      <p:cBhvr>
                                        <p:cTn id="14" dur="166" decel="50000">
                                          <p:stCondLst>
                                            <p:cond delay="676"/>
                                          </p:stCondLst>
                                        </p:cTn>
                                        <p:tgtEl>
                                          <p:spTgt spid="1048650">
                                            <p:txEl>
                                              <p:pRg st="0" end="0"/>
                                            </p:txEl>
                                          </p:spTgt>
                                        </p:tgtEl>
                                      </p:cBhvr>
                                      <p:to x="100000" y="100000"/>
                                    </p:animScale>
                                    <p:animScale>
                                      <p:cBhvr>
                                        <p:cTn id="15" dur="26">
                                          <p:stCondLst>
                                            <p:cond delay="1312"/>
                                          </p:stCondLst>
                                        </p:cTn>
                                        <p:tgtEl>
                                          <p:spTgt spid="1048650">
                                            <p:txEl>
                                              <p:pRg st="0" end="0"/>
                                            </p:txEl>
                                          </p:spTgt>
                                        </p:tgtEl>
                                      </p:cBhvr>
                                      <p:to x="100000" y="80000"/>
                                    </p:animScale>
                                    <p:animScale>
                                      <p:cBhvr>
                                        <p:cTn id="16" dur="166" decel="50000">
                                          <p:stCondLst>
                                            <p:cond delay="1338"/>
                                          </p:stCondLst>
                                        </p:cTn>
                                        <p:tgtEl>
                                          <p:spTgt spid="1048650">
                                            <p:txEl>
                                              <p:pRg st="0" end="0"/>
                                            </p:txEl>
                                          </p:spTgt>
                                        </p:tgtEl>
                                      </p:cBhvr>
                                      <p:to x="100000" y="100000"/>
                                    </p:animScale>
                                    <p:animScale>
                                      <p:cBhvr>
                                        <p:cTn id="17" dur="26">
                                          <p:stCondLst>
                                            <p:cond delay="1642"/>
                                          </p:stCondLst>
                                        </p:cTn>
                                        <p:tgtEl>
                                          <p:spTgt spid="1048650">
                                            <p:txEl>
                                              <p:pRg st="0" end="0"/>
                                            </p:txEl>
                                          </p:spTgt>
                                        </p:tgtEl>
                                      </p:cBhvr>
                                      <p:to x="100000" y="90000"/>
                                    </p:animScale>
                                    <p:animScale>
                                      <p:cBhvr>
                                        <p:cTn id="18" dur="166" decel="50000">
                                          <p:stCondLst>
                                            <p:cond delay="1668"/>
                                          </p:stCondLst>
                                        </p:cTn>
                                        <p:tgtEl>
                                          <p:spTgt spid="1048650">
                                            <p:txEl>
                                              <p:pRg st="0" end="0"/>
                                            </p:txEl>
                                          </p:spTgt>
                                        </p:tgtEl>
                                      </p:cBhvr>
                                      <p:to x="100000" y="100000"/>
                                    </p:animScale>
                                    <p:animScale>
                                      <p:cBhvr>
                                        <p:cTn id="19" dur="26">
                                          <p:stCondLst>
                                            <p:cond delay="1808"/>
                                          </p:stCondLst>
                                        </p:cTn>
                                        <p:tgtEl>
                                          <p:spTgt spid="1048650">
                                            <p:txEl>
                                              <p:pRg st="0" end="0"/>
                                            </p:txEl>
                                          </p:spTgt>
                                        </p:tgtEl>
                                      </p:cBhvr>
                                      <p:to x="100000" y="95000"/>
                                    </p:animScale>
                                    <p:animScale>
                                      <p:cBhvr>
                                        <p:cTn id="20" dur="166" decel="50000">
                                          <p:stCondLst>
                                            <p:cond delay="1834"/>
                                          </p:stCondLst>
                                        </p:cTn>
                                        <p:tgtEl>
                                          <p:spTgt spid="104865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48650">
                                            <p:txEl>
                                              <p:pRg st="1" end="1"/>
                                            </p:txEl>
                                          </p:spTgt>
                                        </p:tgtEl>
                                        <p:attrNameLst>
                                          <p:attrName>style.visibility</p:attrName>
                                        </p:attrNameLst>
                                      </p:cBhvr>
                                      <p:to>
                                        <p:strVal val="visible"/>
                                      </p:to>
                                    </p:set>
                                    <p:animEffect transition="in" filter="wipe(down)">
                                      <p:cBhvr>
                                        <p:cTn id="25" dur="580">
                                          <p:stCondLst>
                                            <p:cond delay="0"/>
                                          </p:stCondLst>
                                        </p:cTn>
                                        <p:tgtEl>
                                          <p:spTgt spid="1048650">
                                            <p:txEl>
                                              <p:pRg st="1" end="1"/>
                                            </p:txEl>
                                          </p:spTgt>
                                        </p:tgtEl>
                                      </p:cBhvr>
                                    </p:animEffect>
                                    <p:anim calcmode="lin" valueType="num">
                                      <p:cBhvr>
                                        <p:cTn id="26" dur="1822" tmFilter="0,0; 0.14,0.36; 0.43,0.73; 0.71,0.91; 1.0,1.0">
                                          <p:stCondLst>
                                            <p:cond delay="0"/>
                                          </p:stCondLst>
                                        </p:cTn>
                                        <p:tgtEl>
                                          <p:spTgt spid="104865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865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865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865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865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8650">
                                            <p:txEl>
                                              <p:pRg st="1" end="1"/>
                                            </p:txEl>
                                          </p:spTgt>
                                        </p:tgtEl>
                                      </p:cBhvr>
                                      <p:to x="100000" y="60000"/>
                                    </p:animScale>
                                    <p:animScale>
                                      <p:cBhvr>
                                        <p:cTn id="32" dur="166" decel="50000">
                                          <p:stCondLst>
                                            <p:cond delay="676"/>
                                          </p:stCondLst>
                                        </p:cTn>
                                        <p:tgtEl>
                                          <p:spTgt spid="1048650">
                                            <p:txEl>
                                              <p:pRg st="1" end="1"/>
                                            </p:txEl>
                                          </p:spTgt>
                                        </p:tgtEl>
                                      </p:cBhvr>
                                      <p:to x="100000" y="100000"/>
                                    </p:animScale>
                                    <p:animScale>
                                      <p:cBhvr>
                                        <p:cTn id="33" dur="26">
                                          <p:stCondLst>
                                            <p:cond delay="1312"/>
                                          </p:stCondLst>
                                        </p:cTn>
                                        <p:tgtEl>
                                          <p:spTgt spid="1048650">
                                            <p:txEl>
                                              <p:pRg st="1" end="1"/>
                                            </p:txEl>
                                          </p:spTgt>
                                        </p:tgtEl>
                                      </p:cBhvr>
                                      <p:to x="100000" y="80000"/>
                                    </p:animScale>
                                    <p:animScale>
                                      <p:cBhvr>
                                        <p:cTn id="34" dur="166" decel="50000">
                                          <p:stCondLst>
                                            <p:cond delay="1338"/>
                                          </p:stCondLst>
                                        </p:cTn>
                                        <p:tgtEl>
                                          <p:spTgt spid="1048650">
                                            <p:txEl>
                                              <p:pRg st="1" end="1"/>
                                            </p:txEl>
                                          </p:spTgt>
                                        </p:tgtEl>
                                      </p:cBhvr>
                                      <p:to x="100000" y="100000"/>
                                    </p:animScale>
                                    <p:animScale>
                                      <p:cBhvr>
                                        <p:cTn id="35" dur="26">
                                          <p:stCondLst>
                                            <p:cond delay="1642"/>
                                          </p:stCondLst>
                                        </p:cTn>
                                        <p:tgtEl>
                                          <p:spTgt spid="1048650">
                                            <p:txEl>
                                              <p:pRg st="1" end="1"/>
                                            </p:txEl>
                                          </p:spTgt>
                                        </p:tgtEl>
                                      </p:cBhvr>
                                      <p:to x="100000" y="90000"/>
                                    </p:animScale>
                                    <p:animScale>
                                      <p:cBhvr>
                                        <p:cTn id="36" dur="166" decel="50000">
                                          <p:stCondLst>
                                            <p:cond delay="1668"/>
                                          </p:stCondLst>
                                        </p:cTn>
                                        <p:tgtEl>
                                          <p:spTgt spid="1048650">
                                            <p:txEl>
                                              <p:pRg st="1" end="1"/>
                                            </p:txEl>
                                          </p:spTgt>
                                        </p:tgtEl>
                                      </p:cBhvr>
                                      <p:to x="100000" y="100000"/>
                                    </p:animScale>
                                    <p:animScale>
                                      <p:cBhvr>
                                        <p:cTn id="37" dur="26">
                                          <p:stCondLst>
                                            <p:cond delay="1808"/>
                                          </p:stCondLst>
                                        </p:cTn>
                                        <p:tgtEl>
                                          <p:spTgt spid="1048650">
                                            <p:txEl>
                                              <p:pRg st="1" end="1"/>
                                            </p:txEl>
                                          </p:spTgt>
                                        </p:tgtEl>
                                      </p:cBhvr>
                                      <p:to x="100000" y="95000"/>
                                    </p:animScale>
                                    <p:animScale>
                                      <p:cBhvr>
                                        <p:cTn id="38" dur="166" decel="50000">
                                          <p:stCondLst>
                                            <p:cond delay="1834"/>
                                          </p:stCondLst>
                                        </p:cTn>
                                        <p:tgtEl>
                                          <p:spTgt spid="1048650">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48650">
                                            <p:txEl>
                                              <p:pRg st="2" end="2"/>
                                            </p:txEl>
                                          </p:spTgt>
                                        </p:tgtEl>
                                        <p:attrNameLst>
                                          <p:attrName>style.visibility</p:attrName>
                                        </p:attrNameLst>
                                      </p:cBhvr>
                                      <p:to>
                                        <p:strVal val="visible"/>
                                      </p:to>
                                    </p:set>
                                    <p:animEffect transition="in" filter="wipe(down)">
                                      <p:cBhvr>
                                        <p:cTn id="43" dur="580">
                                          <p:stCondLst>
                                            <p:cond delay="0"/>
                                          </p:stCondLst>
                                        </p:cTn>
                                        <p:tgtEl>
                                          <p:spTgt spid="1048650">
                                            <p:txEl>
                                              <p:pRg st="2" end="2"/>
                                            </p:txEl>
                                          </p:spTgt>
                                        </p:tgtEl>
                                      </p:cBhvr>
                                    </p:animEffect>
                                    <p:anim calcmode="lin" valueType="num">
                                      <p:cBhvr>
                                        <p:cTn id="44" dur="1822" tmFilter="0,0; 0.14,0.36; 0.43,0.73; 0.71,0.91; 1.0,1.0">
                                          <p:stCondLst>
                                            <p:cond delay="0"/>
                                          </p:stCondLst>
                                        </p:cTn>
                                        <p:tgtEl>
                                          <p:spTgt spid="1048650">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8650">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8650">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8650">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8650">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8650">
                                            <p:txEl>
                                              <p:pRg st="2" end="2"/>
                                            </p:txEl>
                                          </p:spTgt>
                                        </p:tgtEl>
                                      </p:cBhvr>
                                      <p:to x="100000" y="60000"/>
                                    </p:animScale>
                                    <p:animScale>
                                      <p:cBhvr>
                                        <p:cTn id="50" dur="166" decel="50000">
                                          <p:stCondLst>
                                            <p:cond delay="676"/>
                                          </p:stCondLst>
                                        </p:cTn>
                                        <p:tgtEl>
                                          <p:spTgt spid="1048650">
                                            <p:txEl>
                                              <p:pRg st="2" end="2"/>
                                            </p:txEl>
                                          </p:spTgt>
                                        </p:tgtEl>
                                      </p:cBhvr>
                                      <p:to x="100000" y="100000"/>
                                    </p:animScale>
                                    <p:animScale>
                                      <p:cBhvr>
                                        <p:cTn id="51" dur="26">
                                          <p:stCondLst>
                                            <p:cond delay="1312"/>
                                          </p:stCondLst>
                                        </p:cTn>
                                        <p:tgtEl>
                                          <p:spTgt spid="1048650">
                                            <p:txEl>
                                              <p:pRg st="2" end="2"/>
                                            </p:txEl>
                                          </p:spTgt>
                                        </p:tgtEl>
                                      </p:cBhvr>
                                      <p:to x="100000" y="80000"/>
                                    </p:animScale>
                                    <p:animScale>
                                      <p:cBhvr>
                                        <p:cTn id="52" dur="166" decel="50000">
                                          <p:stCondLst>
                                            <p:cond delay="1338"/>
                                          </p:stCondLst>
                                        </p:cTn>
                                        <p:tgtEl>
                                          <p:spTgt spid="1048650">
                                            <p:txEl>
                                              <p:pRg st="2" end="2"/>
                                            </p:txEl>
                                          </p:spTgt>
                                        </p:tgtEl>
                                      </p:cBhvr>
                                      <p:to x="100000" y="100000"/>
                                    </p:animScale>
                                    <p:animScale>
                                      <p:cBhvr>
                                        <p:cTn id="53" dur="26">
                                          <p:stCondLst>
                                            <p:cond delay="1642"/>
                                          </p:stCondLst>
                                        </p:cTn>
                                        <p:tgtEl>
                                          <p:spTgt spid="1048650">
                                            <p:txEl>
                                              <p:pRg st="2" end="2"/>
                                            </p:txEl>
                                          </p:spTgt>
                                        </p:tgtEl>
                                      </p:cBhvr>
                                      <p:to x="100000" y="90000"/>
                                    </p:animScale>
                                    <p:animScale>
                                      <p:cBhvr>
                                        <p:cTn id="54" dur="166" decel="50000">
                                          <p:stCondLst>
                                            <p:cond delay="1668"/>
                                          </p:stCondLst>
                                        </p:cTn>
                                        <p:tgtEl>
                                          <p:spTgt spid="1048650">
                                            <p:txEl>
                                              <p:pRg st="2" end="2"/>
                                            </p:txEl>
                                          </p:spTgt>
                                        </p:tgtEl>
                                      </p:cBhvr>
                                      <p:to x="100000" y="100000"/>
                                    </p:animScale>
                                    <p:animScale>
                                      <p:cBhvr>
                                        <p:cTn id="55" dur="26">
                                          <p:stCondLst>
                                            <p:cond delay="1808"/>
                                          </p:stCondLst>
                                        </p:cTn>
                                        <p:tgtEl>
                                          <p:spTgt spid="1048650">
                                            <p:txEl>
                                              <p:pRg st="2" end="2"/>
                                            </p:txEl>
                                          </p:spTgt>
                                        </p:tgtEl>
                                      </p:cBhvr>
                                      <p:to x="100000" y="95000"/>
                                    </p:animScale>
                                    <p:animScale>
                                      <p:cBhvr>
                                        <p:cTn id="56" dur="166" decel="50000">
                                          <p:stCondLst>
                                            <p:cond delay="1834"/>
                                          </p:stCondLst>
                                        </p:cTn>
                                        <p:tgtEl>
                                          <p:spTgt spid="1048650">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a:xfrm>
            <a:off x="0" y="0"/>
            <a:ext cx="9144000" cy="1417638"/>
          </a:xfrm>
        </p:spPr>
        <p:style>
          <a:lnRef idx="1">
            <a:schemeClr val="dk1"/>
          </a:lnRef>
          <a:fillRef idx="2">
            <a:schemeClr val="dk1"/>
          </a:fillRef>
          <a:effectRef idx="1">
            <a:schemeClr val="dk1"/>
          </a:effectRef>
          <a:fontRef idx="minor">
            <a:schemeClr val="dk1"/>
          </a:fontRef>
        </p:style>
        <p:txBody>
          <a:bodyPr>
            <a:normAutofit/>
          </a:bodyPr>
          <a:lstStyle/>
          <a:p>
            <a:pPr algn="ctr"/>
            <a:r>
              <a:rPr lang="en-US" b="1" dirty="0" smtClean="0">
                <a:solidFill>
                  <a:schemeClr val="tx1"/>
                </a:solidFill>
              </a:rPr>
              <a:t>1. Introduction </a:t>
            </a:r>
            <a:r>
              <a:rPr lang="en-US" sz="3600" b="1" dirty="0" smtClean="0">
                <a:solidFill>
                  <a:schemeClr val="tx1"/>
                </a:solidFill>
              </a:rPr>
              <a:t/>
            </a:r>
            <a:br>
              <a:rPr lang="en-US" sz="3600" b="1" dirty="0" smtClean="0">
                <a:solidFill>
                  <a:schemeClr val="tx1"/>
                </a:solidFill>
              </a:rPr>
            </a:br>
            <a:r>
              <a:rPr lang="en-US" sz="3600" b="1" dirty="0" smtClean="0">
                <a:solidFill>
                  <a:schemeClr val="tx1"/>
                </a:solidFill>
              </a:rPr>
              <a:t>What are terminologies in climate change? </a:t>
            </a:r>
            <a:endParaRPr lang="en-US" sz="3600" b="1" dirty="0">
              <a:solidFill>
                <a:schemeClr val="tx1"/>
              </a:solidFill>
            </a:endParaRPr>
          </a:p>
        </p:txBody>
      </p:sp>
      <p:sp>
        <p:nvSpPr>
          <p:cNvPr id="1048618" name="Content Placeholder 2"/>
          <p:cNvSpPr>
            <a:spLocks noGrp="1"/>
          </p:cNvSpPr>
          <p:nvPr>
            <p:ph sz="quarter" idx="1"/>
          </p:nvPr>
        </p:nvSpPr>
        <p:spPr>
          <a:xfrm>
            <a:off x="533400" y="1447800"/>
            <a:ext cx="4130040" cy="4572000"/>
          </a:xfrm>
        </p:spPr>
        <p:style>
          <a:lnRef idx="1">
            <a:schemeClr val="accent2"/>
          </a:lnRef>
          <a:fillRef idx="2">
            <a:schemeClr val="accent2"/>
          </a:fillRef>
          <a:effectRef idx="1">
            <a:schemeClr val="accent2"/>
          </a:effectRef>
          <a:fontRef idx="minor">
            <a:schemeClr val="dk1"/>
          </a:fontRef>
        </p:style>
        <p:txBody>
          <a:bodyPr>
            <a:normAutofit fontScale="97222"/>
          </a:bodyPr>
          <a:lstStyle/>
          <a:p>
            <a:r>
              <a:rPr lang="en-US" sz="3600" b="1" i="1" dirty="0" smtClean="0"/>
              <a:t>Adaptation </a:t>
            </a:r>
          </a:p>
          <a:p>
            <a:r>
              <a:rPr lang="en-US" sz="3600" b="1" dirty="0" smtClean="0"/>
              <a:t>Mitigation</a:t>
            </a:r>
          </a:p>
          <a:p>
            <a:r>
              <a:rPr lang="en-US" sz="3600" b="1" i="1" dirty="0" smtClean="0"/>
              <a:t>Adaptation Assessment</a:t>
            </a:r>
            <a:r>
              <a:rPr lang="en-US" sz="3600" i="1" dirty="0" smtClean="0"/>
              <a:t> </a:t>
            </a:r>
          </a:p>
          <a:p>
            <a:r>
              <a:rPr lang="en-US" sz="3600" b="1" i="1" dirty="0" smtClean="0"/>
              <a:t>Climate change</a:t>
            </a:r>
            <a:r>
              <a:rPr lang="en-US" sz="3600" i="1" dirty="0" smtClean="0"/>
              <a:t> </a:t>
            </a:r>
          </a:p>
          <a:p>
            <a:r>
              <a:rPr lang="en-US" sz="3600" b="1" dirty="0" smtClean="0"/>
              <a:t>Climate Variability</a:t>
            </a:r>
          </a:p>
          <a:p>
            <a:endParaRPr lang="en-US" sz="3600" dirty="0"/>
          </a:p>
        </p:txBody>
      </p:sp>
      <p:sp>
        <p:nvSpPr>
          <p:cNvPr id="1048619" name="Content Placeholder 3"/>
          <p:cNvSpPr>
            <a:spLocks noGrp="1"/>
          </p:cNvSpPr>
          <p:nvPr>
            <p:ph sz="quarter" idx="2"/>
          </p:nvPr>
        </p:nvSpPr>
        <p:spPr>
          <a:xfrm>
            <a:off x="4933950" y="1447800"/>
            <a:ext cx="3981450" cy="4572000"/>
          </a:xfrm>
        </p:spPr>
        <p:style>
          <a:lnRef idx="1">
            <a:schemeClr val="accent1"/>
          </a:lnRef>
          <a:fillRef idx="2">
            <a:schemeClr val="accent1"/>
          </a:fillRef>
          <a:effectRef idx="1">
            <a:schemeClr val="accent1"/>
          </a:effectRef>
          <a:fontRef idx="minor">
            <a:schemeClr val="dk1"/>
          </a:fontRef>
        </p:style>
        <p:txBody>
          <a:bodyPr>
            <a:normAutofit fontScale="97222"/>
          </a:bodyPr>
          <a:lstStyle/>
          <a:p>
            <a:r>
              <a:rPr lang="en-US" sz="3600" b="1" dirty="0" smtClean="0"/>
              <a:t>Maladaptation </a:t>
            </a:r>
          </a:p>
          <a:p>
            <a:r>
              <a:rPr lang="en-US" sz="3600" b="1" dirty="0" smtClean="0"/>
              <a:t>Resilience </a:t>
            </a:r>
          </a:p>
          <a:p>
            <a:r>
              <a:rPr lang="en-US" sz="3600" b="1" dirty="0" smtClean="0"/>
              <a:t>Sensitivity </a:t>
            </a:r>
          </a:p>
          <a:p>
            <a:r>
              <a:rPr lang="en-US" sz="3600" b="1" dirty="0" smtClean="0"/>
              <a:t>Vulnerability</a:t>
            </a:r>
          </a:p>
          <a:p>
            <a:r>
              <a:rPr lang="en-US" sz="3600" b="1" dirty="0" smtClean="0"/>
              <a:t>Vulnerability assessment</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618">
                                            <p:bg/>
                                          </p:spTgt>
                                        </p:tgtEl>
                                        <p:attrNameLst>
                                          <p:attrName>style.visibility</p:attrName>
                                        </p:attrNameLst>
                                      </p:cBhvr>
                                      <p:to>
                                        <p:strVal val="visible"/>
                                      </p:to>
                                    </p:set>
                                    <p:anim calcmode="lin" valueType="num">
                                      <p:cBhvr additive="base">
                                        <p:cTn id="7" dur="500" fill="hold"/>
                                        <p:tgtEl>
                                          <p:spTgt spid="1048618">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18">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8618">
                                            <p:txEl>
                                              <p:pRg st="0" end="0"/>
                                            </p:txEl>
                                          </p:spTgt>
                                        </p:tgtEl>
                                        <p:attrNameLst>
                                          <p:attrName>style.visibility</p:attrName>
                                        </p:attrNameLst>
                                      </p:cBhvr>
                                      <p:to>
                                        <p:strVal val="visible"/>
                                      </p:to>
                                    </p:set>
                                    <p:anim calcmode="lin" valueType="num">
                                      <p:cBhvr additive="base">
                                        <p:cTn id="13" dur="500" fill="hold"/>
                                        <p:tgtEl>
                                          <p:spTgt spid="10486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8618">
                                            <p:txEl>
                                              <p:pRg st="1" end="1"/>
                                            </p:txEl>
                                          </p:spTgt>
                                        </p:tgtEl>
                                        <p:attrNameLst>
                                          <p:attrName>style.visibility</p:attrName>
                                        </p:attrNameLst>
                                      </p:cBhvr>
                                      <p:to>
                                        <p:strVal val="visible"/>
                                      </p:to>
                                    </p:set>
                                    <p:anim calcmode="lin" valueType="num">
                                      <p:cBhvr additive="base">
                                        <p:cTn id="19" dur="500" fill="hold"/>
                                        <p:tgtEl>
                                          <p:spTgt spid="104861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8618">
                                            <p:txEl>
                                              <p:pRg st="2" end="2"/>
                                            </p:txEl>
                                          </p:spTgt>
                                        </p:tgtEl>
                                        <p:attrNameLst>
                                          <p:attrName>style.visibility</p:attrName>
                                        </p:attrNameLst>
                                      </p:cBhvr>
                                      <p:to>
                                        <p:strVal val="visible"/>
                                      </p:to>
                                    </p:set>
                                    <p:anim calcmode="lin" valueType="num">
                                      <p:cBhvr additive="base">
                                        <p:cTn id="25" dur="500" fill="hold"/>
                                        <p:tgtEl>
                                          <p:spTgt spid="104861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48618">
                                            <p:txEl>
                                              <p:pRg st="3" end="3"/>
                                            </p:txEl>
                                          </p:spTgt>
                                        </p:tgtEl>
                                        <p:attrNameLst>
                                          <p:attrName>style.visibility</p:attrName>
                                        </p:attrNameLst>
                                      </p:cBhvr>
                                      <p:to>
                                        <p:strVal val="visible"/>
                                      </p:to>
                                    </p:set>
                                    <p:anim calcmode="lin" valueType="num">
                                      <p:cBhvr additive="base">
                                        <p:cTn id="31" dur="500" fill="hold"/>
                                        <p:tgtEl>
                                          <p:spTgt spid="104861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6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48618">
                                            <p:txEl>
                                              <p:pRg st="4" end="4"/>
                                            </p:txEl>
                                          </p:spTgt>
                                        </p:tgtEl>
                                        <p:attrNameLst>
                                          <p:attrName>style.visibility</p:attrName>
                                        </p:attrNameLst>
                                      </p:cBhvr>
                                      <p:to>
                                        <p:strVal val="visible"/>
                                      </p:to>
                                    </p:set>
                                    <p:anim calcmode="lin" valueType="num">
                                      <p:cBhvr additive="base">
                                        <p:cTn id="37" dur="500" fill="hold"/>
                                        <p:tgtEl>
                                          <p:spTgt spid="104861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861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048619">
                                            <p:bg/>
                                          </p:spTgt>
                                        </p:tgtEl>
                                        <p:attrNameLst>
                                          <p:attrName>style.visibility</p:attrName>
                                        </p:attrNameLst>
                                      </p:cBhvr>
                                      <p:to>
                                        <p:strVal val="visible"/>
                                      </p:to>
                                    </p:set>
                                    <p:animEffect transition="in" filter="wipe(down)">
                                      <p:cBhvr>
                                        <p:cTn id="43" dur="580">
                                          <p:stCondLst>
                                            <p:cond delay="0"/>
                                          </p:stCondLst>
                                        </p:cTn>
                                        <p:tgtEl>
                                          <p:spTgt spid="1048619">
                                            <p:bg/>
                                          </p:spTgt>
                                        </p:tgtEl>
                                      </p:cBhvr>
                                    </p:animEffect>
                                    <p:anim calcmode="lin" valueType="num">
                                      <p:cBhvr>
                                        <p:cTn id="44" dur="1822" tmFilter="0,0; 0.14,0.36; 0.43,0.73; 0.71,0.91; 1.0,1.0">
                                          <p:stCondLst>
                                            <p:cond delay="0"/>
                                          </p:stCondLst>
                                        </p:cTn>
                                        <p:tgtEl>
                                          <p:spTgt spid="1048619">
                                            <p:bg/>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8619">
                                            <p:bg/>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8619">
                                            <p:bg/>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8619">
                                            <p:bg/>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8619">
                                            <p:bg/>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8619">
                                            <p:bg/>
                                          </p:spTgt>
                                        </p:tgtEl>
                                      </p:cBhvr>
                                      <p:to x="100000" y="60000"/>
                                    </p:animScale>
                                    <p:animScale>
                                      <p:cBhvr>
                                        <p:cTn id="50" dur="166" decel="50000">
                                          <p:stCondLst>
                                            <p:cond delay="676"/>
                                          </p:stCondLst>
                                        </p:cTn>
                                        <p:tgtEl>
                                          <p:spTgt spid="1048619">
                                            <p:bg/>
                                          </p:spTgt>
                                        </p:tgtEl>
                                      </p:cBhvr>
                                      <p:to x="100000" y="100000"/>
                                    </p:animScale>
                                    <p:animScale>
                                      <p:cBhvr>
                                        <p:cTn id="51" dur="26">
                                          <p:stCondLst>
                                            <p:cond delay="1312"/>
                                          </p:stCondLst>
                                        </p:cTn>
                                        <p:tgtEl>
                                          <p:spTgt spid="1048619">
                                            <p:bg/>
                                          </p:spTgt>
                                        </p:tgtEl>
                                      </p:cBhvr>
                                      <p:to x="100000" y="80000"/>
                                    </p:animScale>
                                    <p:animScale>
                                      <p:cBhvr>
                                        <p:cTn id="52" dur="166" decel="50000">
                                          <p:stCondLst>
                                            <p:cond delay="1338"/>
                                          </p:stCondLst>
                                        </p:cTn>
                                        <p:tgtEl>
                                          <p:spTgt spid="1048619">
                                            <p:bg/>
                                          </p:spTgt>
                                        </p:tgtEl>
                                      </p:cBhvr>
                                      <p:to x="100000" y="100000"/>
                                    </p:animScale>
                                    <p:animScale>
                                      <p:cBhvr>
                                        <p:cTn id="53" dur="26">
                                          <p:stCondLst>
                                            <p:cond delay="1642"/>
                                          </p:stCondLst>
                                        </p:cTn>
                                        <p:tgtEl>
                                          <p:spTgt spid="1048619">
                                            <p:bg/>
                                          </p:spTgt>
                                        </p:tgtEl>
                                      </p:cBhvr>
                                      <p:to x="100000" y="90000"/>
                                    </p:animScale>
                                    <p:animScale>
                                      <p:cBhvr>
                                        <p:cTn id="54" dur="166" decel="50000">
                                          <p:stCondLst>
                                            <p:cond delay="1668"/>
                                          </p:stCondLst>
                                        </p:cTn>
                                        <p:tgtEl>
                                          <p:spTgt spid="1048619">
                                            <p:bg/>
                                          </p:spTgt>
                                        </p:tgtEl>
                                      </p:cBhvr>
                                      <p:to x="100000" y="100000"/>
                                    </p:animScale>
                                    <p:animScale>
                                      <p:cBhvr>
                                        <p:cTn id="55" dur="26">
                                          <p:stCondLst>
                                            <p:cond delay="1808"/>
                                          </p:stCondLst>
                                        </p:cTn>
                                        <p:tgtEl>
                                          <p:spTgt spid="1048619">
                                            <p:bg/>
                                          </p:spTgt>
                                        </p:tgtEl>
                                      </p:cBhvr>
                                      <p:to x="100000" y="95000"/>
                                    </p:animScale>
                                    <p:animScale>
                                      <p:cBhvr>
                                        <p:cTn id="56" dur="166" decel="50000">
                                          <p:stCondLst>
                                            <p:cond delay="1834"/>
                                          </p:stCondLst>
                                        </p:cTn>
                                        <p:tgtEl>
                                          <p:spTgt spid="1048619">
                                            <p:bg/>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48619">
                                            <p:txEl>
                                              <p:pRg st="0" end="0"/>
                                            </p:txEl>
                                          </p:spTgt>
                                        </p:tgtEl>
                                        <p:attrNameLst>
                                          <p:attrName>style.visibility</p:attrName>
                                        </p:attrNameLst>
                                      </p:cBhvr>
                                      <p:to>
                                        <p:strVal val="visible"/>
                                      </p:to>
                                    </p:set>
                                    <p:animEffect transition="in" filter="wipe(down)">
                                      <p:cBhvr>
                                        <p:cTn id="61" dur="580">
                                          <p:stCondLst>
                                            <p:cond delay="0"/>
                                          </p:stCondLst>
                                        </p:cTn>
                                        <p:tgtEl>
                                          <p:spTgt spid="1048619">
                                            <p:txEl>
                                              <p:pRg st="0" end="0"/>
                                            </p:txEl>
                                          </p:spTgt>
                                        </p:tgtEl>
                                      </p:cBhvr>
                                    </p:animEffect>
                                    <p:anim calcmode="lin" valueType="num">
                                      <p:cBhvr>
                                        <p:cTn id="62" dur="1822" tmFilter="0,0; 0.14,0.36; 0.43,0.73; 0.71,0.91; 1.0,1.0">
                                          <p:stCondLst>
                                            <p:cond delay="0"/>
                                          </p:stCondLst>
                                        </p:cTn>
                                        <p:tgtEl>
                                          <p:spTgt spid="1048619">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48619">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48619">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48619">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48619">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48619">
                                            <p:txEl>
                                              <p:pRg st="0" end="0"/>
                                            </p:txEl>
                                          </p:spTgt>
                                        </p:tgtEl>
                                      </p:cBhvr>
                                      <p:to x="100000" y="60000"/>
                                    </p:animScale>
                                    <p:animScale>
                                      <p:cBhvr>
                                        <p:cTn id="68" dur="166" decel="50000">
                                          <p:stCondLst>
                                            <p:cond delay="676"/>
                                          </p:stCondLst>
                                        </p:cTn>
                                        <p:tgtEl>
                                          <p:spTgt spid="1048619">
                                            <p:txEl>
                                              <p:pRg st="0" end="0"/>
                                            </p:txEl>
                                          </p:spTgt>
                                        </p:tgtEl>
                                      </p:cBhvr>
                                      <p:to x="100000" y="100000"/>
                                    </p:animScale>
                                    <p:animScale>
                                      <p:cBhvr>
                                        <p:cTn id="69" dur="26">
                                          <p:stCondLst>
                                            <p:cond delay="1312"/>
                                          </p:stCondLst>
                                        </p:cTn>
                                        <p:tgtEl>
                                          <p:spTgt spid="1048619">
                                            <p:txEl>
                                              <p:pRg st="0" end="0"/>
                                            </p:txEl>
                                          </p:spTgt>
                                        </p:tgtEl>
                                      </p:cBhvr>
                                      <p:to x="100000" y="80000"/>
                                    </p:animScale>
                                    <p:animScale>
                                      <p:cBhvr>
                                        <p:cTn id="70" dur="166" decel="50000">
                                          <p:stCondLst>
                                            <p:cond delay="1338"/>
                                          </p:stCondLst>
                                        </p:cTn>
                                        <p:tgtEl>
                                          <p:spTgt spid="1048619">
                                            <p:txEl>
                                              <p:pRg st="0" end="0"/>
                                            </p:txEl>
                                          </p:spTgt>
                                        </p:tgtEl>
                                      </p:cBhvr>
                                      <p:to x="100000" y="100000"/>
                                    </p:animScale>
                                    <p:animScale>
                                      <p:cBhvr>
                                        <p:cTn id="71" dur="26">
                                          <p:stCondLst>
                                            <p:cond delay="1642"/>
                                          </p:stCondLst>
                                        </p:cTn>
                                        <p:tgtEl>
                                          <p:spTgt spid="1048619">
                                            <p:txEl>
                                              <p:pRg st="0" end="0"/>
                                            </p:txEl>
                                          </p:spTgt>
                                        </p:tgtEl>
                                      </p:cBhvr>
                                      <p:to x="100000" y="90000"/>
                                    </p:animScale>
                                    <p:animScale>
                                      <p:cBhvr>
                                        <p:cTn id="72" dur="166" decel="50000">
                                          <p:stCondLst>
                                            <p:cond delay="1668"/>
                                          </p:stCondLst>
                                        </p:cTn>
                                        <p:tgtEl>
                                          <p:spTgt spid="1048619">
                                            <p:txEl>
                                              <p:pRg st="0" end="0"/>
                                            </p:txEl>
                                          </p:spTgt>
                                        </p:tgtEl>
                                      </p:cBhvr>
                                      <p:to x="100000" y="100000"/>
                                    </p:animScale>
                                    <p:animScale>
                                      <p:cBhvr>
                                        <p:cTn id="73" dur="26">
                                          <p:stCondLst>
                                            <p:cond delay="1808"/>
                                          </p:stCondLst>
                                        </p:cTn>
                                        <p:tgtEl>
                                          <p:spTgt spid="1048619">
                                            <p:txEl>
                                              <p:pRg st="0" end="0"/>
                                            </p:txEl>
                                          </p:spTgt>
                                        </p:tgtEl>
                                      </p:cBhvr>
                                      <p:to x="100000" y="95000"/>
                                    </p:animScale>
                                    <p:animScale>
                                      <p:cBhvr>
                                        <p:cTn id="74" dur="166" decel="50000">
                                          <p:stCondLst>
                                            <p:cond delay="1834"/>
                                          </p:stCondLst>
                                        </p:cTn>
                                        <p:tgtEl>
                                          <p:spTgt spid="1048619">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048619">
                                            <p:txEl>
                                              <p:pRg st="1" end="1"/>
                                            </p:txEl>
                                          </p:spTgt>
                                        </p:tgtEl>
                                        <p:attrNameLst>
                                          <p:attrName>style.visibility</p:attrName>
                                        </p:attrNameLst>
                                      </p:cBhvr>
                                      <p:to>
                                        <p:strVal val="visible"/>
                                      </p:to>
                                    </p:set>
                                    <p:animEffect transition="in" filter="wipe(down)">
                                      <p:cBhvr>
                                        <p:cTn id="79" dur="580">
                                          <p:stCondLst>
                                            <p:cond delay="0"/>
                                          </p:stCondLst>
                                        </p:cTn>
                                        <p:tgtEl>
                                          <p:spTgt spid="1048619">
                                            <p:txEl>
                                              <p:pRg st="1" end="1"/>
                                            </p:txEl>
                                          </p:spTgt>
                                        </p:tgtEl>
                                      </p:cBhvr>
                                    </p:animEffect>
                                    <p:anim calcmode="lin" valueType="num">
                                      <p:cBhvr>
                                        <p:cTn id="80" dur="1822" tmFilter="0,0; 0.14,0.36; 0.43,0.73; 0.71,0.91; 1.0,1.0">
                                          <p:stCondLst>
                                            <p:cond delay="0"/>
                                          </p:stCondLst>
                                        </p:cTn>
                                        <p:tgtEl>
                                          <p:spTgt spid="1048619">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48619">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48619">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48619">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48619">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048619">
                                            <p:txEl>
                                              <p:pRg st="1" end="1"/>
                                            </p:txEl>
                                          </p:spTgt>
                                        </p:tgtEl>
                                      </p:cBhvr>
                                      <p:to x="100000" y="60000"/>
                                    </p:animScale>
                                    <p:animScale>
                                      <p:cBhvr>
                                        <p:cTn id="86" dur="166" decel="50000">
                                          <p:stCondLst>
                                            <p:cond delay="676"/>
                                          </p:stCondLst>
                                        </p:cTn>
                                        <p:tgtEl>
                                          <p:spTgt spid="1048619">
                                            <p:txEl>
                                              <p:pRg st="1" end="1"/>
                                            </p:txEl>
                                          </p:spTgt>
                                        </p:tgtEl>
                                      </p:cBhvr>
                                      <p:to x="100000" y="100000"/>
                                    </p:animScale>
                                    <p:animScale>
                                      <p:cBhvr>
                                        <p:cTn id="87" dur="26">
                                          <p:stCondLst>
                                            <p:cond delay="1312"/>
                                          </p:stCondLst>
                                        </p:cTn>
                                        <p:tgtEl>
                                          <p:spTgt spid="1048619">
                                            <p:txEl>
                                              <p:pRg st="1" end="1"/>
                                            </p:txEl>
                                          </p:spTgt>
                                        </p:tgtEl>
                                      </p:cBhvr>
                                      <p:to x="100000" y="80000"/>
                                    </p:animScale>
                                    <p:animScale>
                                      <p:cBhvr>
                                        <p:cTn id="88" dur="166" decel="50000">
                                          <p:stCondLst>
                                            <p:cond delay="1338"/>
                                          </p:stCondLst>
                                        </p:cTn>
                                        <p:tgtEl>
                                          <p:spTgt spid="1048619">
                                            <p:txEl>
                                              <p:pRg st="1" end="1"/>
                                            </p:txEl>
                                          </p:spTgt>
                                        </p:tgtEl>
                                      </p:cBhvr>
                                      <p:to x="100000" y="100000"/>
                                    </p:animScale>
                                    <p:animScale>
                                      <p:cBhvr>
                                        <p:cTn id="89" dur="26">
                                          <p:stCondLst>
                                            <p:cond delay="1642"/>
                                          </p:stCondLst>
                                        </p:cTn>
                                        <p:tgtEl>
                                          <p:spTgt spid="1048619">
                                            <p:txEl>
                                              <p:pRg st="1" end="1"/>
                                            </p:txEl>
                                          </p:spTgt>
                                        </p:tgtEl>
                                      </p:cBhvr>
                                      <p:to x="100000" y="90000"/>
                                    </p:animScale>
                                    <p:animScale>
                                      <p:cBhvr>
                                        <p:cTn id="90" dur="166" decel="50000">
                                          <p:stCondLst>
                                            <p:cond delay="1668"/>
                                          </p:stCondLst>
                                        </p:cTn>
                                        <p:tgtEl>
                                          <p:spTgt spid="1048619">
                                            <p:txEl>
                                              <p:pRg st="1" end="1"/>
                                            </p:txEl>
                                          </p:spTgt>
                                        </p:tgtEl>
                                      </p:cBhvr>
                                      <p:to x="100000" y="100000"/>
                                    </p:animScale>
                                    <p:animScale>
                                      <p:cBhvr>
                                        <p:cTn id="91" dur="26">
                                          <p:stCondLst>
                                            <p:cond delay="1808"/>
                                          </p:stCondLst>
                                        </p:cTn>
                                        <p:tgtEl>
                                          <p:spTgt spid="1048619">
                                            <p:txEl>
                                              <p:pRg st="1" end="1"/>
                                            </p:txEl>
                                          </p:spTgt>
                                        </p:tgtEl>
                                      </p:cBhvr>
                                      <p:to x="100000" y="95000"/>
                                    </p:animScale>
                                    <p:animScale>
                                      <p:cBhvr>
                                        <p:cTn id="92" dur="166" decel="50000">
                                          <p:stCondLst>
                                            <p:cond delay="1834"/>
                                          </p:stCondLst>
                                        </p:cTn>
                                        <p:tgtEl>
                                          <p:spTgt spid="1048619">
                                            <p:txEl>
                                              <p:pRg st="1" end="1"/>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048619">
                                            <p:txEl>
                                              <p:pRg st="2" end="2"/>
                                            </p:txEl>
                                          </p:spTgt>
                                        </p:tgtEl>
                                        <p:attrNameLst>
                                          <p:attrName>style.visibility</p:attrName>
                                        </p:attrNameLst>
                                      </p:cBhvr>
                                      <p:to>
                                        <p:strVal val="visible"/>
                                      </p:to>
                                    </p:set>
                                    <p:animEffect transition="in" filter="wipe(down)">
                                      <p:cBhvr>
                                        <p:cTn id="97" dur="580">
                                          <p:stCondLst>
                                            <p:cond delay="0"/>
                                          </p:stCondLst>
                                        </p:cTn>
                                        <p:tgtEl>
                                          <p:spTgt spid="1048619">
                                            <p:txEl>
                                              <p:pRg st="2" end="2"/>
                                            </p:txEl>
                                          </p:spTgt>
                                        </p:tgtEl>
                                      </p:cBhvr>
                                    </p:animEffect>
                                    <p:anim calcmode="lin" valueType="num">
                                      <p:cBhvr>
                                        <p:cTn id="98" dur="1822" tmFilter="0,0; 0.14,0.36; 0.43,0.73; 0.71,0.91; 1.0,1.0">
                                          <p:stCondLst>
                                            <p:cond delay="0"/>
                                          </p:stCondLst>
                                        </p:cTn>
                                        <p:tgtEl>
                                          <p:spTgt spid="1048619">
                                            <p:txEl>
                                              <p:pRg st="2" end="2"/>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48619">
                                            <p:txEl>
                                              <p:pRg st="2" end="2"/>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48619">
                                            <p:txEl>
                                              <p:pRg st="2" end="2"/>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48619">
                                            <p:txEl>
                                              <p:pRg st="2" end="2"/>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48619">
                                            <p:txEl>
                                              <p:pRg st="2" end="2"/>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48619">
                                            <p:txEl>
                                              <p:pRg st="2" end="2"/>
                                            </p:txEl>
                                          </p:spTgt>
                                        </p:tgtEl>
                                      </p:cBhvr>
                                      <p:to x="100000" y="60000"/>
                                    </p:animScale>
                                    <p:animScale>
                                      <p:cBhvr>
                                        <p:cTn id="104" dur="166" decel="50000">
                                          <p:stCondLst>
                                            <p:cond delay="676"/>
                                          </p:stCondLst>
                                        </p:cTn>
                                        <p:tgtEl>
                                          <p:spTgt spid="1048619">
                                            <p:txEl>
                                              <p:pRg st="2" end="2"/>
                                            </p:txEl>
                                          </p:spTgt>
                                        </p:tgtEl>
                                      </p:cBhvr>
                                      <p:to x="100000" y="100000"/>
                                    </p:animScale>
                                    <p:animScale>
                                      <p:cBhvr>
                                        <p:cTn id="105" dur="26">
                                          <p:stCondLst>
                                            <p:cond delay="1312"/>
                                          </p:stCondLst>
                                        </p:cTn>
                                        <p:tgtEl>
                                          <p:spTgt spid="1048619">
                                            <p:txEl>
                                              <p:pRg st="2" end="2"/>
                                            </p:txEl>
                                          </p:spTgt>
                                        </p:tgtEl>
                                      </p:cBhvr>
                                      <p:to x="100000" y="80000"/>
                                    </p:animScale>
                                    <p:animScale>
                                      <p:cBhvr>
                                        <p:cTn id="106" dur="166" decel="50000">
                                          <p:stCondLst>
                                            <p:cond delay="1338"/>
                                          </p:stCondLst>
                                        </p:cTn>
                                        <p:tgtEl>
                                          <p:spTgt spid="1048619">
                                            <p:txEl>
                                              <p:pRg st="2" end="2"/>
                                            </p:txEl>
                                          </p:spTgt>
                                        </p:tgtEl>
                                      </p:cBhvr>
                                      <p:to x="100000" y="100000"/>
                                    </p:animScale>
                                    <p:animScale>
                                      <p:cBhvr>
                                        <p:cTn id="107" dur="26">
                                          <p:stCondLst>
                                            <p:cond delay="1642"/>
                                          </p:stCondLst>
                                        </p:cTn>
                                        <p:tgtEl>
                                          <p:spTgt spid="1048619">
                                            <p:txEl>
                                              <p:pRg st="2" end="2"/>
                                            </p:txEl>
                                          </p:spTgt>
                                        </p:tgtEl>
                                      </p:cBhvr>
                                      <p:to x="100000" y="90000"/>
                                    </p:animScale>
                                    <p:animScale>
                                      <p:cBhvr>
                                        <p:cTn id="108" dur="166" decel="50000">
                                          <p:stCondLst>
                                            <p:cond delay="1668"/>
                                          </p:stCondLst>
                                        </p:cTn>
                                        <p:tgtEl>
                                          <p:spTgt spid="1048619">
                                            <p:txEl>
                                              <p:pRg st="2" end="2"/>
                                            </p:txEl>
                                          </p:spTgt>
                                        </p:tgtEl>
                                      </p:cBhvr>
                                      <p:to x="100000" y="100000"/>
                                    </p:animScale>
                                    <p:animScale>
                                      <p:cBhvr>
                                        <p:cTn id="109" dur="26">
                                          <p:stCondLst>
                                            <p:cond delay="1808"/>
                                          </p:stCondLst>
                                        </p:cTn>
                                        <p:tgtEl>
                                          <p:spTgt spid="1048619">
                                            <p:txEl>
                                              <p:pRg st="2" end="2"/>
                                            </p:txEl>
                                          </p:spTgt>
                                        </p:tgtEl>
                                      </p:cBhvr>
                                      <p:to x="100000" y="95000"/>
                                    </p:animScale>
                                    <p:animScale>
                                      <p:cBhvr>
                                        <p:cTn id="110" dur="166" decel="50000">
                                          <p:stCondLst>
                                            <p:cond delay="1834"/>
                                          </p:stCondLst>
                                        </p:cTn>
                                        <p:tgtEl>
                                          <p:spTgt spid="1048619">
                                            <p:txEl>
                                              <p:pRg st="2" end="2"/>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048619">
                                            <p:txEl>
                                              <p:pRg st="3" end="3"/>
                                            </p:txEl>
                                          </p:spTgt>
                                        </p:tgtEl>
                                        <p:attrNameLst>
                                          <p:attrName>style.visibility</p:attrName>
                                        </p:attrNameLst>
                                      </p:cBhvr>
                                      <p:to>
                                        <p:strVal val="visible"/>
                                      </p:to>
                                    </p:set>
                                    <p:animEffect transition="in" filter="wipe(down)">
                                      <p:cBhvr>
                                        <p:cTn id="115" dur="580">
                                          <p:stCondLst>
                                            <p:cond delay="0"/>
                                          </p:stCondLst>
                                        </p:cTn>
                                        <p:tgtEl>
                                          <p:spTgt spid="1048619">
                                            <p:txEl>
                                              <p:pRg st="3" end="3"/>
                                            </p:txEl>
                                          </p:spTgt>
                                        </p:tgtEl>
                                      </p:cBhvr>
                                    </p:animEffect>
                                    <p:anim calcmode="lin" valueType="num">
                                      <p:cBhvr>
                                        <p:cTn id="116" dur="1822" tmFilter="0,0; 0.14,0.36; 0.43,0.73; 0.71,0.91; 1.0,1.0">
                                          <p:stCondLst>
                                            <p:cond delay="0"/>
                                          </p:stCondLst>
                                        </p:cTn>
                                        <p:tgtEl>
                                          <p:spTgt spid="1048619">
                                            <p:txEl>
                                              <p:pRg st="3" end="3"/>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48619">
                                            <p:txEl>
                                              <p:pRg st="3" end="3"/>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48619">
                                            <p:txEl>
                                              <p:pRg st="3" end="3"/>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48619">
                                            <p:txEl>
                                              <p:pRg st="3" end="3"/>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48619">
                                            <p:txEl>
                                              <p:pRg st="3" end="3"/>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48619">
                                            <p:txEl>
                                              <p:pRg st="3" end="3"/>
                                            </p:txEl>
                                          </p:spTgt>
                                        </p:tgtEl>
                                      </p:cBhvr>
                                      <p:to x="100000" y="60000"/>
                                    </p:animScale>
                                    <p:animScale>
                                      <p:cBhvr>
                                        <p:cTn id="122" dur="166" decel="50000">
                                          <p:stCondLst>
                                            <p:cond delay="676"/>
                                          </p:stCondLst>
                                        </p:cTn>
                                        <p:tgtEl>
                                          <p:spTgt spid="1048619">
                                            <p:txEl>
                                              <p:pRg st="3" end="3"/>
                                            </p:txEl>
                                          </p:spTgt>
                                        </p:tgtEl>
                                      </p:cBhvr>
                                      <p:to x="100000" y="100000"/>
                                    </p:animScale>
                                    <p:animScale>
                                      <p:cBhvr>
                                        <p:cTn id="123" dur="26">
                                          <p:stCondLst>
                                            <p:cond delay="1312"/>
                                          </p:stCondLst>
                                        </p:cTn>
                                        <p:tgtEl>
                                          <p:spTgt spid="1048619">
                                            <p:txEl>
                                              <p:pRg st="3" end="3"/>
                                            </p:txEl>
                                          </p:spTgt>
                                        </p:tgtEl>
                                      </p:cBhvr>
                                      <p:to x="100000" y="80000"/>
                                    </p:animScale>
                                    <p:animScale>
                                      <p:cBhvr>
                                        <p:cTn id="124" dur="166" decel="50000">
                                          <p:stCondLst>
                                            <p:cond delay="1338"/>
                                          </p:stCondLst>
                                        </p:cTn>
                                        <p:tgtEl>
                                          <p:spTgt spid="1048619">
                                            <p:txEl>
                                              <p:pRg st="3" end="3"/>
                                            </p:txEl>
                                          </p:spTgt>
                                        </p:tgtEl>
                                      </p:cBhvr>
                                      <p:to x="100000" y="100000"/>
                                    </p:animScale>
                                    <p:animScale>
                                      <p:cBhvr>
                                        <p:cTn id="125" dur="26">
                                          <p:stCondLst>
                                            <p:cond delay="1642"/>
                                          </p:stCondLst>
                                        </p:cTn>
                                        <p:tgtEl>
                                          <p:spTgt spid="1048619">
                                            <p:txEl>
                                              <p:pRg st="3" end="3"/>
                                            </p:txEl>
                                          </p:spTgt>
                                        </p:tgtEl>
                                      </p:cBhvr>
                                      <p:to x="100000" y="90000"/>
                                    </p:animScale>
                                    <p:animScale>
                                      <p:cBhvr>
                                        <p:cTn id="126" dur="166" decel="50000">
                                          <p:stCondLst>
                                            <p:cond delay="1668"/>
                                          </p:stCondLst>
                                        </p:cTn>
                                        <p:tgtEl>
                                          <p:spTgt spid="1048619">
                                            <p:txEl>
                                              <p:pRg st="3" end="3"/>
                                            </p:txEl>
                                          </p:spTgt>
                                        </p:tgtEl>
                                      </p:cBhvr>
                                      <p:to x="100000" y="100000"/>
                                    </p:animScale>
                                    <p:animScale>
                                      <p:cBhvr>
                                        <p:cTn id="127" dur="26">
                                          <p:stCondLst>
                                            <p:cond delay="1808"/>
                                          </p:stCondLst>
                                        </p:cTn>
                                        <p:tgtEl>
                                          <p:spTgt spid="1048619">
                                            <p:txEl>
                                              <p:pRg st="3" end="3"/>
                                            </p:txEl>
                                          </p:spTgt>
                                        </p:tgtEl>
                                      </p:cBhvr>
                                      <p:to x="100000" y="95000"/>
                                    </p:animScale>
                                    <p:animScale>
                                      <p:cBhvr>
                                        <p:cTn id="128" dur="166" decel="50000">
                                          <p:stCondLst>
                                            <p:cond delay="1834"/>
                                          </p:stCondLst>
                                        </p:cTn>
                                        <p:tgtEl>
                                          <p:spTgt spid="1048619">
                                            <p:txEl>
                                              <p:pRg st="3" end="3"/>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048619">
                                            <p:txEl>
                                              <p:pRg st="4" end="4"/>
                                            </p:txEl>
                                          </p:spTgt>
                                        </p:tgtEl>
                                        <p:attrNameLst>
                                          <p:attrName>style.visibility</p:attrName>
                                        </p:attrNameLst>
                                      </p:cBhvr>
                                      <p:to>
                                        <p:strVal val="visible"/>
                                      </p:to>
                                    </p:set>
                                    <p:animEffect transition="in" filter="wipe(down)">
                                      <p:cBhvr>
                                        <p:cTn id="133" dur="580">
                                          <p:stCondLst>
                                            <p:cond delay="0"/>
                                          </p:stCondLst>
                                        </p:cTn>
                                        <p:tgtEl>
                                          <p:spTgt spid="1048619">
                                            <p:txEl>
                                              <p:pRg st="4" end="4"/>
                                            </p:txEl>
                                          </p:spTgt>
                                        </p:tgtEl>
                                      </p:cBhvr>
                                    </p:animEffect>
                                    <p:anim calcmode="lin" valueType="num">
                                      <p:cBhvr>
                                        <p:cTn id="134" dur="1822" tmFilter="0,0; 0.14,0.36; 0.43,0.73; 0.71,0.91; 1.0,1.0">
                                          <p:stCondLst>
                                            <p:cond delay="0"/>
                                          </p:stCondLst>
                                        </p:cTn>
                                        <p:tgtEl>
                                          <p:spTgt spid="1048619">
                                            <p:txEl>
                                              <p:pRg st="4" end="4"/>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048619">
                                            <p:txEl>
                                              <p:pRg st="4" end="4"/>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048619">
                                            <p:txEl>
                                              <p:pRg st="4" end="4"/>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048619">
                                            <p:txEl>
                                              <p:pRg st="4" end="4"/>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048619">
                                            <p:txEl>
                                              <p:pRg st="4" end="4"/>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1048619">
                                            <p:txEl>
                                              <p:pRg st="4" end="4"/>
                                            </p:txEl>
                                          </p:spTgt>
                                        </p:tgtEl>
                                      </p:cBhvr>
                                      <p:to x="100000" y="60000"/>
                                    </p:animScale>
                                    <p:animScale>
                                      <p:cBhvr>
                                        <p:cTn id="140" dur="166" decel="50000">
                                          <p:stCondLst>
                                            <p:cond delay="676"/>
                                          </p:stCondLst>
                                        </p:cTn>
                                        <p:tgtEl>
                                          <p:spTgt spid="1048619">
                                            <p:txEl>
                                              <p:pRg st="4" end="4"/>
                                            </p:txEl>
                                          </p:spTgt>
                                        </p:tgtEl>
                                      </p:cBhvr>
                                      <p:to x="100000" y="100000"/>
                                    </p:animScale>
                                    <p:animScale>
                                      <p:cBhvr>
                                        <p:cTn id="141" dur="26">
                                          <p:stCondLst>
                                            <p:cond delay="1312"/>
                                          </p:stCondLst>
                                        </p:cTn>
                                        <p:tgtEl>
                                          <p:spTgt spid="1048619">
                                            <p:txEl>
                                              <p:pRg st="4" end="4"/>
                                            </p:txEl>
                                          </p:spTgt>
                                        </p:tgtEl>
                                      </p:cBhvr>
                                      <p:to x="100000" y="80000"/>
                                    </p:animScale>
                                    <p:animScale>
                                      <p:cBhvr>
                                        <p:cTn id="142" dur="166" decel="50000">
                                          <p:stCondLst>
                                            <p:cond delay="1338"/>
                                          </p:stCondLst>
                                        </p:cTn>
                                        <p:tgtEl>
                                          <p:spTgt spid="1048619">
                                            <p:txEl>
                                              <p:pRg st="4" end="4"/>
                                            </p:txEl>
                                          </p:spTgt>
                                        </p:tgtEl>
                                      </p:cBhvr>
                                      <p:to x="100000" y="100000"/>
                                    </p:animScale>
                                    <p:animScale>
                                      <p:cBhvr>
                                        <p:cTn id="143" dur="26">
                                          <p:stCondLst>
                                            <p:cond delay="1642"/>
                                          </p:stCondLst>
                                        </p:cTn>
                                        <p:tgtEl>
                                          <p:spTgt spid="1048619">
                                            <p:txEl>
                                              <p:pRg st="4" end="4"/>
                                            </p:txEl>
                                          </p:spTgt>
                                        </p:tgtEl>
                                      </p:cBhvr>
                                      <p:to x="100000" y="90000"/>
                                    </p:animScale>
                                    <p:animScale>
                                      <p:cBhvr>
                                        <p:cTn id="144" dur="166" decel="50000">
                                          <p:stCondLst>
                                            <p:cond delay="1668"/>
                                          </p:stCondLst>
                                        </p:cTn>
                                        <p:tgtEl>
                                          <p:spTgt spid="1048619">
                                            <p:txEl>
                                              <p:pRg st="4" end="4"/>
                                            </p:txEl>
                                          </p:spTgt>
                                        </p:tgtEl>
                                      </p:cBhvr>
                                      <p:to x="100000" y="100000"/>
                                    </p:animScale>
                                    <p:animScale>
                                      <p:cBhvr>
                                        <p:cTn id="145" dur="26">
                                          <p:stCondLst>
                                            <p:cond delay="1808"/>
                                          </p:stCondLst>
                                        </p:cTn>
                                        <p:tgtEl>
                                          <p:spTgt spid="1048619">
                                            <p:txEl>
                                              <p:pRg st="4" end="4"/>
                                            </p:txEl>
                                          </p:spTgt>
                                        </p:tgtEl>
                                      </p:cBhvr>
                                      <p:to x="100000" y="95000"/>
                                    </p:animScale>
                                    <p:animScale>
                                      <p:cBhvr>
                                        <p:cTn id="146" dur="166" decel="50000">
                                          <p:stCondLst>
                                            <p:cond delay="1834"/>
                                          </p:stCondLst>
                                        </p:cTn>
                                        <p:tgtEl>
                                          <p:spTgt spid="1048619">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build="p" animBg="1"/>
      <p:bldP spid="1048619"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Content Placeholder 2"/>
          <p:cNvSpPr>
            <a:spLocks noGrp="1"/>
          </p:cNvSpPr>
          <p:nvPr>
            <p:ph idx="1"/>
          </p:nvPr>
        </p:nvSpPr>
        <p:spPr>
          <a:xfrm>
            <a:off x="228600" y="1600200"/>
            <a:ext cx="8534400" cy="5257800"/>
          </a:xfrm>
        </p:spPr>
        <p:txBody>
          <a:bodyPr/>
          <a:lstStyle/>
          <a:p>
            <a:pPr eaLnBrk="1" hangingPunct="1"/>
            <a:r>
              <a:rPr lang="en-US" altLang="en-US" b="1" dirty="0" smtClean="0">
                <a:latin typeface="Arial Narrow" pitchFamily="34" charset="0"/>
              </a:rPr>
              <a:t>Will not be the same everywhere</a:t>
            </a:r>
          </a:p>
          <a:p>
            <a:pPr lvl="1" eaLnBrk="1" hangingPunct="1"/>
            <a:r>
              <a:rPr lang="en-US" altLang="en-US" b="1" dirty="0" smtClean="0">
                <a:latin typeface="Arial Narrow" pitchFamily="34" charset="0"/>
              </a:rPr>
              <a:t>Some places will be wetter, others will be drier</a:t>
            </a:r>
          </a:p>
          <a:p>
            <a:pPr lvl="1" eaLnBrk="1" hangingPunct="1"/>
            <a:r>
              <a:rPr lang="en-US" altLang="en-US" b="1" dirty="0" smtClean="0">
                <a:latin typeface="Arial Narrow" pitchFamily="34" charset="0"/>
              </a:rPr>
              <a:t>Polar regions will see greater increases in temperature than tropical regions</a:t>
            </a:r>
          </a:p>
          <a:p>
            <a:pPr eaLnBrk="1" hangingPunct="1"/>
            <a:r>
              <a:rPr lang="en-US" altLang="en-US" b="1" dirty="0" smtClean="0">
                <a:latin typeface="Arial Narrow" pitchFamily="34" charset="0"/>
              </a:rPr>
              <a:t>Includes changes in</a:t>
            </a:r>
          </a:p>
          <a:p>
            <a:pPr lvl="1" eaLnBrk="1" hangingPunct="1"/>
            <a:r>
              <a:rPr lang="en-US" altLang="en-US" b="1" dirty="0" smtClean="0">
                <a:latin typeface="Arial Narrow" pitchFamily="34" charset="0"/>
              </a:rPr>
              <a:t>Earth’s average temperature</a:t>
            </a:r>
          </a:p>
          <a:p>
            <a:pPr lvl="1" eaLnBrk="1" hangingPunct="1"/>
            <a:r>
              <a:rPr lang="en-US" altLang="en-US" b="1" dirty="0" smtClean="0">
                <a:latin typeface="Arial Narrow" pitchFamily="34" charset="0"/>
              </a:rPr>
              <a:t>Patterns and amounts of precipitation</a:t>
            </a:r>
          </a:p>
          <a:p>
            <a:pPr lvl="1" eaLnBrk="1" hangingPunct="1"/>
            <a:r>
              <a:rPr lang="en-US" altLang="en-US" b="1" dirty="0" smtClean="0">
                <a:latin typeface="Arial Narrow" pitchFamily="34" charset="0"/>
              </a:rPr>
              <a:t>Ice and snow cover</a:t>
            </a:r>
          </a:p>
          <a:p>
            <a:pPr lvl="1" eaLnBrk="1" hangingPunct="1"/>
            <a:r>
              <a:rPr lang="en-US" altLang="en-US" b="1" dirty="0" smtClean="0">
                <a:latin typeface="Arial Narrow" pitchFamily="34" charset="0"/>
              </a:rPr>
              <a:t>Sea level</a:t>
            </a:r>
          </a:p>
          <a:p>
            <a:pPr lvl="1" eaLnBrk="1" hangingPunct="1"/>
            <a:r>
              <a:rPr lang="en-US" altLang="en-US" b="1" dirty="0" smtClean="0">
                <a:latin typeface="Arial Narrow" pitchFamily="34" charset="0"/>
              </a:rPr>
              <a:t>Extreme weather events</a:t>
            </a:r>
          </a:p>
          <a:p>
            <a:pPr lvl="2"/>
            <a:r>
              <a:rPr lang="en-US" altLang="en-US" b="1" dirty="0" smtClean="0">
                <a:latin typeface="Arial Narrow" pitchFamily="34" charset="0"/>
              </a:rPr>
              <a:t>Drought </a:t>
            </a:r>
          </a:p>
          <a:p>
            <a:pPr lvl="2"/>
            <a:r>
              <a:rPr lang="en-US" altLang="en-US" b="1" dirty="0" smtClean="0">
                <a:latin typeface="Arial Narrow" pitchFamily="34" charset="0"/>
              </a:rPr>
              <a:t>Flooding </a:t>
            </a:r>
          </a:p>
          <a:p>
            <a:pPr eaLnBrk="1" hangingPunct="1"/>
            <a:endParaRPr lang="en-US" altLang="en-US" b="1" dirty="0" smtClean="0">
              <a:latin typeface="Arial Narrow" pitchFamily="34" charset="0"/>
            </a:endParaRPr>
          </a:p>
        </p:txBody>
      </p:sp>
      <p:sp>
        <p:nvSpPr>
          <p:cNvPr id="1048652" name="Rectangle 5"/>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dirty="0">
              <a:solidFill>
                <a:prstClr val="white"/>
              </a:solidFill>
              <a:latin typeface="+mn-lt"/>
              <a:ea typeface="MS PGothic" pitchFamily="34" charset="-128"/>
            </a:endParaRPr>
          </a:p>
        </p:txBody>
      </p:sp>
      <p:sp>
        <p:nvSpPr>
          <p:cNvPr id="1048653" name="Title 1"/>
          <p:cNvSpPr>
            <a:spLocks noGrp="1"/>
          </p:cNvSpPr>
          <p:nvPr>
            <p:ph type="title"/>
          </p:nvPr>
        </p:nvSpPr>
        <p:spPr>
          <a:xfrm>
            <a:off x="0" y="346075"/>
            <a:ext cx="9144000" cy="1143000"/>
          </a:xfrm>
          <a:solidFill>
            <a:srgbClr val="278B57"/>
          </a:solidFill>
          <a:ln w="19050">
            <a:solidFill>
              <a:srgbClr val="1B5C75"/>
            </a:solidFill>
            <a:prstDash val="sysDash"/>
          </a:ln>
        </p:spPr>
        <p:txBody>
          <a:bodyPr/>
          <a:lstStyle/>
          <a:p>
            <a:pPr eaLnBrk="1" hangingPunct="1"/>
            <a:r>
              <a:rPr lang="en-US" altLang="en-US" sz="3600" b="1" dirty="0" smtClean="0">
                <a:solidFill>
                  <a:schemeClr val="bg1"/>
                </a:solidFill>
                <a:latin typeface="Georgia" pitchFamily="18" charset="0"/>
              </a:rPr>
              <a:t>Evidence of Climate Change</a:t>
            </a:r>
            <a:endParaRPr lang="en-US" altLang="en-US" sz="3600" b="1" dirty="0" smtClean="0">
              <a:latin typeface="Georgia"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7" name="Rectangle 7"/>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dirty="0">
              <a:solidFill>
                <a:prstClr val="white"/>
              </a:solidFill>
              <a:latin typeface="+mn-lt"/>
              <a:ea typeface="MS PGothic" pitchFamily="34" charset="-128"/>
            </a:endParaRPr>
          </a:p>
        </p:txBody>
      </p:sp>
      <p:sp>
        <p:nvSpPr>
          <p:cNvPr id="1048658" name="Title 1"/>
          <p:cNvSpPr>
            <a:spLocks noGrp="1"/>
          </p:cNvSpPr>
          <p:nvPr>
            <p:ph type="title"/>
          </p:nvPr>
        </p:nvSpPr>
        <p:spPr>
          <a:xfrm>
            <a:off x="0" y="0"/>
            <a:ext cx="9144000" cy="1143000"/>
          </a:xfrm>
          <a:solidFill>
            <a:srgbClr val="278B57"/>
          </a:solidFill>
          <a:ln w="19050">
            <a:solidFill>
              <a:srgbClr val="1B5C75"/>
            </a:solidFill>
            <a:prstDash val="sysDash"/>
          </a:ln>
        </p:spPr>
        <p:txBody>
          <a:bodyPr/>
          <a:lstStyle/>
          <a:p>
            <a:pPr eaLnBrk="1" hangingPunct="1"/>
            <a:r>
              <a:rPr lang="en-US" altLang="en-US" sz="3600" b="1" dirty="0" smtClean="0">
                <a:solidFill>
                  <a:schemeClr val="bg1"/>
                </a:solidFill>
                <a:latin typeface="Georgia" pitchFamily="18" charset="0"/>
              </a:rPr>
              <a:t>1. Temperature (1880-2010)</a:t>
            </a:r>
            <a:endParaRPr lang="en-US" altLang="en-US" sz="3600" b="1" dirty="0" smtClean="0">
              <a:latin typeface="Georgia" pitchFamily="18" charset="0"/>
            </a:endParaRPr>
          </a:p>
        </p:txBody>
      </p:sp>
      <p:pic>
        <p:nvPicPr>
          <p:cNvPr id="2097155" name="Picture 3"/>
          <p:cNvPicPr>
            <a:picLocks noChangeAspect="1" noChangeArrowheads="1"/>
          </p:cNvPicPr>
          <p:nvPr/>
        </p:nvPicPr>
        <p:blipFill>
          <a:blip r:embed="rId3"/>
          <a:srcRect/>
          <a:stretch>
            <a:fillRect/>
          </a:stretch>
        </p:blipFill>
        <p:spPr bwMode="auto">
          <a:xfrm>
            <a:off x="228601" y="1118876"/>
            <a:ext cx="8002588" cy="5629587"/>
          </a:xfrm>
          <a:prstGeom prst="rect">
            <a:avLst/>
          </a:prstGeom>
          <a:noFill/>
          <a:ln w="38100">
            <a:solidFill>
              <a:srgbClr val="1B5C75"/>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2" name="Rectangle 6"/>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a:solidFill>
                <a:prstClr val="white"/>
              </a:solidFill>
              <a:latin typeface="+mn-lt"/>
              <a:ea typeface="MS PGothic" pitchFamily="34" charset="-128"/>
            </a:endParaRPr>
          </a:p>
        </p:txBody>
      </p:sp>
      <p:sp>
        <p:nvSpPr>
          <p:cNvPr id="1048663" name="Title 1"/>
          <p:cNvSpPr>
            <a:spLocks noGrp="1"/>
          </p:cNvSpPr>
          <p:nvPr>
            <p:ph type="title"/>
          </p:nvPr>
        </p:nvSpPr>
        <p:spPr>
          <a:xfrm>
            <a:off x="0" y="346075"/>
            <a:ext cx="9144000" cy="1143000"/>
          </a:xfrm>
          <a:solidFill>
            <a:srgbClr val="278B57"/>
          </a:solidFill>
          <a:ln w="19050">
            <a:solidFill>
              <a:srgbClr val="1B5C75"/>
            </a:solidFill>
            <a:prstDash val="sysDash"/>
          </a:ln>
        </p:spPr>
        <p:txBody>
          <a:bodyPr/>
          <a:lstStyle/>
          <a:p>
            <a:pPr eaLnBrk="1" hangingPunct="1"/>
            <a:r>
              <a:rPr lang="en-US" altLang="en-US" sz="3600" b="1" smtClean="0">
                <a:solidFill>
                  <a:schemeClr val="bg1"/>
                </a:solidFill>
                <a:latin typeface="Georgia" pitchFamily="18" charset="0"/>
              </a:rPr>
              <a:t>1. Temperature (1000-2000)</a:t>
            </a:r>
            <a:endParaRPr lang="en-US" altLang="en-US" sz="3600" b="1" smtClean="0">
              <a:latin typeface="Georgia" pitchFamily="18" charset="0"/>
            </a:endParaRPr>
          </a:p>
        </p:txBody>
      </p:sp>
      <p:pic>
        <p:nvPicPr>
          <p:cNvPr id="2097156" name="Picture 1"/>
          <p:cNvPicPr>
            <a:picLocks noChangeAspect="1" noChangeArrowheads="1"/>
          </p:cNvPicPr>
          <p:nvPr/>
        </p:nvPicPr>
        <p:blipFill>
          <a:blip r:embed="rId3"/>
          <a:srcRect/>
          <a:stretch>
            <a:fillRect/>
          </a:stretch>
        </p:blipFill>
        <p:spPr bwMode="auto">
          <a:xfrm>
            <a:off x="1409700" y="2155825"/>
            <a:ext cx="6324600" cy="4397375"/>
          </a:xfrm>
          <a:prstGeom prst="rect">
            <a:avLst/>
          </a:prstGeom>
          <a:noFill/>
          <a:ln w="38100">
            <a:solidFill>
              <a:srgbClr val="1B5C75"/>
            </a:solidFill>
            <a:miter lim="800000"/>
            <a:headEnd/>
            <a:tailEnd/>
          </a:ln>
        </p:spPr>
      </p:pic>
      <p:sp>
        <p:nvSpPr>
          <p:cNvPr id="1048664" name="TextBox 4"/>
          <p:cNvSpPr txBox="1">
            <a:spLocks noChangeArrowheads="1"/>
          </p:cNvSpPr>
          <p:nvPr/>
        </p:nvSpPr>
        <p:spPr bwMode="auto">
          <a:xfrm>
            <a:off x="341313" y="1600200"/>
            <a:ext cx="8382000" cy="461963"/>
          </a:xfrm>
          <a:prstGeom prst="rect">
            <a:avLst/>
          </a:prstGeom>
          <a:noFill/>
          <a:ln w="9525">
            <a:noFill/>
            <a:miter lim="800000"/>
            <a:headEnd/>
            <a:tailEnd/>
          </a:ln>
        </p:spPr>
        <p:txBody>
          <a:bodyPr>
            <a:spAutoFit/>
          </a:bodyPr>
          <a:lstStyle/>
          <a:p>
            <a:pPr algn="ctr"/>
            <a:r>
              <a:rPr lang="en-US" sz="2400" b="1">
                <a:latin typeface="Arial Narrow" pitchFamily="34" charset="0"/>
              </a:rPr>
              <a:t>Variations of the Earth’s surface temperature for the past 1,000 years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Content Placeholder 9" descr="11-Southeast-pg-111%20top.jpg"/>
          <p:cNvPicPr>
            <a:picLocks noGrp="1" noChangeAspect="1"/>
          </p:cNvPicPr>
          <p:nvPr>
            <p:ph idx="1"/>
          </p:nvPr>
        </p:nvPicPr>
        <p:blipFill>
          <a:blip r:embed="rId3"/>
          <a:srcRect/>
          <a:stretch>
            <a:fillRect/>
          </a:stretch>
        </p:blipFill>
        <p:spPr>
          <a:xfrm>
            <a:off x="228600" y="1981200"/>
            <a:ext cx="4027488" cy="4343400"/>
          </a:xfrm>
          <a:ln w="38100">
            <a:solidFill>
              <a:srgbClr val="1B5C75"/>
            </a:solidFill>
          </a:ln>
        </p:spPr>
      </p:pic>
      <p:sp>
        <p:nvSpPr>
          <p:cNvPr id="1048668" name="Rectangle 11"/>
          <p:cNvSpPr/>
          <p:nvPr/>
        </p:nvSpPr>
        <p:spPr>
          <a:xfrm>
            <a:off x="76200" y="1676400"/>
            <a:ext cx="4343400" cy="304800"/>
          </a:xfrm>
          <a:prstGeom prst="rect">
            <a:avLst/>
          </a:prstGeom>
          <a:solidFill>
            <a:schemeClr val="bg1"/>
          </a:solidFill>
          <a:ln w="38100">
            <a:solidFill>
              <a:srgbClr val="1B5C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600" b="1" dirty="0">
                <a:solidFill>
                  <a:prstClr val="black"/>
                </a:solidFill>
              </a:rPr>
              <a:t>Observed Precipitation Changes: 1901-2007</a:t>
            </a:r>
          </a:p>
        </p:txBody>
      </p:sp>
      <p:graphicFrame>
        <p:nvGraphicFramePr>
          <p:cNvPr id="4194305" name="Table 12"/>
          <p:cNvGraphicFramePr>
            <a:graphicFrameLocks noGrp="1"/>
          </p:cNvGraphicFramePr>
          <p:nvPr/>
        </p:nvGraphicFramePr>
        <p:xfrm>
          <a:off x="4571997" y="2057400"/>
          <a:ext cx="4419602" cy="3124199"/>
        </p:xfrm>
        <a:graphic>
          <a:graphicData uri="http://schemas.openxmlformats.org/drawingml/2006/table">
            <a:tbl>
              <a:tblPr firstRow="1" bandRow="1">
                <a:tableStyleId>{3C2FFA5D-87B4-456A-9821-1D502468CF0F}</a:tableStyleId>
              </a:tblPr>
              <a:tblGrid>
                <a:gridCol w="889851"/>
                <a:gridCol w="682221"/>
                <a:gridCol w="682221"/>
                <a:gridCol w="800867"/>
                <a:gridCol w="682221"/>
                <a:gridCol w="682221"/>
              </a:tblGrid>
              <a:tr h="1639521">
                <a:tc gridSpan="6">
                  <a:txBody>
                    <a:bodyPr/>
                    <a:lstStyle/>
                    <a:p>
                      <a:pPr algn="ctr"/>
                      <a:r>
                        <a:rPr lang="en-US" sz="1800" b="1" dirty="0" smtClean="0"/>
                        <a:t>Statistically Significant Trends in Precipitation Anomaly (inches/decade): 1895-2011</a:t>
                      </a:r>
                      <a:endParaRPr lang="en-US" sz="1800" b="1" dirty="0"/>
                    </a:p>
                  </a:txBody>
                  <a:tcPr>
                    <a:solidFill>
                      <a:srgbClr val="1F5B73"/>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819761">
                <a:tc>
                  <a:txBody>
                    <a:bodyPr/>
                    <a:lstStyle/>
                    <a:p>
                      <a:endParaRPr lang="en-US" sz="1200" dirty="0"/>
                    </a:p>
                  </a:txBody>
                  <a:tcPr>
                    <a:solidFill>
                      <a:schemeClr val="bg1"/>
                    </a:solidFill>
                  </a:tcPr>
                </a:tc>
                <a:tc>
                  <a:txBody>
                    <a:bodyPr/>
                    <a:lstStyle/>
                    <a:p>
                      <a:pPr algn="ctr"/>
                      <a:r>
                        <a:rPr lang="en-US" sz="1200" dirty="0" smtClean="0"/>
                        <a:t>Winter</a:t>
                      </a:r>
                      <a:endParaRPr lang="en-US" sz="1200" dirty="0"/>
                    </a:p>
                  </a:txBody>
                  <a:tcPr anchor="ctr">
                    <a:solidFill>
                      <a:schemeClr val="bg1"/>
                    </a:solidFill>
                  </a:tcPr>
                </a:tc>
                <a:tc>
                  <a:txBody>
                    <a:bodyPr/>
                    <a:lstStyle/>
                    <a:p>
                      <a:pPr algn="ctr"/>
                      <a:r>
                        <a:rPr lang="en-US" sz="1200" dirty="0" smtClean="0"/>
                        <a:t>Spring</a:t>
                      </a:r>
                      <a:endParaRPr lang="en-US" sz="1200" dirty="0"/>
                    </a:p>
                  </a:txBody>
                  <a:tcPr anchor="ctr">
                    <a:solidFill>
                      <a:schemeClr val="bg1"/>
                    </a:solidFill>
                  </a:tcPr>
                </a:tc>
                <a:tc>
                  <a:txBody>
                    <a:bodyPr/>
                    <a:lstStyle/>
                    <a:p>
                      <a:pPr algn="ctr"/>
                      <a:r>
                        <a:rPr lang="en-US" sz="1200" dirty="0" smtClean="0"/>
                        <a:t>Summer</a:t>
                      </a:r>
                      <a:endParaRPr lang="en-US" sz="1200" dirty="0"/>
                    </a:p>
                  </a:txBody>
                  <a:tcPr anchor="ctr">
                    <a:solidFill>
                      <a:schemeClr val="bg1"/>
                    </a:solidFill>
                  </a:tcPr>
                </a:tc>
                <a:tc>
                  <a:txBody>
                    <a:bodyPr/>
                    <a:lstStyle/>
                    <a:p>
                      <a:pPr algn="ctr"/>
                      <a:r>
                        <a:rPr lang="en-US" sz="1200" dirty="0" smtClean="0"/>
                        <a:t>Fall</a:t>
                      </a:r>
                      <a:endParaRPr lang="en-US" sz="1200" dirty="0"/>
                    </a:p>
                  </a:txBody>
                  <a:tcPr anchor="ctr">
                    <a:solidFill>
                      <a:schemeClr val="bg1"/>
                    </a:solidFill>
                  </a:tcPr>
                </a:tc>
                <a:tc>
                  <a:txBody>
                    <a:bodyPr/>
                    <a:lstStyle/>
                    <a:p>
                      <a:pPr algn="ctr"/>
                      <a:r>
                        <a:rPr lang="en-US" sz="1200" dirty="0" smtClean="0"/>
                        <a:t>Annual</a:t>
                      </a:r>
                      <a:endParaRPr lang="en-US" sz="1200" dirty="0"/>
                    </a:p>
                  </a:txBody>
                  <a:tcPr anchor="ctr">
                    <a:solidFill>
                      <a:schemeClr val="bg1"/>
                    </a:solidFill>
                  </a:tcPr>
                </a:tc>
              </a:tr>
              <a:tr h="664917">
                <a:tc>
                  <a:txBody>
                    <a:bodyPr/>
                    <a:lstStyle/>
                    <a:p>
                      <a:r>
                        <a:rPr lang="en-US" sz="1200" dirty="0" smtClean="0"/>
                        <a:t>Southeast</a:t>
                      </a:r>
                      <a:endParaRPr lang="en-US" sz="1200" dirty="0"/>
                    </a:p>
                  </a:txBody>
                  <a:tcPr anchor="ctr">
                    <a:solidFill>
                      <a:schemeClr val="bg1"/>
                    </a:solidFill>
                  </a:tcPr>
                </a:tc>
                <a:tc>
                  <a:txBody>
                    <a:bodyPr/>
                    <a:lstStyle/>
                    <a:p>
                      <a:pPr algn="ctr"/>
                      <a:r>
                        <a:rPr lang="en-US" sz="1200" dirty="0" smtClean="0"/>
                        <a:t>-----</a:t>
                      </a:r>
                      <a:endParaRPr lang="en-US" sz="1200" dirty="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200" dirty="0" smtClean="0"/>
                        <a:t>-----</a:t>
                      </a:r>
                    </a:p>
                  </a:txBody>
                  <a:tcPr anchor="ctr">
                    <a:solidFill>
                      <a:schemeClr val="bg1"/>
                    </a:solidFill>
                  </a:tcPr>
                </a:tc>
                <a:tc>
                  <a:txBody>
                    <a:bodyPr/>
                    <a:lstStyle/>
                    <a:p>
                      <a:pPr algn="ctr"/>
                      <a:r>
                        <a:rPr lang="en-US" sz="1200" dirty="0" smtClean="0"/>
                        <a:t>-0.10</a:t>
                      </a:r>
                      <a:endParaRPr lang="en-US" sz="1200" dirty="0"/>
                    </a:p>
                  </a:txBody>
                  <a:tcPr anchor="ctr">
                    <a:solidFill>
                      <a:schemeClr val="bg1"/>
                    </a:solidFill>
                  </a:tcPr>
                </a:tc>
                <a:tc>
                  <a:txBody>
                    <a:bodyPr/>
                    <a:lstStyle/>
                    <a:p>
                      <a:pPr algn="ctr"/>
                      <a:r>
                        <a:rPr lang="en-US" sz="1200" dirty="0" smtClean="0"/>
                        <a:t>+0.27</a:t>
                      </a:r>
                      <a:endParaRPr lang="en-US" sz="1200" dirty="0"/>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200" dirty="0" smtClean="0"/>
                        <a:t>-----</a:t>
                      </a:r>
                    </a:p>
                  </a:txBody>
                  <a:tcPr anchor="ctr">
                    <a:solidFill>
                      <a:schemeClr val="bg1"/>
                    </a:solidFill>
                  </a:tcPr>
                </a:tc>
              </a:tr>
            </a:tbl>
          </a:graphicData>
        </a:graphic>
      </p:graphicFrame>
      <p:sp>
        <p:nvSpPr>
          <p:cNvPr id="1048669" name="Rectangle 10"/>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a:solidFill>
                <a:prstClr val="white"/>
              </a:solidFill>
              <a:latin typeface="+mn-lt"/>
              <a:ea typeface="MS PGothic" pitchFamily="34" charset="-128"/>
            </a:endParaRPr>
          </a:p>
        </p:txBody>
      </p:sp>
      <p:sp>
        <p:nvSpPr>
          <p:cNvPr id="1048670" name="Title 1"/>
          <p:cNvSpPr>
            <a:spLocks noGrp="1"/>
          </p:cNvSpPr>
          <p:nvPr>
            <p:ph type="title"/>
          </p:nvPr>
        </p:nvSpPr>
        <p:spPr>
          <a:xfrm>
            <a:off x="0" y="346075"/>
            <a:ext cx="9144000" cy="1143000"/>
          </a:xfrm>
          <a:solidFill>
            <a:srgbClr val="278B57"/>
          </a:solidFill>
          <a:ln w="19050">
            <a:solidFill>
              <a:srgbClr val="1B5C75"/>
            </a:solidFill>
            <a:prstDash val="sysDash"/>
          </a:ln>
        </p:spPr>
        <p:txBody>
          <a:bodyPr/>
          <a:lstStyle/>
          <a:p>
            <a:pPr eaLnBrk="1" hangingPunct="1"/>
            <a:r>
              <a:rPr lang="en-US" altLang="en-US" sz="3600" b="1" smtClean="0">
                <a:solidFill>
                  <a:schemeClr val="bg1"/>
                </a:solidFill>
                <a:latin typeface="Georgia" pitchFamily="18" charset="0"/>
              </a:rPr>
              <a:t>2. Precipitation</a:t>
            </a:r>
            <a:endParaRPr lang="en-US" altLang="en-US" sz="3600" b="1" smtClean="0">
              <a:latin typeface="Georgia"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Rectangle 6"/>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a:solidFill>
                <a:prstClr val="white"/>
              </a:solidFill>
              <a:latin typeface="+mn-lt"/>
              <a:ea typeface="MS PGothic" pitchFamily="34" charset="-128"/>
            </a:endParaRPr>
          </a:p>
        </p:txBody>
      </p:sp>
      <p:sp>
        <p:nvSpPr>
          <p:cNvPr id="1048675" name="Title 1"/>
          <p:cNvSpPr>
            <a:spLocks noGrp="1"/>
          </p:cNvSpPr>
          <p:nvPr>
            <p:ph type="title"/>
          </p:nvPr>
        </p:nvSpPr>
        <p:spPr>
          <a:xfrm>
            <a:off x="0" y="346075"/>
            <a:ext cx="9144000" cy="1143000"/>
          </a:xfrm>
          <a:solidFill>
            <a:srgbClr val="278B57"/>
          </a:solidFill>
          <a:ln w="19050">
            <a:solidFill>
              <a:srgbClr val="1B5C75"/>
            </a:solidFill>
            <a:prstDash val="sysDash"/>
          </a:ln>
        </p:spPr>
        <p:txBody>
          <a:bodyPr/>
          <a:lstStyle/>
          <a:p>
            <a:pPr eaLnBrk="1" hangingPunct="1"/>
            <a:r>
              <a:rPr lang="en-US" altLang="en-US" sz="3600" b="1" smtClean="0">
                <a:solidFill>
                  <a:schemeClr val="bg1"/>
                </a:solidFill>
                <a:latin typeface="Georgia" pitchFamily="18" charset="0"/>
              </a:rPr>
              <a:t>3. Sea Ice</a:t>
            </a:r>
            <a:endParaRPr lang="en-US" altLang="en-US" sz="3600" b="1" smtClean="0">
              <a:latin typeface="Georgia" pitchFamily="18" charset="0"/>
            </a:endParaRPr>
          </a:p>
        </p:txBody>
      </p:sp>
      <p:pic>
        <p:nvPicPr>
          <p:cNvPr id="2097158" name="Content Placeholder 2"/>
          <p:cNvPicPr>
            <a:picLocks noChangeAspect="1"/>
          </p:cNvPicPr>
          <p:nvPr/>
        </p:nvPicPr>
        <p:blipFill>
          <a:blip r:embed="rId3"/>
          <a:srcRect/>
          <a:stretch>
            <a:fillRect/>
          </a:stretch>
        </p:blipFill>
        <p:spPr bwMode="auto">
          <a:xfrm>
            <a:off x="405252" y="1513579"/>
            <a:ext cx="7976748" cy="5192021"/>
          </a:xfrm>
          <a:prstGeom prst="rect">
            <a:avLst/>
          </a:prstGeom>
          <a:noFill/>
          <a:ln w="38100">
            <a:solidFill>
              <a:srgbClr val="1F5B73"/>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Rectangle 6"/>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a:solidFill>
                <a:prstClr val="white"/>
              </a:solidFill>
              <a:latin typeface="+mn-lt"/>
              <a:ea typeface="MS PGothic" pitchFamily="34" charset="-128"/>
            </a:endParaRPr>
          </a:p>
        </p:txBody>
      </p:sp>
      <p:sp>
        <p:nvSpPr>
          <p:cNvPr id="1048680" name="Title 1"/>
          <p:cNvSpPr>
            <a:spLocks noGrp="1"/>
          </p:cNvSpPr>
          <p:nvPr>
            <p:ph type="title"/>
          </p:nvPr>
        </p:nvSpPr>
        <p:spPr>
          <a:xfrm>
            <a:off x="0" y="346075"/>
            <a:ext cx="9144000" cy="1143000"/>
          </a:xfrm>
          <a:solidFill>
            <a:srgbClr val="278B57"/>
          </a:solidFill>
          <a:ln w="19050">
            <a:solidFill>
              <a:srgbClr val="1B5C75"/>
            </a:solidFill>
            <a:prstDash val="sysDash"/>
          </a:ln>
        </p:spPr>
        <p:txBody>
          <a:bodyPr/>
          <a:lstStyle/>
          <a:p>
            <a:pPr eaLnBrk="1" hangingPunct="1"/>
            <a:r>
              <a:rPr lang="en-US" altLang="en-US" sz="3600" b="1" smtClean="0">
                <a:solidFill>
                  <a:schemeClr val="bg1"/>
                </a:solidFill>
                <a:latin typeface="Georgia" pitchFamily="18" charset="0"/>
              </a:rPr>
              <a:t>4. Sea Level</a:t>
            </a:r>
            <a:endParaRPr lang="en-US" altLang="en-US" sz="3600" b="1" smtClean="0">
              <a:latin typeface="Georgia" pitchFamily="18" charset="0"/>
            </a:endParaRPr>
          </a:p>
        </p:txBody>
      </p:sp>
      <p:pic>
        <p:nvPicPr>
          <p:cNvPr id="2097159" name="Picture 2"/>
          <p:cNvPicPr>
            <a:picLocks noChangeAspect="1" noChangeArrowheads="1"/>
          </p:cNvPicPr>
          <p:nvPr/>
        </p:nvPicPr>
        <p:blipFill>
          <a:blip r:embed="rId3"/>
          <a:srcRect l="57001" t="37360" r="17500" b="31673"/>
          <a:stretch>
            <a:fillRect/>
          </a:stretch>
        </p:blipFill>
        <p:spPr bwMode="auto">
          <a:xfrm>
            <a:off x="0" y="1600200"/>
            <a:ext cx="9144000" cy="5257800"/>
          </a:xfrm>
          <a:prstGeom prst="rect">
            <a:avLst/>
          </a:prstGeom>
          <a:noFill/>
          <a:ln w="38100">
            <a:solidFill>
              <a:srgbClr val="1B5C75"/>
            </a:solid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10" descr="http://shrani.si/f/2K/rv/1IWtShed/munichre.jpg"/>
          <p:cNvPicPr>
            <a:picLocks noChangeAspect="1" noChangeArrowheads="1"/>
          </p:cNvPicPr>
          <p:nvPr/>
        </p:nvPicPr>
        <p:blipFill>
          <a:blip r:embed="rId3"/>
          <a:srcRect/>
          <a:stretch>
            <a:fillRect/>
          </a:stretch>
        </p:blipFill>
        <p:spPr bwMode="auto">
          <a:xfrm>
            <a:off x="533400" y="1295400"/>
            <a:ext cx="7607300" cy="5486400"/>
          </a:xfrm>
          <a:prstGeom prst="rect">
            <a:avLst/>
          </a:prstGeom>
          <a:noFill/>
          <a:ln w="57150">
            <a:solidFill>
              <a:srgbClr val="1B5C75"/>
            </a:solidFill>
            <a:miter lim="800000"/>
            <a:headEnd/>
            <a:tailEnd/>
          </a:ln>
        </p:spPr>
      </p:pic>
      <p:sp>
        <p:nvSpPr>
          <p:cNvPr id="1048684" name="Rectangle 5"/>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a:solidFill>
                <a:prstClr val="white"/>
              </a:solidFill>
              <a:latin typeface="+mn-lt"/>
              <a:ea typeface="MS PGothic" pitchFamily="34" charset="-128"/>
            </a:endParaRPr>
          </a:p>
        </p:txBody>
      </p:sp>
      <p:sp>
        <p:nvSpPr>
          <p:cNvPr id="1048685" name="Title 1"/>
          <p:cNvSpPr>
            <a:spLocks noGrp="1"/>
          </p:cNvSpPr>
          <p:nvPr>
            <p:ph type="title"/>
          </p:nvPr>
        </p:nvSpPr>
        <p:spPr>
          <a:xfrm>
            <a:off x="0" y="0"/>
            <a:ext cx="9144000" cy="1143000"/>
          </a:xfrm>
          <a:solidFill>
            <a:srgbClr val="278B57"/>
          </a:solidFill>
          <a:ln w="19050">
            <a:solidFill>
              <a:srgbClr val="1B5C75"/>
            </a:solidFill>
            <a:prstDash val="sysDash"/>
          </a:ln>
        </p:spPr>
        <p:txBody>
          <a:bodyPr>
            <a:normAutofit fontScale="90000"/>
          </a:bodyPr>
          <a:lstStyle/>
          <a:p>
            <a:pPr eaLnBrk="1" hangingPunct="1"/>
            <a:r>
              <a:rPr lang="en-US" altLang="en-US" sz="3600" b="1" dirty="0" smtClean="0">
                <a:solidFill>
                  <a:schemeClr val="bg1"/>
                </a:solidFill>
                <a:latin typeface="Georgia" pitchFamily="18" charset="0"/>
              </a:rPr>
              <a:t>5. Catastrophes, Including </a:t>
            </a:r>
            <a:br>
              <a:rPr lang="en-US" altLang="en-US" sz="3600" b="1" dirty="0" smtClean="0">
                <a:solidFill>
                  <a:schemeClr val="bg1"/>
                </a:solidFill>
                <a:latin typeface="Georgia" pitchFamily="18" charset="0"/>
              </a:rPr>
            </a:br>
            <a:r>
              <a:rPr lang="en-US" altLang="en-US" sz="3600" b="1" dirty="0" smtClean="0">
                <a:solidFill>
                  <a:schemeClr val="bg1"/>
                </a:solidFill>
                <a:latin typeface="Georgia" pitchFamily="18" charset="0"/>
              </a:rPr>
              <a:t>Extreme Weather Events</a:t>
            </a:r>
            <a:endParaRPr lang="en-US" altLang="en-US" sz="3600" b="1" dirty="0" smtClean="0">
              <a:latin typeface="Georgia"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Title 1"/>
          <p:cNvSpPr>
            <a:spLocks noGrp="1"/>
          </p:cNvSpPr>
          <p:nvPr>
            <p:ph type="title"/>
          </p:nvPr>
        </p:nvSpPr>
        <p:spPr>
          <a:xfrm>
            <a:off x="0" y="0"/>
            <a:ext cx="9144000" cy="838200"/>
          </a:xfrm>
        </p:spPr>
        <p:style>
          <a:lnRef idx="0">
            <a:scrgbClr r="0" g="0" b="0"/>
          </a:lnRef>
          <a:fillRef idx="1002">
            <a:schemeClr val="lt2"/>
          </a:fillRef>
          <a:effectRef idx="0">
            <a:scrgbClr r="0" g="0" b="0"/>
          </a:effectRef>
          <a:fontRef idx="major">
            <a:srgbClr val="000000"/>
          </a:fontRef>
        </p:style>
        <p:txBody>
          <a:bodyPr>
            <a:normAutofit/>
          </a:bodyPr>
          <a:lstStyle/>
          <a:p>
            <a:r>
              <a:rPr lang="en-US" b="1" dirty="0" smtClean="0">
                <a:solidFill>
                  <a:schemeClr val="tx1"/>
                </a:solidFill>
              </a:rPr>
              <a:t>Causes of Climate change </a:t>
            </a:r>
            <a:endParaRPr lang="en-US" b="1" dirty="0">
              <a:solidFill>
                <a:schemeClr val="tx1"/>
              </a:solidFill>
            </a:endParaRPr>
          </a:p>
        </p:txBody>
      </p:sp>
      <p:sp>
        <p:nvSpPr>
          <p:cNvPr id="1048690" name="Content Placeholder 2"/>
          <p:cNvSpPr>
            <a:spLocks noGrp="1"/>
          </p:cNvSpPr>
          <p:nvPr>
            <p:ph sz="quarter" idx="1"/>
          </p:nvPr>
        </p:nvSpPr>
        <p:spPr>
          <a:xfrm>
            <a:off x="0" y="914400"/>
            <a:ext cx="9144000" cy="5943600"/>
          </a:xfrm>
        </p:spPr>
        <p:style>
          <a:lnRef idx="0">
            <a:scrgbClr r="0" g="0" b="0"/>
          </a:lnRef>
          <a:fillRef idx="1002">
            <a:schemeClr val="lt1"/>
          </a:fillRef>
          <a:effectRef idx="0">
            <a:scrgbClr r="0" g="0" b="0"/>
          </a:effectRef>
          <a:fontRef idx="major">
            <a:srgbClr val="000000"/>
          </a:fontRef>
        </p:style>
        <p:txBody>
          <a:bodyPr>
            <a:normAutofit fontScale="95833"/>
          </a:bodyPr>
          <a:lstStyle/>
          <a:p>
            <a:pPr>
              <a:lnSpc>
                <a:spcPct val="150000"/>
              </a:lnSpc>
            </a:pPr>
            <a:r>
              <a:rPr lang="en-US" sz="2800" dirty="0" smtClean="0">
                <a:latin typeface="Times New Roman" pitchFamily="18" charset="0"/>
                <a:cs typeface="Times New Roman" pitchFamily="18" charset="0"/>
              </a:rPr>
              <a:t>Over accumulations of air pollutants (aerosols and GHGs) in the atmosphere  causes for climate change via:  </a:t>
            </a:r>
          </a:p>
          <a:p>
            <a:pPr lvl="1">
              <a:lnSpc>
                <a:spcPct val="150000"/>
              </a:lnSpc>
            </a:pPr>
            <a:r>
              <a:rPr lang="en-US" dirty="0" smtClean="0">
                <a:latin typeface="Times New Roman" pitchFamily="18" charset="0"/>
                <a:cs typeface="Times New Roman" pitchFamily="18" charset="0"/>
              </a:rPr>
              <a:t>Absorbing of infrared radiation causes global warming (</a:t>
            </a:r>
            <a:r>
              <a:rPr lang="en-US" dirty="0" smtClean="0">
                <a:solidFill>
                  <a:srgbClr val="0000CC"/>
                </a:solidFill>
                <a:latin typeface="Times New Roman" pitchFamily="18" charset="0"/>
                <a:cs typeface="Times New Roman" pitchFamily="18" charset="0"/>
              </a:rPr>
              <a:t>GHGs</a:t>
            </a:r>
            <a:r>
              <a:rPr lang="en-US" dirty="0" smtClean="0">
                <a:latin typeface="Times New Roman" pitchFamily="18" charset="0"/>
                <a:cs typeface="Times New Roman" pitchFamily="18" charset="0"/>
              </a:rPr>
              <a:t>) </a:t>
            </a:r>
          </a:p>
          <a:p>
            <a:pPr lvl="1">
              <a:lnSpc>
                <a:spcPct val="150000"/>
              </a:lnSpc>
            </a:pPr>
            <a:r>
              <a:rPr lang="en-US" dirty="0" smtClean="0">
                <a:latin typeface="Times New Roman" pitchFamily="18" charset="0"/>
                <a:cs typeface="Times New Roman" pitchFamily="18" charset="0"/>
              </a:rPr>
              <a:t>Scattering, absorbing and/or reflecting the UV radiation which causes global cooling  ( </a:t>
            </a:r>
            <a:r>
              <a:rPr lang="en-US" dirty="0" smtClean="0">
                <a:solidFill>
                  <a:srgbClr val="0000CC"/>
                </a:solidFill>
                <a:latin typeface="Times New Roman" pitchFamily="18" charset="0"/>
                <a:cs typeface="Times New Roman" pitchFamily="18" charset="0"/>
              </a:rPr>
              <a:t>aerosols</a:t>
            </a:r>
            <a:r>
              <a:rPr lang="en-US" dirty="0" smtClean="0">
                <a:latin typeface="Times New Roman" pitchFamily="18" charset="0"/>
                <a:cs typeface="Times New Roman" pitchFamily="18" charset="0"/>
              </a:rPr>
              <a:t>)  </a:t>
            </a:r>
          </a:p>
          <a:p>
            <a:pPr>
              <a:lnSpc>
                <a:spcPct val="150000"/>
              </a:lnSpc>
            </a:pPr>
            <a:r>
              <a:rPr lang="en-US" sz="2800" dirty="0" smtClean="0">
                <a:latin typeface="Times New Roman" pitchFamily="18" charset="0"/>
                <a:cs typeface="Times New Roman" pitchFamily="18" charset="0"/>
              </a:rPr>
              <a:t>Air pollutants are emitted:  </a:t>
            </a:r>
          </a:p>
          <a:p>
            <a:pPr lvl="1">
              <a:lnSpc>
                <a:spcPct val="150000"/>
              </a:lnSpc>
            </a:pPr>
            <a:r>
              <a:rPr lang="en-US" dirty="0" smtClean="0">
                <a:latin typeface="Times New Roman" pitchFamily="18" charset="0"/>
                <a:cs typeface="Times New Roman" pitchFamily="18" charset="0"/>
              </a:rPr>
              <a:t>Naturally </a:t>
            </a:r>
          </a:p>
          <a:p>
            <a:pPr lvl="1">
              <a:lnSpc>
                <a:spcPct val="150000"/>
              </a:lnSpc>
            </a:pPr>
            <a:r>
              <a:rPr lang="en-US" dirty="0" smtClean="0">
                <a:latin typeface="Times New Roman" pitchFamily="18" charset="0"/>
                <a:cs typeface="Times New Roman" pitchFamily="18" charset="0"/>
              </a:rPr>
              <a:t>Anthropogenicaly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690">
                                            <p:txEl>
                                              <p:pRg st="0" end="0"/>
                                            </p:txEl>
                                          </p:spTgt>
                                        </p:tgtEl>
                                        <p:attrNameLst>
                                          <p:attrName>style.visibility</p:attrName>
                                        </p:attrNameLst>
                                      </p:cBhvr>
                                      <p:to>
                                        <p:strVal val="visible"/>
                                      </p:to>
                                    </p:set>
                                    <p:animEffect transition="in" filter="wipe(down)">
                                      <p:cBhvr>
                                        <p:cTn id="7" dur="580">
                                          <p:stCondLst>
                                            <p:cond delay="0"/>
                                          </p:stCondLst>
                                        </p:cTn>
                                        <p:tgtEl>
                                          <p:spTgt spid="1048690">
                                            <p:txEl>
                                              <p:pRg st="0" end="0"/>
                                            </p:txEl>
                                          </p:spTgt>
                                        </p:tgtEl>
                                      </p:cBhvr>
                                    </p:animEffect>
                                    <p:anim calcmode="lin" valueType="num">
                                      <p:cBhvr>
                                        <p:cTn id="8" dur="1822" tmFilter="0,0; 0.14,0.36; 0.43,0.73; 0.71,0.91; 1.0,1.0">
                                          <p:stCondLst>
                                            <p:cond delay="0"/>
                                          </p:stCondLst>
                                        </p:cTn>
                                        <p:tgtEl>
                                          <p:spTgt spid="104869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9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9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9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9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90">
                                            <p:txEl>
                                              <p:pRg st="0" end="0"/>
                                            </p:txEl>
                                          </p:spTgt>
                                        </p:tgtEl>
                                      </p:cBhvr>
                                      <p:to x="100000" y="60000"/>
                                    </p:animScale>
                                    <p:animScale>
                                      <p:cBhvr>
                                        <p:cTn id="14" dur="166" decel="50000">
                                          <p:stCondLst>
                                            <p:cond delay="676"/>
                                          </p:stCondLst>
                                        </p:cTn>
                                        <p:tgtEl>
                                          <p:spTgt spid="1048690">
                                            <p:txEl>
                                              <p:pRg st="0" end="0"/>
                                            </p:txEl>
                                          </p:spTgt>
                                        </p:tgtEl>
                                      </p:cBhvr>
                                      <p:to x="100000" y="100000"/>
                                    </p:animScale>
                                    <p:animScale>
                                      <p:cBhvr>
                                        <p:cTn id="15" dur="26">
                                          <p:stCondLst>
                                            <p:cond delay="1312"/>
                                          </p:stCondLst>
                                        </p:cTn>
                                        <p:tgtEl>
                                          <p:spTgt spid="1048690">
                                            <p:txEl>
                                              <p:pRg st="0" end="0"/>
                                            </p:txEl>
                                          </p:spTgt>
                                        </p:tgtEl>
                                      </p:cBhvr>
                                      <p:to x="100000" y="80000"/>
                                    </p:animScale>
                                    <p:animScale>
                                      <p:cBhvr>
                                        <p:cTn id="16" dur="166" decel="50000">
                                          <p:stCondLst>
                                            <p:cond delay="1338"/>
                                          </p:stCondLst>
                                        </p:cTn>
                                        <p:tgtEl>
                                          <p:spTgt spid="1048690">
                                            <p:txEl>
                                              <p:pRg st="0" end="0"/>
                                            </p:txEl>
                                          </p:spTgt>
                                        </p:tgtEl>
                                      </p:cBhvr>
                                      <p:to x="100000" y="100000"/>
                                    </p:animScale>
                                    <p:animScale>
                                      <p:cBhvr>
                                        <p:cTn id="17" dur="26">
                                          <p:stCondLst>
                                            <p:cond delay="1642"/>
                                          </p:stCondLst>
                                        </p:cTn>
                                        <p:tgtEl>
                                          <p:spTgt spid="1048690">
                                            <p:txEl>
                                              <p:pRg st="0" end="0"/>
                                            </p:txEl>
                                          </p:spTgt>
                                        </p:tgtEl>
                                      </p:cBhvr>
                                      <p:to x="100000" y="90000"/>
                                    </p:animScale>
                                    <p:animScale>
                                      <p:cBhvr>
                                        <p:cTn id="18" dur="166" decel="50000">
                                          <p:stCondLst>
                                            <p:cond delay="1668"/>
                                          </p:stCondLst>
                                        </p:cTn>
                                        <p:tgtEl>
                                          <p:spTgt spid="1048690">
                                            <p:txEl>
                                              <p:pRg st="0" end="0"/>
                                            </p:txEl>
                                          </p:spTgt>
                                        </p:tgtEl>
                                      </p:cBhvr>
                                      <p:to x="100000" y="100000"/>
                                    </p:animScale>
                                    <p:animScale>
                                      <p:cBhvr>
                                        <p:cTn id="19" dur="26">
                                          <p:stCondLst>
                                            <p:cond delay="1808"/>
                                          </p:stCondLst>
                                        </p:cTn>
                                        <p:tgtEl>
                                          <p:spTgt spid="1048690">
                                            <p:txEl>
                                              <p:pRg st="0" end="0"/>
                                            </p:txEl>
                                          </p:spTgt>
                                        </p:tgtEl>
                                      </p:cBhvr>
                                      <p:to x="100000" y="95000"/>
                                    </p:animScale>
                                    <p:animScale>
                                      <p:cBhvr>
                                        <p:cTn id="20" dur="166" decel="50000">
                                          <p:stCondLst>
                                            <p:cond delay="1834"/>
                                          </p:stCondLst>
                                        </p:cTn>
                                        <p:tgtEl>
                                          <p:spTgt spid="1048690">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8690">
                                            <p:txEl>
                                              <p:pRg st="1" end="1"/>
                                            </p:txEl>
                                          </p:spTgt>
                                        </p:tgtEl>
                                        <p:attrNameLst>
                                          <p:attrName>style.visibility</p:attrName>
                                        </p:attrNameLst>
                                      </p:cBhvr>
                                      <p:to>
                                        <p:strVal val="visible"/>
                                      </p:to>
                                    </p:set>
                                    <p:animEffect transition="in" filter="wipe(down)">
                                      <p:cBhvr>
                                        <p:cTn id="23" dur="580">
                                          <p:stCondLst>
                                            <p:cond delay="0"/>
                                          </p:stCondLst>
                                        </p:cTn>
                                        <p:tgtEl>
                                          <p:spTgt spid="1048690">
                                            <p:txEl>
                                              <p:pRg st="1" end="1"/>
                                            </p:txEl>
                                          </p:spTgt>
                                        </p:tgtEl>
                                      </p:cBhvr>
                                    </p:animEffect>
                                    <p:anim calcmode="lin" valueType="num">
                                      <p:cBhvr>
                                        <p:cTn id="24" dur="1822" tmFilter="0,0; 0.14,0.36; 0.43,0.73; 0.71,0.91; 1.0,1.0">
                                          <p:stCondLst>
                                            <p:cond delay="0"/>
                                          </p:stCondLst>
                                        </p:cTn>
                                        <p:tgtEl>
                                          <p:spTgt spid="1048690">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690">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690">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690">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690">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690">
                                            <p:txEl>
                                              <p:pRg st="1" end="1"/>
                                            </p:txEl>
                                          </p:spTgt>
                                        </p:tgtEl>
                                      </p:cBhvr>
                                      <p:to x="100000" y="60000"/>
                                    </p:animScale>
                                    <p:animScale>
                                      <p:cBhvr>
                                        <p:cTn id="30" dur="166" decel="50000">
                                          <p:stCondLst>
                                            <p:cond delay="676"/>
                                          </p:stCondLst>
                                        </p:cTn>
                                        <p:tgtEl>
                                          <p:spTgt spid="1048690">
                                            <p:txEl>
                                              <p:pRg st="1" end="1"/>
                                            </p:txEl>
                                          </p:spTgt>
                                        </p:tgtEl>
                                      </p:cBhvr>
                                      <p:to x="100000" y="100000"/>
                                    </p:animScale>
                                    <p:animScale>
                                      <p:cBhvr>
                                        <p:cTn id="31" dur="26">
                                          <p:stCondLst>
                                            <p:cond delay="1312"/>
                                          </p:stCondLst>
                                        </p:cTn>
                                        <p:tgtEl>
                                          <p:spTgt spid="1048690">
                                            <p:txEl>
                                              <p:pRg st="1" end="1"/>
                                            </p:txEl>
                                          </p:spTgt>
                                        </p:tgtEl>
                                      </p:cBhvr>
                                      <p:to x="100000" y="80000"/>
                                    </p:animScale>
                                    <p:animScale>
                                      <p:cBhvr>
                                        <p:cTn id="32" dur="166" decel="50000">
                                          <p:stCondLst>
                                            <p:cond delay="1338"/>
                                          </p:stCondLst>
                                        </p:cTn>
                                        <p:tgtEl>
                                          <p:spTgt spid="1048690">
                                            <p:txEl>
                                              <p:pRg st="1" end="1"/>
                                            </p:txEl>
                                          </p:spTgt>
                                        </p:tgtEl>
                                      </p:cBhvr>
                                      <p:to x="100000" y="100000"/>
                                    </p:animScale>
                                    <p:animScale>
                                      <p:cBhvr>
                                        <p:cTn id="33" dur="26">
                                          <p:stCondLst>
                                            <p:cond delay="1642"/>
                                          </p:stCondLst>
                                        </p:cTn>
                                        <p:tgtEl>
                                          <p:spTgt spid="1048690">
                                            <p:txEl>
                                              <p:pRg st="1" end="1"/>
                                            </p:txEl>
                                          </p:spTgt>
                                        </p:tgtEl>
                                      </p:cBhvr>
                                      <p:to x="100000" y="90000"/>
                                    </p:animScale>
                                    <p:animScale>
                                      <p:cBhvr>
                                        <p:cTn id="34" dur="166" decel="50000">
                                          <p:stCondLst>
                                            <p:cond delay="1668"/>
                                          </p:stCondLst>
                                        </p:cTn>
                                        <p:tgtEl>
                                          <p:spTgt spid="1048690">
                                            <p:txEl>
                                              <p:pRg st="1" end="1"/>
                                            </p:txEl>
                                          </p:spTgt>
                                        </p:tgtEl>
                                      </p:cBhvr>
                                      <p:to x="100000" y="100000"/>
                                    </p:animScale>
                                    <p:animScale>
                                      <p:cBhvr>
                                        <p:cTn id="35" dur="26">
                                          <p:stCondLst>
                                            <p:cond delay="1808"/>
                                          </p:stCondLst>
                                        </p:cTn>
                                        <p:tgtEl>
                                          <p:spTgt spid="1048690">
                                            <p:txEl>
                                              <p:pRg st="1" end="1"/>
                                            </p:txEl>
                                          </p:spTgt>
                                        </p:tgtEl>
                                      </p:cBhvr>
                                      <p:to x="100000" y="95000"/>
                                    </p:animScale>
                                    <p:animScale>
                                      <p:cBhvr>
                                        <p:cTn id="36" dur="166" decel="50000">
                                          <p:stCondLst>
                                            <p:cond delay="1834"/>
                                          </p:stCondLst>
                                        </p:cTn>
                                        <p:tgtEl>
                                          <p:spTgt spid="1048690">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48690">
                                            <p:txEl>
                                              <p:pRg st="2" end="2"/>
                                            </p:txEl>
                                          </p:spTgt>
                                        </p:tgtEl>
                                        <p:attrNameLst>
                                          <p:attrName>style.visibility</p:attrName>
                                        </p:attrNameLst>
                                      </p:cBhvr>
                                      <p:to>
                                        <p:strVal val="visible"/>
                                      </p:to>
                                    </p:set>
                                    <p:animEffect transition="in" filter="wipe(down)">
                                      <p:cBhvr>
                                        <p:cTn id="39" dur="580">
                                          <p:stCondLst>
                                            <p:cond delay="0"/>
                                          </p:stCondLst>
                                        </p:cTn>
                                        <p:tgtEl>
                                          <p:spTgt spid="1048690">
                                            <p:txEl>
                                              <p:pRg st="2" end="2"/>
                                            </p:txEl>
                                          </p:spTgt>
                                        </p:tgtEl>
                                      </p:cBhvr>
                                    </p:animEffect>
                                    <p:anim calcmode="lin" valueType="num">
                                      <p:cBhvr>
                                        <p:cTn id="40" dur="1822" tmFilter="0,0; 0.14,0.36; 0.43,0.73; 0.71,0.91; 1.0,1.0">
                                          <p:stCondLst>
                                            <p:cond delay="0"/>
                                          </p:stCondLst>
                                        </p:cTn>
                                        <p:tgtEl>
                                          <p:spTgt spid="1048690">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8690">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8690">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8690">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8690">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8690">
                                            <p:txEl>
                                              <p:pRg st="2" end="2"/>
                                            </p:txEl>
                                          </p:spTgt>
                                        </p:tgtEl>
                                      </p:cBhvr>
                                      <p:to x="100000" y="60000"/>
                                    </p:animScale>
                                    <p:animScale>
                                      <p:cBhvr>
                                        <p:cTn id="46" dur="166" decel="50000">
                                          <p:stCondLst>
                                            <p:cond delay="676"/>
                                          </p:stCondLst>
                                        </p:cTn>
                                        <p:tgtEl>
                                          <p:spTgt spid="1048690">
                                            <p:txEl>
                                              <p:pRg st="2" end="2"/>
                                            </p:txEl>
                                          </p:spTgt>
                                        </p:tgtEl>
                                      </p:cBhvr>
                                      <p:to x="100000" y="100000"/>
                                    </p:animScale>
                                    <p:animScale>
                                      <p:cBhvr>
                                        <p:cTn id="47" dur="26">
                                          <p:stCondLst>
                                            <p:cond delay="1312"/>
                                          </p:stCondLst>
                                        </p:cTn>
                                        <p:tgtEl>
                                          <p:spTgt spid="1048690">
                                            <p:txEl>
                                              <p:pRg st="2" end="2"/>
                                            </p:txEl>
                                          </p:spTgt>
                                        </p:tgtEl>
                                      </p:cBhvr>
                                      <p:to x="100000" y="80000"/>
                                    </p:animScale>
                                    <p:animScale>
                                      <p:cBhvr>
                                        <p:cTn id="48" dur="166" decel="50000">
                                          <p:stCondLst>
                                            <p:cond delay="1338"/>
                                          </p:stCondLst>
                                        </p:cTn>
                                        <p:tgtEl>
                                          <p:spTgt spid="1048690">
                                            <p:txEl>
                                              <p:pRg st="2" end="2"/>
                                            </p:txEl>
                                          </p:spTgt>
                                        </p:tgtEl>
                                      </p:cBhvr>
                                      <p:to x="100000" y="100000"/>
                                    </p:animScale>
                                    <p:animScale>
                                      <p:cBhvr>
                                        <p:cTn id="49" dur="26">
                                          <p:stCondLst>
                                            <p:cond delay="1642"/>
                                          </p:stCondLst>
                                        </p:cTn>
                                        <p:tgtEl>
                                          <p:spTgt spid="1048690">
                                            <p:txEl>
                                              <p:pRg st="2" end="2"/>
                                            </p:txEl>
                                          </p:spTgt>
                                        </p:tgtEl>
                                      </p:cBhvr>
                                      <p:to x="100000" y="90000"/>
                                    </p:animScale>
                                    <p:animScale>
                                      <p:cBhvr>
                                        <p:cTn id="50" dur="166" decel="50000">
                                          <p:stCondLst>
                                            <p:cond delay="1668"/>
                                          </p:stCondLst>
                                        </p:cTn>
                                        <p:tgtEl>
                                          <p:spTgt spid="1048690">
                                            <p:txEl>
                                              <p:pRg st="2" end="2"/>
                                            </p:txEl>
                                          </p:spTgt>
                                        </p:tgtEl>
                                      </p:cBhvr>
                                      <p:to x="100000" y="100000"/>
                                    </p:animScale>
                                    <p:animScale>
                                      <p:cBhvr>
                                        <p:cTn id="51" dur="26">
                                          <p:stCondLst>
                                            <p:cond delay="1808"/>
                                          </p:stCondLst>
                                        </p:cTn>
                                        <p:tgtEl>
                                          <p:spTgt spid="1048690">
                                            <p:txEl>
                                              <p:pRg st="2" end="2"/>
                                            </p:txEl>
                                          </p:spTgt>
                                        </p:tgtEl>
                                      </p:cBhvr>
                                      <p:to x="100000" y="95000"/>
                                    </p:animScale>
                                    <p:animScale>
                                      <p:cBhvr>
                                        <p:cTn id="52" dur="166" decel="50000">
                                          <p:stCondLst>
                                            <p:cond delay="1834"/>
                                          </p:stCondLst>
                                        </p:cTn>
                                        <p:tgtEl>
                                          <p:spTgt spid="1048690">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048690">
                                            <p:txEl>
                                              <p:pRg st="3" end="3"/>
                                            </p:txEl>
                                          </p:spTgt>
                                        </p:tgtEl>
                                        <p:attrNameLst>
                                          <p:attrName>style.visibility</p:attrName>
                                        </p:attrNameLst>
                                      </p:cBhvr>
                                      <p:to>
                                        <p:strVal val="visible"/>
                                      </p:to>
                                    </p:set>
                                    <p:animEffect transition="in" filter="wipe(down)">
                                      <p:cBhvr>
                                        <p:cTn id="57" dur="580">
                                          <p:stCondLst>
                                            <p:cond delay="0"/>
                                          </p:stCondLst>
                                        </p:cTn>
                                        <p:tgtEl>
                                          <p:spTgt spid="1048690">
                                            <p:txEl>
                                              <p:pRg st="3" end="3"/>
                                            </p:txEl>
                                          </p:spTgt>
                                        </p:tgtEl>
                                      </p:cBhvr>
                                    </p:animEffect>
                                    <p:anim calcmode="lin" valueType="num">
                                      <p:cBhvr>
                                        <p:cTn id="58" dur="1822" tmFilter="0,0; 0.14,0.36; 0.43,0.73; 0.71,0.91; 1.0,1.0">
                                          <p:stCondLst>
                                            <p:cond delay="0"/>
                                          </p:stCondLst>
                                        </p:cTn>
                                        <p:tgtEl>
                                          <p:spTgt spid="1048690">
                                            <p:txEl>
                                              <p:pRg st="3" end="3"/>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48690">
                                            <p:txEl>
                                              <p:pRg st="3" end="3"/>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48690">
                                            <p:txEl>
                                              <p:pRg st="3" end="3"/>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48690">
                                            <p:txEl>
                                              <p:pRg st="3" end="3"/>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48690">
                                            <p:txEl>
                                              <p:pRg st="3" end="3"/>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1048690">
                                            <p:txEl>
                                              <p:pRg st="3" end="3"/>
                                            </p:txEl>
                                          </p:spTgt>
                                        </p:tgtEl>
                                      </p:cBhvr>
                                      <p:to x="100000" y="60000"/>
                                    </p:animScale>
                                    <p:animScale>
                                      <p:cBhvr>
                                        <p:cTn id="64" dur="166" decel="50000">
                                          <p:stCondLst>
                                            <p:cond delay="676"/>
                                          </p:stCondLst>
                                        </p:cTn>
                                        <p:tgtEl>
                                          <p:spTgt spid="1048690">
                                            <p:txEl>
                                              <p:pRg st="3" end="3"/>
                                            </p:txEl>
                                          </p:spTgt>
                                        </p:tgtEl>
                                      </p:cBhvr>
                                      <p:to x="100000" y="100000"/>
                                    </p:animScale>
                                    <p:animScale>
                                      <p:cBhvr>
                                        <p:cTn id="65" dur="26">
                                          <p:stCondLst>
                                            <p:cond delay="1312"/>
                                          </p:stCondLst>
                                        </p:cTn>
                                        <p:tgtEl>
                                          <p:spTgt spid="1048690">
                                            <p:txEl>
                                              <p:pRg st="3" end="3"/>
                                            </p:txEl>
                                          </p:spTgt>
                                        </p:tgtEl>
                                      </p:cBhvr>
                                      <p:to x="100000" y="80000"/>
                                    </p:animScale>
                                    <p:animScale>
                                      <p:cBhvr>
                                        <p:cTn id="66" dur="166" decel="50000">
                                          <p:stCondLst>
                                            <p:cond delay="1338"/>
                                          </p:stCondLst>
                                        </p:cTn>
                                        <p:tgtEl>
                                          <p:spTgt spid="1048690">
                                            <p:txEl>
                                              <p:pRg st="3" end="3"/>
                                            </p:txEl>
                                          </p:spTgt>
                                        </p:tgtEl>
                                      </p:cBhvr>
                                      <p:to x="100000" y="100000"/>
                                    </p:animScale>
                                    <p:animScale>
                                      <p:cBhvr>
                                        <p:cTn id="67" dur="26">
                                          <p:stCondLst>
                                            <p:cond delay="1642"/>
                                          </p:stCondLst>
                                        </p:cTn>
                                        <p:tgtEl>
                                          <p:spTgt spid="1048690">
                                            <p:txEl>
                                              <p:pRg st="3" end="3"/>
                                            </p:txEl>
                                          </p:spTgt>
                                        </p:tgtEl>
                                      </p:cBhvr>
                                      <p:to x="100000" y="90000"/>
                                    </p:animScale>
                                    <p:animScale>
                                      <p:cBhvr>
                                        <p:cTn id="68" dur="166" decel="50000">
                                          <p:stCondLst>
                                            <p:cond delay="1668"/>
                                          </p:stCondLst>
                                        </p:cTn>
                                        <p:tgtEl>
                                          <p:spTgt spid="1048690">
                                            <p:txEl>
                                              <p:pRg st="3" end="3"/>
                                            </p:txEl>
                                          </p:spTgt>
                                        </p:tgtEl>
                                      </p:cBhvr>
                                      <p:to x="100000" y="100000"/>
                                    </p:animScale>
                                    <p:animScale>
                                      <p:cBhvr>
                                        <p:cTn id="69" dur="26">
                                          <p:stCondLst>
                                            <p:cond delay="1808"/>
                                          </p:stCondLst>
                                        </p:cTn>
                                        <p:tgtEl>
                                          <p:spTgt spid="1048690">
                                            <p:txEl>
                                              <p:pRg st="3" end="3"/>
                                            </p:txEl>
                                          </p:spTgt>
                                        </p:tgtEl>
                                      </p:cBhvr>
                                      <p:to x="100000" y="95000"/>
                                    </p:animScale>
                                    <p:animScale>
                                      <p:cBhvr>
                                        <p:cTn id="70" dur="166" decel="50000">
                                          <p:stCondLst>
                                            <p:cond delay="1834"/>
                                          </p:stCondLst>
                                        </p:cTn>
                                        <p:tgtEl>
                                          <p:spTgt spid="1048690">
                                            <p:txEl>
                                              <p:pRg st="3" end="3"/>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048690">
                                            <p:txEl>
                                              <p:pRg st="4" end="4"/>
                                            </p:txEl>
                                          </p:spTgt>
                                        </p:tgtEl>
                                        <p:attrNameLst>
                                          <p:attrName>style.visibility</p:attrName>
                                        </p:attrNameLst>
                                      </p:cBhvr>
                                      <p:to>
                                        <p:strVal val="visible"/>
                                      </p:to>
                                    </p:set>
                                    <p:animEffect transition="in" filter="wipe(down)">
                                      <p:cBhvr>
                                        <p:cTn id="73" dur="580">
                                          <p:stCondLst>
                                            <p:cond delay="0"/>
                                          </p:stCondLst>
                                        </p:cTn>
                                        <p:tgtEl>
                                          <p:spTgt spid="1048690">
                                            <p:txEl>
                                              <p:pRg st="4" end="4"/>
                                            </p:txEl>
                                          </p:spTgt>
                                        </p:tgtEl>
                                      </p:cBhvr>
                                    </p:animEffect>
                                    <p:anim calcmode="lin" valueType="num">
                                      <p:cBhvr>
                                        <p:cTn id="74" dur="1822" tmFilter="0,0; 0.14,0.36; 0.43,0.73; 0.71,0.91; 1.0,1.0">
                                          <p:stCondLst>
                                            <p:cond delay="0"/>
                                          </p:stCondLst>
                                        </p:cTn>
                                        <p:tgtEl>
                                          <p:spTgt spid="1048690">
                                            <p:txEl>
                                              <p:pRg st="4" end="4"/>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48690">
                                            <p:txEl>
                                              <p:pRg st="4" end="4"/>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48690">
                                            <p:txEl>
                                              <p:pRg st="4" end="4"/>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48690">
                                            <p:txEl>
                                              <p:pRg st="4" end="4"/>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48690">
                                            <p:txEl>
                                              <p:pRg st="4" end="4"/>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1048690">
                                            <p:txEl>
                                              <p:pRg st="4" end="4"/>
                                            </p:txEl>
                                          </p:spTgt>
                                        </p:tgtEl>
                                      </p:cBhvr>
                                      <p:to x="100000" y="60000"/>
                                    </p:animScale>
                                    <p:animScale>
                                      <p:cBhvr>
                                        <p:cTn id="80" dur="166" decel="50000">
                                          <p:stCondLst>
                                            <p:cond delay="676"/>
                                          </p:stCondLst>
                                        </p:cTn>
                                        <p:tgtEl>
                                          <p:spTgt spid="1048690">
                                            <p:txEl>
                                              <p:pRg st="4" end="4"/>
                                            </p:txEl>
                                          </p:spTgt>
                                        </p:tgtEl>
                                      </p:cBhvr>
                                      <p:to x="100000" y="100000"/>
                                    </p:animScale>
                                    <p:animScale>
                                      <p:cBhvr>
                                        <p:cTn id="81" dur="26">
                                          <p:stCondLst>
                                            <p:cond delay="1312"/>
                                          </p:stCondLst>
                                        </p:cTn>
                                        <p:tgtEl>
                                          <p:spTgt spid="1048690">
                                            <p:txEl>
                                              <p:pRg st="4" end="4"/>
                                            </p:txEl>
                                          </p:spTgt>
                                        </p:tgtEl>
                                      </p:cBhvr>
                                      <p:to x="100000" y="80000"/>
                                    </p:animScale>
                                    <p:animScale>
                                      <p:cBhvr>
                                        <p:cTn id="82" dur="166" decel="50000">
                                          <p:stCondLst>
                                            <p:cond delay="1338"/>
                                          </p:stCondLst>
                                        </p:cTn>
                                        <p:tgtEl>
                                          <p:spTgt spid="1048690">
                                            <p:txEl>
                                              <p:pRg st="4" end="4"/>
                                            </p:txEl>
                                          </p:spTgt>
                                        </p:tgtEl>
                                      </p:cBhvr>
                                      <p:to x="100000" y="100000"/>
                                    </p:animScale>
                                    <p:animScale>
                                      <p:cBhvr>
                                        <p:cTn id="83" dur="26">
                                          <p:stCondLst>
                                            <p:cond delay="1642"/>
                                          </p:stCondLst>
                                        </p:cTn>
                                        <p:tgtEl>
                                          <p:spTgt spid="1048690">
                                            <p:txEl>
                                              <p:pRg st="4" end="4"/>
                                            </p:txEl>
                                          </p:spTgt>
                                        </p:tgtEl>
                                      </p:cBhvr>
                                      <p:to x="100000" y="90000"/>
                                    </p:animScale>
                                    <p:animScale>
                                      <p:cBhvr>
                                        <p:cTn id="84" dur="166" decel="50000">
                                          <p:stCondLst>
                                            <p:cond delay="1668"/>
                                          </p:stCondLst>
                                        </p:cTn>
                                        <p:tgtEl>
                                          <p:spTgt spid="1048690">
                                            <p:txEl>
                                              <p:pRg st="4" end="4"/>
                                            </p:txEl>
                                          </p:spTgt>
                                        </p:tgtEl>
                                      </p:cBhvr>
                                      <p:to x="100000" y="100000"/>
                                    </p:animScale>
                                    <p:animScale>
                                      <p:cBhvr>
                                        <p:cTn id="85" dur="26">
                                          <p:stCondLst>
                                            <p:cond delay="1808"/>
                                          </p:stCondLst>
                                        </p:cTn>
                                        <p:tgtEl>
                                          <p:spTgt spid="1048690">
                                            <p:txEl>
                                              <p:pRg st="4" end="4"/>
                                            </p:txEl>
                                          </p:spTgt>
                                        </p:tgtEl>
                                      </p:cBhvr>
                                      <p:to x="100000" y="95000"/>
                                    </p:animScale>
                                    <p:animScale>
                                      <p:cBhvr>
                                        <p:cTn id="86" dur="166" decel="50000">
                                          <p:stCondLst>
                                            <p:cond delay="1834"/>
                                          </p:stCondLst>
                                        </p:cTn>
                                        <p:tgtEl>
                                          <p:spTgt spid="1048690">
                                            <p:txEl>
                                              <p:pRg st="4" end="4"/>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048690">
                                            <p:txEl>
                                              <p:pRg st="5" end="5"/>
                                            </p:txEl>
                                          </p:spTgt>
                                        </p:tgtEl>
                                        <p:attrNameLst>
                                          <p:attrName>style.visibility</p:attrName>
                                        </p:attrNameLst>
                                      </p:cBhvr>
                                      <p:to>
                                        <p:strVal val="visible"/>
                                      </p:to>
                                    </p:set>
                                    <p:animEffect transition="in" filter="wipe(down)">
                                      <p:cBhvr>
                                        <p:cTn id="89" dur="580">
                                          <p:stCondLst>
                                            <p:cond delay="0"/>
                                          </p:stCondLst>
                                        </p:cTn>
                                        <p:tgtEl>
                                          <p:spTgt spid="1048690">
                                            <p:txEl>
                                              <p:pRg st="5" end="5"/>
                                            </p:txEl>
                                          </p:spTgt>
                                        </p:tgtEl>
                                      </p:cBhvr>
                                    </p:animEffect>
                                    <p:anim calcmode="lin" valueType="num">
                                      <p:cBhvr>
                                        <p:cTn id="90" dur="1822" tmFilter="0,0; 0.14,0.36; 0.43,0.73; 0.71,0.91; 1.0,1.0">
                                          <p:stCondLst>
                                            <p:cond delay="0"/>
                                          </p:stCondLst>
                                        </p:cTn>
                                        <p:tgtEl>
                                          <p:spTgt spid="1048690">
                                            <p:txEl>
                                              <p:pRg st="5" end="5"/>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048690">
                                            <p:txEl>
                                              <p:pRg st="5" end="5"/>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048690">
                                            <p:txEl>
                                              <p:pRg st="5" end="5"/>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048690">
                                            <p:txEl>
                                              <p:pRg st="5" end="5"/>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048690">
                                            <p:txEl>
                                              <p:pRg st="5" end="5"/>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1048690">
                                            <p:txEl>
                                              <p:pRg st="5" end="5"/>
                                            </p:txEl>
                                          </p:spTgt>
                                        </p:tgtEl>
                                      </p:cBhvr>
                                      <p:to x="100000" y="60000"/>
                                    </p:animScale>
                                    <p:animScale>
                                      <p:cBhvr>
                                        <p:cTn id="96" dur="166" decel="50000">
                                          <p:stCondLst>
                                            <p:cond delay="676"/>
                                          </p:stCondLst>
                                        </p:cTn>
                                        <p:tgtEl>
                                          <p:spTgt spid="1048690">
                                            <p:txEl>
                                              <p:pRg st="5" end="5"/>
                                            </p:txEl>
                                          </p:spTgt>
                                        </p:tgtEl>
                                      </p:cBhvr>
                                      <p:to x="100000" y="100000"/>
                                    </p:animScale>
                                    <p:animScale>
                                      <p:cBhvr>
                                        <p:cTn id="97" dur="26">
                                          <p:stCondLst>
                                            <p:cond delay="1312"/>
                                          </p:stCondLst>
                                        </p:cTn>
                                        <p:tgtEl>
                                          <p:spTgt spid="1048690">
                                            <p:txEl>
                                              <p:pRg st="5" end="5"/>
                                            </p:txEl>
                                          </p:spTgt>
                                        </p:tgtEl>
                                      </p:cBhvr>
                                      <p:to x="100000" y="80000"/>
                                    </p:animScale>
                                    <p:animScale>
                                      <p:cBhvr>
                                        <p:cTn id="98" dur="166" decel="50000">
                                          <p:stCondLst>
                                            <p:cond delay="1338"/>
                                          </p:stCondLst>
                                        </p:cTn>
                                        <p:tgtEl>
                                          <p:spTgt spid="1048690">
                                            <p:txEl>
                                              <p:pRg st="5" end="5"/>
                                            </p:txEl>
                                          </p:spTgt>
                                        </p:tgtEl>
                                      </p:cBhvr>
                                      <p:to x="100000" y="100000"/>
                                    </p:animScale>
                                    <p:animScale>
                                      <p:cBhvr>
                                        <p:cTn id="99" dur="26">
                                          <p:stCondLst>
                                            <p:cond delay="1642"/>
                                          </p:stCondLst>
                                        </p:cTn>
                                        <p:tgtEl>
                                          <p:spTgt spid="1048690">
                                            <p:txEl>
                                              <p:pRg st="5" end="5"/>
                                            </p:txEl>
                                          </p:spTgt>
                                        </p:tgtEl>
                                      </p:cBhvr>
                                      <p:to x="100000" y="90000"/>
                                    </p:animScale>
                                    <p:animScale>
                                      <p:cBhvr>
                                        <p:cTn id="100" dur="166" decel="50000">
                                          <p:stCondLst>
                                            <p:cond delay="1668"/>
                                          </p:stCondLst>
                                        </p:cTn>
                                        <p:tgtEl>
                                          <p:spTgt spid="1048690">
                                            <p:txEl>
                                              <p:pRg st="5" end="5"/>
                                            </p:txEl>
                                          </p:spTgt>
                                        </p:tgtEl>
                                      </p:cBhvr>
                                      <p:to x="100000" y="100000"/>
                                    </p:animScale>
                                    <p:animScale>
                                      <p:cBhvr>
                                        <p:cTn id="101" dur="26">
                                          <p:stCondLst>
                                            <p:cond delay="1808"/>
                                          </p:stCondLst>
                                        </p:cTn>
                                        <p:tgtEl>
                                          <p:spTgt spid="1048690">
                                            <p:txEl>
                                              <p:pRg st="5" end="5"/>
                                            </p:txEl>
                                          </p:spTgt>
                                        </p:tgtEl>
                                      </p:cBhvr>
                                      <p:to x="100000" y="95000"/>
                                    </p:animScale>
                                    <p:animScale>
                                      <p:cBhvr>
                                        <p:cTn id="102" dur="166" decel="50000">
                                          <p:stCondLst>
                                            <p:cond delay="1834"/>
                                          </p:stCondLst>
                                        </p:cTn>
                                        <p:tgtEl>
                                          <p:spTgt spid="1048690">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Rectangle 2"/>
          <p:cNvSpPr/>
          <p:nvPr/>
        </p:nvSpPr>
        <p:spPr>
          <a:xfrm>
            <a:off x="304800" y="1981200"/>
            <a:ext cx="4267200" cy="4212768"/>
          </a:xfrm>
          <a:prstGeom prst="rect">
            <a:avLst/>
          </a:prstGeom>
        </p:spPr>
        <p:txBody>
          <a:bodyPr>
            <a:spAutoFit/>
          </a:bodyPr>
          <a:lstStyle/>
          <a:p>
            <a:pPr marL="342900" indent="-342900">
              <a:spcBef>
                <a:spcPct val="20000"/>
              </a:spcBef>
            </a:pPr>
            <a:r>
              <a:rPr lang="en-US" sz="2800" b="1" kern="0" dirty="0">
                <a:solidFill>
                  <a:prstClr val="black"/>
                </a:solidFill>
                <a:latin typeface="Arial Narrow" pitchFamily="34" charset="0"/>
                <a:ea typeface="MS PGothic" pitchFamily="34" charset="-128"/>
                <a:cs typeface="+mn-cs"/>
              </a:rPr>
              <a:t>Historical Climate Change</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Solar radiation</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Ocean composition</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Greenhouse effect</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Albedo effect</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Continental land arrangement</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Volcanic eruptions</a:t>
            </a:r>
          </a:p>
        </p:txBody>
      </p:sp>
      <p:sp>
        <p:nvSpPr>
          <p:cNvPr id="1048716" name="Rectangle 5"/>
          <p:cNvSpPr/>
          <p:nvPr/>
        </p:nvSpPr>
        <p:spPr>
          <a:xfrm>
            <a:off x="4876800" y="1981200"/>
            <a:ext cx="4267200" cy="5092776"/>
          </a:xfrm>
          <a:prstGeom prst="rect">
            <a:avLst/>
          </a:prstGeom>
        </p:spPr>
        <p:txBody>
          <a:bodyPr>
            <a:spAutoFit/>
          </a:bodyPr>
          <a:lstStyle/>
          <a:p>
            <a:pPr marL="342900" indent="-342900">
              <a:spcBef>
                <a:spcPct val="20000"/>
              </a:spcBef>
            </a:pPr>
            <a:r>
              <a:rPr lang="en-US" sz="2800" b="1" kern="0" dirty="0">
                <a:solidFill>
                  <a:prstClr val="black"/>
                </a:solidFill>
                <a:latin typeface="Arial Narrow" pitchFamily="34" charset="0"/>
                <a:ea typeface="MS PGothic" pitchFamily="34" charset="-128"/>
                <a:cs typeface="+mn-cs"/>
              </a:rPr>
              <a:t>Recent Climate Change</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Solar radiation</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Ocean composition</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Greenhouse effect</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Albedo effect</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Continental land arrangement</a:t>
            </a:r>
          </a:p>
          <a:p>
            <a:pPr marL="342900" indent="-342900">
              <a:spcBef>
                <a:spcPct val="20000"/>
              </a:spcBef>
              <a:buFont typeface="Arial" charset="0"/>
              <a:buChar char="•"/>
            </a:pPr>
            <a:r>
              <a:rPr lang="en-US" sz="2400" b="1" kern="0" dirty="0">
                <a:solidFill>
                  <a:srgbClr val="04617B"/>
                </a:solidFill>
                <a:latin typeface="Arial Narrow" pitchFamily="34" charset="0"/>
                <a:ea typeface="MS PGothic" pitchFamily="34" charset="-128"/>
                <a:cs typeface="+mn-cs"/>
              </a:rPr>
              <a:t>Volcanic eruptions</a:t>
            </a:r>
          </a:p>
          <a:p>
            <a:pPr marL="342900" indent="-342900">
              <a:spcBef>
                <a:spcPct val="20000"/>
              </a:spcBef>
              <a:buFont typeface="Arial" charset="0"/>
              <a:buChar char="•"/>
            </a:pPr>
            <a:r>
              <a:rPr lang="en-US" sz="2400" b="1" kern="0" dirty="0">
                <a:solidFill>
                  <a:srgbClr val="C00000"/>
                </a:solidFill>
                <a:latin typeface="Arial Narrow" pitchFamily="34" charset="0"/>
                <a:ea typeface="MS PGothic" pitchFamily="34" charset="-128"/>
                <a:cs typeface="+mn-cs"/>
              </a:rPr>
              <a:t>Fossil fuel combustion</a:t>
            </a:r>
          </a:p>
          <a:p>
            <a:pPr marL="342900" indent="-342900">
              <a:spcBef>
                <a:spcPct val="20000"/>
              </a:spcBef>
              <a:buFont typeface="Arial" charset="0"/>
              <a:buChar char="•"/>
            </a:pPr>
            <a:r>
              <a:rPr lang="en-US" sz="2400" b="1" kern="0" dirty="0">
                <a:solidFill>
                  <a:srgbClr val="C00000"/>
                </a:solidFill>
                <a:latin typeface="Arial Narrow" pitchFamily="34" charset="0"/>
                <a:ea typeface="MS PGothic" pitchFamily="34" charset="-128"/>
                <a:cs typeface="+mn-cs"/>
              </a:rPr>
              <a:t>Land-use change from human activities</a:t>
            </a:r>
          </a:p>
        </p:txBody>
      </p:sp>
      <p:sp>
        <p:nvSpPr>
          <p:cNvPr id="1048717" name="Title 1"/>
          <p:cNvSpPr>
            <a:spLocks noGrp="1"/>
          </p:cNvSpPr>
          <p:nvPr>
            <p:ph type="title"/>
          </p:nvPr>
        </p:nvSpPr>
        <p:spPr>
          <a:xfrm>
            <a:off x="0" y="346075"/>
            <a:ext cx="9144000" cy="1143000"/>
          </a:xfrm>
          <a:solidFill>
            <a:srgbClr val="278B57"/>
          </a:solidFill>
          <a:ln w="19050">
            <a:solidFill>
              <a:srgbClr val="1B5C75"/>
            </a:solidFill>
            <a:prstDash val="sysDash"/>
          </a:ln>
        </p:spPr>
        <p:txBody>
          <a:bodyPr/>
          <a:lstStyle/>
          <a:p>
            <a:pPr eaLnBrk="1" hangingPunct="1"/>
            <a:r>
              <a:rPr lang="en-US" altLang="en-US" sz="3600" b="1" smtClean="0">
                <a:solidFill>
                  <a:schemeClr val="bg1"/>
                </a:solidFill>
                <a:latin typeface="Georgia" pitchFamily="18" charset="0"/>
              </a:rPr>
              <a:t>Climate is Affected by Several Factors</a:t>
            </a:r>
            <a:endParaRPr lang="en-US" altLang="en-US" sz="3600" b="1" smtClean="0">
              <a:latin typeface="Georgia" pitchFamily="18" charset="0"/>
            </a:endParaRPr>
          </a:p>
        </p:txBody>
      </p:sp>
      <p:sp>
        <p:nvSpPr>
          <p:cNvPr id="1048718" name="Rectangle 8"/>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a:solidFill>
                <a:prstClr val="white"/>
              </a:solidFill>
              <a:latin typeface="+mn-lt"/>
              <a:ea typeface="MS PGothic"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
          <p:cNvSpPr>
            <a:spLocks noGrp="1"/>
          </p:cNvSpPr>
          <p:nvPr>
            <p:ph type="title"/>
          </p:nvPr>
        </p:nvSpPr>
        <p:spPr>
          <a:xfrm>
            <a:off x="0" y="0"/>
            <a:ext cx="9144000" cy="914400"/>
          </a:xfrm>
        </p:spPr>
        <p:style>
          <a:lnRef idx="0">
            <a:scrgbClr r="0" g="0" b="0"/>
          </a:lnRef>
          <a:fillRef idx="1002">
            <a:schemeClr val="lt2"/>
          </a:fillRef>
          <a:effectRef idx="0">
            <a:scrgbClr r="0" g="0" b="0"/>
          </a:effectRef>
          <a:fontRef idx="major">
            <a:srgbClr val="000000"/>
          </a:fontRef>
        </p:style>
        <p:txBody>
          <a:bodyPr>
            <a:normAutofit/>
          </a:bodyPr>
          <a:lstStyle/>
          <a:p>
            <a:r>
              <a:rPr lang="en-US" b="1" dirty="0" smtClean="0"/>
              <a:t>                     Natural Causes </a:t>
            </a:r>
            <a:endParaRPr lang="en-US" dirty="0"/>
          </a:p>
        </p:txBody>
      </p:sp>
      <p:sp>
        <p:nvSpPr>
          <p:cNvPr id="1048727" name="Content Placeholder 2"/>
          <p:cNvSpPr>
            <a:spLocks noGrp="1"/>
          </p:cNvSpPr>
          <p:nvPr>
            <p:ph sz="quarter" idx="1"/>
          </p:nvPr>
        </p:nvSpPr>
        <p:spPr>
          <a:xfrm>
            <a:off x="0" y="3810000"/>
            <a:ext cx="4724400" cy="3048000"/>
          </a:xfrm>
        </p:spPr>
        <p:style>
          <a:lnRef idx="0">
            <a:scrgbClr r="0" g="0" b="0"/>
          </a:lnRef>
          <a:fillRef idx="1002">
            <a:schemeClr val="lt1"/>
          </a:fillRef>
          <a:effectRef idx="0">
            <a:scrgbClr r="0" g="0" b="0"/>
          </a:effectRef>
          <a:fontRef idx="major">
            <a:srgbClr val="000000"/>
          </a:fontRef>
        </p:style>
        <p:txBody>
          <a:bodyPr>
            <a:normAutofit fontScale="87143" lnSpcReduction="10000"/>
          </a:bodyPr>
          <a:lstStyle/>
          <a:p>
            <a:pPr lvl="1"/>
            <a:endParaRPr lang="en-US" sz="2800" dirty="0" smtClean="0"/>
          </a:p>
          <a:p>
            <a:pPr lvl="1">
              <a:lnSpc>
                <a:spcPct val="170000"/>
              </a:lnSpc>
            </a:pPr>
            <a:r>
              <a:rPr lang="en-US" sz="2800" dirty="0" smtClean="0"/>
              <a:t>volcanic eruption,  </a:t>
            </a:r>
          </a:p>
          <a:p>
            <a:pPr lvl="1">
              <a:lnSpc>
                <a:spcPct val="170000"/>
              </a:lnSpc>
            </a:pPr>
            <a:r>
              <a:rPr lang="en-US" sz="2800" dirty="0" smtClean="0"/>
              <a:t>ocean spray, </a:t>
            </a:r>
          </a:p>
          <a:p>
            <a:pPr lvl="1">
              <a:lnSpc>
                <a:spcPct val="170000"/>
              </a:lnSpc>
            </a:pPr>
            <a:r>
              <a:rPr lang="en-US" sz="2800" dirty="0" smtClean="0"/>
              <a:t>natural forest fire</a:t>
            </a:r>
          </a:p>
          <a:p>
            <a:pPr lvl="1">
              <a:lnSpc>
                <a:spcPct val="170000"/>
              </a:lnSpc>
            </a:pPr>
            <a:r>
              <a:rPr lang="en-US" sz="2800" dirty="0" smtClean="0"/>
              <a:t>Nitrification and de-nitrification </a:t>
            </a:r>
            <a:endParaRPr lang="en-US" sz="2800" dirty="0"/>
          </a:p>
        </p:txBody>
      </p:sp>
      <p:sp>
        <p:nvSpPr>
          <p:cNvPr id="1048728" name="Content Placeholder 3"/>
          <p:cNvSpPr>
            <a:spLocks noGrp="1"/>
          </p:cNvSpPr>
          <p:nvPr>
            <p:ph sz="quarter" idx="2"/>
          </p:nvPr>
        </p:nvSpPr>
        <p:spPr>
          <a:xfrm>
            <a:off x="5715000" y="3886200"/>
            <a:ext cx="3429000" cy="2667000"/>
          </a:xfrm>
        </p:spPr>
        <p:style>
          <a:lnRef idx="0">
            <a:scrgbClr r="0" g="0" b="0"/>
          </a:lnRef>
          <a:fillRef idx="1002">
            <a:schemeClr val="lt1"/>
          </a:fillRef>
          <a:effectRef idx="0">
            <a:scrgbClr r="0" g="0" b="0"/>
          </a:effectRef>
          <a:fontRef idx="major">
            <a:srgbClr val="000000"/>
          </a:fontRef>
        </p:style>
        <p:txBody>
          <a:bodyPr>
            <a:noAutofit/>
          </a:bodyPr>
          <a:lstStyle/>
          <a:p>
            <a:r>
              <a:rPr lang="en-US" sz="2400" dirty="0" smtClean="0"/>
              <a:t>These events release greenhouse gases and aerosols into the earth atmosphere which causes to climate change</a:t>
            </a:r>
            <a:endParaRPr lang="en-US" sz="2400" dirty="0"/>
          </a:p>
        </p:txBody>
      </p:sp>
      <p:sp>
        <p:nvSpPr>
          <p:cNvPr id="1048729" name="Rectangle 4"/>
          <p:cNvSpPr/>
          <p:nvPr/>
        </p:nvSpPr>
        <p:spPr>
          <a:xfrm>
            <a:off x="152400" y="838200"/>
            <a:ext cx="8991600" cy="3046988"/>
          </a:xfrm>
          <a:prstGeom prst="rect">
            <a:avLst/>
          </a:prstGeom>
        </p:spPr>
        <p:style>
          <a:lnRef idx="0">
            <a:scrgbClr r="0" g="0" b="0"/>
          </a:lnRef>
          <a:fillRef idx="1002">
            <a:schemeClr val="lt2"/>
          </a:fillRef>
          <a:effectRef idx="0">
            <a:scrgbClr r="0" g="0" b="0"/>
          </a:effectRef>
          <a:fontRef idx="major">
            <a:srgbClr val="000000"/>
          </a:fontRef>
        </p:style>
        <p:txBody>
          <a:bodyPr wrap="square">
            <a:spAutoFit/>
          </a:bodyPr>
          <a:lstStyle/>
          <a:p>
            <a:pPr>
              <a:buFont typeface="Arial" pitchFamily="34" charset="0"/>
              <a:buChar char="•"/>
            </a:pPr>
            <a:r>
              <a:rPr lang="en-US" sz="3200" dirty="0" smtClean="0"/>
              <a:t>Before the Industrial Revolution, human activities released very few gases into the atmosphere and all climate changes was happened naturally.</a:t>
            </a:r>
          </a:p>
          <a:p>
            <a:pPr lvl="1">
              <a:buFont typeface="Arial" pitchFamily="34" charset="0"/>
              <a:buChar char="•"/>
            </a:pPr>
            <a:r>
              <a:rPr lang="en-US" sz="3200" dirty="0" smtClean="0"/>
              <a:t>The major sources of natural causes to climate change in general, and global warming and cooling in particular are </a:t>
            </a:r>
          </a:p>
        </p:txBody>
      </p:sp>
      <p:sp>
        <p:nvSpPr>
          <p:cNvPr id="1048730" name="Right Brace 5"/>
          <p:cNvSpPr/>
          <p:nvPr/>
        </p:nvSpPr>
        <p:spPr>
          <a:xfrm>
            <a:off x="4724400" y="4572000"/>
            <a:ext cx="1066800" cy="15240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48727">
                                            <p:txEl>
                                              <p:pRg st="1" end="1"/>
                                            </p:txEl>
                                          </p:spTgt>
                                        </p:tgtEl>
                                        <p:attrNameLst>
                                          <p:attrName>style.visibility</p:attrName>
                                        </p:attrNameLst>
                                      </p:cBhvr>
                                      <p:to>
                                        <p:strVal val="visible"/>
                                      </p:to>
                                    </p:set>
                                    <p:animEffect transition="in" filter="wipe(down)">
                                      <p:cBhvr>
                                        <p:cTn id="7" dur="580">
                                          <p:stCondLst>
                                            <p:cond delay="0"/>
                                          </p:stCondLst>
                                        </p:cTn>
                                        <p:tgtEl>
                                          <p:spTgt spid="1048727">
                                            <p:txEl>
                                              <p:pRg st="1" end="1"/>
                                            </p:txEl>
                                          </p:spTgt>
                                        </p:tgtEl>
                                      </p:cBhvr>
                                    </p:animEffect>
                                    <p:anim calcmode="lin" valueType="num">
                                      <p:cBhvr>
                                        <p:cTn id="8" dur="1822" tmFilter="0,0; 0.14,0.36; 0.43,0.73; 0.71,0.91; 1.0,1.0">
                                          <p:stCondLst>
                                            <p:cond delay="0"/>
                                          </p:stCondLst>
                                        </p:cTn>
                                        <p:tgtEl>
                                          <p:spTgt spid="104872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72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72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72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72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727">
                                            <p:txEl>
                                              <p:pRg st="1" end="1"/>
                                            </p:txEl>
                                          </p:spTgt>
                                        </p:tgtEl>
                                      </p:cBhvr>
                                      <p:to x="100000" y="60000"/>
                                    </p:animScale>
                                    <p:animScale>
                                      <p:cBhvr>
                                        <p:cTn id="14" dur="166" decel="50000">
                                          <p:stCondLst>
                                            <p:cond delay="676"/>
                                          </p:stCondLst>
                                        </p:cTn>
                                        <p:tgtEl>
                                          <p:spTgt spid="1048727">
                                            <p:txEl>
                                              <p:pRg st="1" end="1"/>
                                            </p:txEl>
                                          </p:spTgt>
                                        </p:tgtEl>
                                      </p:cBhvr>
                                      <p:to x="100000" y="100000"/>
                                    </p:animScale>
                                    <p:animScale>
                                      <p:cBhvr>
                                        <p:cTn id="15" dur="26">
                                          <p:stCondLst>
                                            <p:cond delay="1312"/>
                                          </p:stCondLst>
                                        </p:cTn>
                                        <p:tgtEl>
                                          <p:spTgt spid="1048727">
                                            <p:txEl>
                                              <p:pRg st="1" end="1"/>
                                            </p:txEl>
                                          </p:spTgt>
                                        </p:tgtEl>
                                      </p:cBhvr>
                                      <p:to x="100000" y="80000"/>
                                    </p:animScale>
                                    <p:animScale>
                                      <p:cBhvr>
                                        <p:cTn id="16" dur="166" decel="50000">
                                          <p:stCondLst>
                                            <p:cond delay="1338"/>
                                          </p:stCondLst>
                                        </p:cTn>
                                        <p:tgtEl>
                                          <p:spTgt spid="1048727">
                                            <p:txEl>
                                              <p:pRg st="1" end="1"/>
                                            </p:txEl>
                                          </p:spTgt>
                                        </p:tgtEl>
                                      </p:cBhvr>
                                      <p:to x="100000" y="100000"/>
                                    </p:animScale>
                                    <p:animScale>
                                      <p:cBhvr>
                                        <p:cTn id="17" dur="26">
                                          <p:stCondLst>
                                            <p:cond delay="1642"/>
                                          </p:stCondLst>
                                        </p:cTn>
                                        <p:tgtEl>
                                          <p:spTgt spid="1048727">
                                            <p:txEl>
                                              <p:pRg st="1" end="1"/>
                                            </p:txEl>
                                          </p:spTgt>
                                        </p:tgtEl>
                                      </p:cBhvr>
                                      <p:to x="100000" y="90000"/>
                                    </p:animScale>
                                    <p:animScale>
                                      <p:cBhvr>
                                        <p:cTn id="18" dur="166" decel="50000">
                                          <p:stCondLst>
                                            <p:cond delay="1668"/>
                                          </p:stCondLst>
                                        </p:cTn>
                                        <p:tgtEl>
                                          <p:spTgt spid="1048727">
                                            <p:txEl>
                                              <p:pRg st="1" end="1"/>
                                            </p:txEl>
                                          </p:spTgt>
                                        </p:tgtEl>
                                      </p:cBhvr>
                                      <p:to x="100000" y="100000"/>
                                    </p:animScale>
                                    <p:animScale>
                                      <p:cBhvr>
                                        <p:cTn id="19" dur="26">
                                          <p:stCondLst>
                                            <p:cond delay="1808"/>
                                          </p:stCondLst>
                                        </p:cTn>
                                        <p:tgtEl>
                                          <p:spTgt spid="1048727">
                                            <p:txEl>
                                              <p:pRg st="1" end="1"/>
                                            </p:txEl>
                                          </p:spTgt>
                                        </p:tgtEl>
                                      </p:cBhvr>
                                      <p:to x="100000" y="95000"/>
                                    </p:animScale>
                                    <p:animScale>
                                      <p:cBhvr>
                                        <p:cTn id="20" dur="166" decel="50000">
                                          <p:stCondLst>
                                            <p:cond delay="1834"/>
                                          </p:stCondLst>
                                        </p:cTn>
                                        <p:tgtEl>
                                          <p:spTgt spid="1048727">
                                            <p:txEl>
                                              <p:pRg st="1" end="1"/>
                                            </p:txEl>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48727">
                                            <p:txEl>
                                              <p:pRg st="2" end="2"/>
                                            </p:txEl>
                                          </p:spTgt>
                                        </p:tgtEl>
                                        <p:attrNameLst>
                                          <p:attrName>style.visibility</p:attrName>
                                        </p:attrNameLst>
                                      </p:cBhvr>
                                      <p:to>
                                        <p:strVal val="visible"/>
                                      </p:to>
                                    </p:set>
                                    <p:animEffect transition="in" filter="wipe(down)">
                                      <p:cBhvr>
                                        <p:cTn id="23" dur="580">
                                          <p:stCondLst>
                                            <p:cond delay="0"/>
                                          </p:stCondLst>
                                        </p:cTn>
                                        <p:tgtEl>
                                          <p:spTgt spid="1048727">
                                            <p:txEl>
                                              <p:pRg st="2" end="2"/>
                                            </p:txEl>
                                          </p:spTgt>
                                        </p:tgtEl>
                                      </p:cBhvr>
                                    </p:animEffect>
                                    <p:anim calcmode="lin" valueType="num">
                                      <p:cBhvr>
                                        <p:cTn id="24" dur="1822" tmFilter="0,0; 0.14,0.36; 0.43,0.73; 0.71,0.91; 1.0,1.0">
                                          <p:stCondLst>
                                            <p:cond delay="0"/>
                                          </p:stCondLst>
                                        </p:cTn>
                                        <p:tgtEl>
                                          <p:spTgt spid="1048727">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727">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727">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727">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727">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727">
                                            <p:txEl>
                                              <p:pRg st="2" end="2"/>
                                            </p:txEl>
                                          </p:spTgt>
                                        </p:tgtEl>
                                      </p:cBhvr>
                                      <p:to x="100000" y="60000"/>
                                    </p:animScale>
                                    <p:animScale>
                                      <p:cBhvr>
                                        <p:cTn id="30" dur="166" decel="50000">
                                          <p:stCondLst>
                                            <p:cond delay="676"/>
                                          </p:stCondLst>
                                        </p:cTn>
                                        <p:tgtEl>
                                          <p:spTgt spid="1048727">
                                            <p:txEl>
                                              <p:pRg st="2" end="2"/>
                                            </p:txEl>
                                          </p:spTgt>
                                        </p:tgtEl>
                                      </p:cBhvr>
                                      <p:to x="100000" y="100000"/>
                                    </p:animScale>
                                    <p:animScale>
                                      <p:cBhvr>
                                        <p:cTn id="31" dur="26">
                                          <p:stCondLst>
                                            <p:cond delay="1312"/>
                                          </p:stCondLst>
                                        </p:cTn>
                                        <p:tgtEl>
                                          <p:spTgt spid="1048727">
                                            <p:txEl>
                                              <p:pRg st="2" end="2"/>
                                            </p:txEl>
                                          </p:spTgt>
                                        </p:tgtEl>
                                      </p:cBhvr>
                                      <p:to x="100000" y="80000"/>
                                    </p:animScale>
                                    <p:animScale>
                                      <p:cBhvr>
                                        <p:cTn id="32" dur="166" decel="50000">
                                          <p:stCondLst>
                                            <p:cond delay="1338"/>
                                          </p:stCondLst>
                                        </p:cTn>
                                        <p:tgtEl>
                                          <p:spTgt spid="1048727">
                                            <p:txEl>
                                              <p:pRg st="2" end="2"/>
                                            </p:txEl>
                                          </p:spTgt>
                                        </p:tgtEl>
                                      </p:cBhvr>
                                      <p:to x="100000" y="100000"/>
                                    </p:animScale>
                                    <p:animScale>
                                      <p:cBhvr>
                                        <p:cTn id="33" dur="26">
                                          <p:stCondLst>
                                            <p:cond delay="1642"/>
                                          </p:stCondLst>
                                        </p:cTn>
                                        <p:tgtEl>
                                          <p:spTgt spid="1048727">
                                            <p:txEl>
                                              <p:pRg st="2" end="2"/>
                                            </p:txEl>
                                          </p:spTgt>
                                        </p:tgtEl>
                                      </p:cBhvr>
                                      <p:to x="100000" y="90000"/>
                                    </p:animScale>
                                    <p:animScale>
                                      <p:cBhvr>
                                        <p:cTn id="34" dur="166" decel="50000">
                                          <p:stCondLst>
                                            <p:cond delay="1668"/>
                                          </p:stCondLst>
                                        </p:cTn>
                                        <p:tgtEl>
                                          <p:spTgt spid="1048727">
                                            <p:txEl>
                                              <p:pRg st="2" end="2"/>
                                            </p:txEl>
                                          </p:spTgt>
                                        </p:tgtEl>
                                      </p:cBhvr>
                                      <p:to x="100000" y="100000"/>
                                    </p:animScale>
                                    <p:animScale>
                                      <p:cBhvr>
                                        <p:cTn id="35" dur="26">
                                          <p:stCondLst>
                                            <p:cond delay="1808"/>
                                          </p:stCondLst>
                                        </p:cTn>
                                        <p:tgtEl>
                                          <p:spTgt spid="1048727">
                                            <p:txEl>
                                              <p:pRg st="2" end="2"/>
                                            </p:txEl>
                                          </p:spTgt>
                                        </p:tgtEl>
                                      </p:cBhvr>
                                      <p:to x="100000" y="95000"/>
                                    </p:animScale>
                                    <p:animScale>
                                      <p:cBhvr>
                                        <p:cTn id="36" dur="166" decel="50000">
                                          <p:stCondLst>
                                            <p:cond delay="1834"/>
                                          </p:stCondLst>
                                        </p:cTn>
                                        <p:tgtEl>
                                          <p:spTgt spid="1048727">
                                            <p:txEl>
                                              <p:pRg st="2" end="2"/>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048727">
                                            <p:txEl>
                                              <p:pRg st="3" end="3"/>
                                            </p:txEl>
                                          </p:spTgt>
                                        </p:tgtEl>
                                        <p:attrNameLst>
                                          <p:attrName>style.visibility</p:attrName>
                                        </p:attrNameLst>
                                      </p:cBhvr>
                                      <p:to>
                                        <p:strVal val="visible"/>
                                      </p:to>
                                    </p:set>
                                    <p:animEffect transition="in" filter="wipe(down)">
                                      <p:cBhvr>
                                        <p:cTn id="39" dur="580">
                                          <p:stCondLst>
                                            <p:cond delay="0"/>
                                          </p:stCondLst>
                                        </p:cTn>
                                        <p:tgtEl>
                                          <p:spTgt spid="1048727">
                                            <p:txEl>
                                              <p:pRg st="3" end="3"/>
                                            </p:txEl>
                                          </p:spTgt>
                                        </p:tgtEl>
                                      </p:cBhvr>
                                    </p:animEffect>
                                    <p:anim calcmode="lin" valueType="num">
                                      <p:cBhvr>
                                        <p:cTn id="40" dur="1822" tmFilter="0,0; 0.14,0.36; 0.43,0.73; 0.71,0.91; 1.0,1.0">
                                          <p:stCondLst>
                                            <p:cond delay="0"/>
                                          </p:stCondLst>
                                        </p:cTn>
                                        <p:tgtEl>
                                          <p:spTgt spid="1048727">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8727">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8727">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8727">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8727">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8727">
                                            <p:txEl>
                                              <p:pRg st="3" end="3"/>
                                            </p:txEl>
                                          </p:spTgt>
                                        </p:tgtEl>
                                      </p:cBhvr>
                                      <p:to x="100000" y="60000"/>
                                    </p:animScale>
                                    <p:animScale>
                                      <p:cBhvr>
                                        <p:cTn id="46" dur="166" decel="50000">
                                          <p:stCondLst>
                                            <p:cond delay="676"/>
                                          </p:stCondLst>
                                        </p:cTn>
                                        <p:tgtEl>
                                          <p:spTgt spid="1048727">
                                            <p:txEl>
                                              <p:pRg st="3" end="3"/>
                                            </p:txEl>
                                          </p:spTgt>
                                        </p:tgtEl>
                                      </p:cBhvr>
                                      <p:to x="100000" y="100000"/>
                                    </p:animScale>
                                    <p:animScale>
                                      <p:cBhvr>
                                        <p:cTn id="47" dur="26">
                                          <p:stCondLst>
                                            <p:cond delay="1312"/>
                                          </p:stCondLst>
                                        </p:cTn>
                                        <p:tgtEl>
                                          <p:spTgt spid="1048727">
                                            <p:txEl>
                                              <p:pRg st="3" end="3"/>
                                            </p:txEl>
                                          </p:spTgt>
                                        </p:tgtEl>
                                      </p:cBhvr>
                                      <p:to x="100000" y="80000"/>
                                    </p:animScale>
                                    <p:animScale>
                                      <p:cBhvr>
                                        <p:cTn id="48" dur="166" decel="50000">
                                          <p:stCondLst>
                                            <p:cond delay="1338"/>
                                          </p:stCondLst>
                                        </p:cTn>
                                        <p:tgtEl>
                                          <p:spTgt spid="1048727">
                                            <p:txEl>
                                              <p:pRg st="3" end="3"/>
                                            </p:txEl>
                                          </p:spTgt>
                                        </p:tgtEl>
                                      </p:cBhvr>
                                      <p:to x="100000" y="100000"/>
                                    </p:animScale>
                                    <p:animScale>
                                      <p:cBhvr>
                                        <p:cTn id="49" dur="26">
                                          <p:stCondLst>
                                            <p:cond delay="1642"/>
                                          </p:stCondLst>
                                        </p:cTn>
                                        <p:tgtEl>
                                          <p:spTgt spid="1048727">
                                            <p:txEl>
                                              <p:pRg st="3" end="3"/>
                                            </p:txEl>
                                          </p:spTgt>
                                        </p:tgtEl>
                                      </p:cBhvr>
                                      <p:to x="100000" y="90000"/>
                                    </p:animScale>
                                    <p:animScale>
                                      <p:cBhvr>
                                        <p:cTn id="50" dur="166" decel="50000">
                                          <p:stCondLst>
                                            <p:cond delay="1668"/>
                                          </p:stCondLst>
                                        </p:cTn>
                                        <p:tgtEl>
                                          <p:spTgt spid="1048727">
                                            <p:txEl>
                                              <p:pRg st="3" end="3"/>
                                            </p:txEl>
                                          </p:spTgt>
                                        </p:tgtEl>
                                      </p:cBhvr>
                                      <p:to x="100000" y="100000"/>
                                    </p:animScale>
                                    <p:animScale>
                                      <p:cBhvr>
                                        <p:cTn id="51" dur="26">
                                          <p:stCondLst>
                                            <p:cond delay="1808"/>
                                          </p:stCondLst>
                                        </p:cTn>
                                        <p:tgtEl>
                                          <p:spTgt spid="1048727">
                                            <p:txEl>
                                              <p:pRg st="3" end="3"/>
                                            </p:txEl>
                                          </p:spTgt>
                                        </p:tgtEl>
                                      </p:cBhvr>
                                      <p:to x="100000" y="95000"/>
                                    </p:animScale>
                                    <p:animScale>
                                      <p:cBhvr>
                                        <p:cTn id="52" dur="166" decel="50000">
                                          <p:stCondLst>
                                            <p:cond delay="1834"/>
                                          </p:stCondLst>
                                        </p:cTn>
                                        <p:tgtEl>
                                          <p:spTgt spid="1048727">
                                            <p:txEl>
                                              <p:pRg st="3" end="3"/>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048727">
                                            <p:txEl>
                                              <p:pRg st="4" end="4"/>
                                            </p:txEl>
                                          </p:spTgt>
                                        </p:tgtEl>
                                        <p:attrNameLst>
                                          <p:attrName>style.visibility</p:attrName>
                                        </p:attrNameLst>
                                      </p:cBhvr>
                                      <p:to>
                                        <p:strVal val="visible"/>
                                      </p:to>
                                    </p:set>
                                    <p:animEffect transition="in" filter="wipe(down)">
                                      <p:cBhvr>
                                        <p:cTn id="55" dur="580">
                                          <p:stCondLst>
                                            <p:cond delay="0"/>
                                          </p:stCondLst>
                                        </p:cTn>
                                        <p:tgtEl>
                                          <p:spTgt spid="1048727">
                                            <p:txEl>
                                              <p:pRg st="4" end="4"/>
                                            </p:txEl>
                                          </p:spTgt>
                                        </p:tgtEl>
                                      </p:cBhvr>
                                    </p:animEffect>
                                    <p:anim calcmode="lin" valueType="num">
                                      <p:cBhvr>
                                        <p:cTn id="56" dur="1822" tmFilter="0,0; 0.14,0.36; 0.43,0.73; 0.71,0.91; 1.0,1.0">
                                          <p:stCondLst>
                                            <p:cond delay="0"/>
                                          </p:stCondLst>
                                        </p:cTn>
                                        <p:tgtEl>
                                          <p:spTgt spid="1048727">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48727">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48727">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48727">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48727">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048727">
                                            <p:txEl>
                                              <p:pRg st="4" end="4"/>
                                            </p:txEl>
                                          </p:spTgt>
                                        </p:tgtEl>
                                      </p:cBhvr>
                                      <p:to x="100000" y="60000"/>
                                    </p:animScale>
                                    <p:animScale>
                                      <p:cBhvr>
                                        <p:cTn id="62" dur="166" decel="50000">
                                          <p:stCondLst>
                                            <p:cond delay="676"/>
                                          </p:stCondLst>
                                        </p:cTn>
                                        <p:tgtEl>
                                          <p:spTgt spid="1048727">
                                            <p:txEl>
                                              <p:pRg st="4" end="4"/>
                                            </p:txEl>
                                          </p:spTgt>
                                        </p:tgtEl>
                                      </p:cBhvr>
                                      <p:to x="100000" y="100000"/>
                                    </p:animScale>
                                    <p:animScale>
                                      <p:cBhvr>
                                        <p:cTn id="63" dur="26">
                                          <p:stCondLst>
                                            <p:cond delay="1312"/>
                                          </p:stCondLst>
                                        </p:cTn>
                                        <p:tgtEl>
                                          <p:spTgt spid="1048727">
                                            <p:txEl>
                                              <p:pRg st="4" end="4"/>
                                            </p:txEl>
                                          </p:spTgt>
                                        </p:tgtEl>
                                      </p:cBhvr>
                                      <p:to x="100000" y="80000"/>
                                    </p:animScale>
                                    <p:animScale>
                                      <p:cBhvr>
                                        <p:cTn id="64" dur="166" decel="50000">
                                          <p:stCondLst>
                                            <p:cond delay="1338"/>
                                          </p:stCondLst>
                                        </p:cTn>
                                        <p:tgtEl>
                                          <p:spTgt spid="1048727">
                                            <p:txEl>
                                              <p:pRg st="4" end="4"/>
                                            </p:txEl>
                                          </p:spTgt>
                                        </p:tgtEl>
                                      </p:cBhvr>
                                      <p:to x="100000" y="100000"/>
                                    </p:animScale>
                                    <p:animScale>
                                      <p:cBhvr>
                                        <p:cTn id="65" dur="26">
                                          <p:stCondLst>
                                            <p:cond delay="1642"/>
                                          </p:stCondLst>
                                        </p:cTn>
                                        <p:tgtEl>
                                          <p:spTgt spid="1048727">
                                            <p:txEl>
                                              <p:pRg st="4" end="4"/>
                                            </p:txEl>
                                          </p:spTgt>
                                        </p:tgtEl>
                                      </p:cBhvr>
                                      <p:to x="100000" y="90000"/>
                                    </p:animScale>
                                    <p:animScale>
                                      <p:cBhvr>
                                        <p:cTn id="66" dur="166" decel="50000">
                                          <p:stCondLst>
                                            <p:cond delay="1668"/>
                                          </p:stCondLst>
                                        </p:cTn>
                                        <p:tgtEl>
                                          <p:spTgt spid="1048727">
                                            <p:txEl>
                                              <p:pRg st="4" end="4"/>
                                            </p:txEl>
                                          </p:spTgt>
                                        </p:tgtEl>
                                      </p:cBhvr>
                                      <p:to x="100000" y="100000"/>
                                    </p:animScale>
                                    <p:animScale>
                                      <p:cBhvr>
                                        <p:cTn id="67" dur="26">
                                          <p:stCondLst>
                                            <p:cond delay="1808"/>
                                          </p:stCondLst>
                                        </p:cTn>
                                        <p:tgtEl>
                                          <p:spTgt spid="1048727">
                                            <p:txEl>
                                              <p:pRg st="4" end="4"/>
                                            </p:txEl>
                                          </p:spTgt>
                                        </p:tgtEl>
                                      </p:cBhvr>
                                      <p:to x="100000" y="95000"/>
                                    </p:animScale>
                                    <p:animScale>
                                      <p:cBhvr>
                                        <p:cTn id="68" dur="166" decel="50000">
                                          <p:stCondLst>
                                            <p:cond delay="1834"/>
                                          </p:stCondLst>
                                        </p:cTn>
                                        <p:tgtEl>
                                          <p:spTgt spid="1048727">
                                            <p:txEl>
                                              <p:pRg st="4" end="4"/>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1048730"/>
                                        </p:tgtEl>
                                        <p:attrNameLst>
                                          <p:attrName>style.visibility</p:attrName>
                                        </p:attrNameLst>
                                      </p:cBhvr>
                                      <p:to>
                                        <p:strVal val="visible"/>
                                      </p:to>
                                    </p:set>
                                    <p:animEffect transition="in" filter="wipe(down)">
                                      <p:cBhvr>
                                        <p:cTn id="73" dur="580">
                                          <p:stCondLst>
                                            <p:cond delay="0"/>
                                          </p:stCondLst>
                                        </p:cTn>
                                        <p:tgtEl>
                                          <p:spTgt spid="1048730"/>
                                        </p:tgtEl>
                                      </p:cBhvr>
                                    </p:animEffect>
                                    <p:anim calcmode="lin" valueType="num">
                                      <p:cBhvr>
                                        <p:cTn id="74" dur="1822" tmFilter="0,0; 0.14,0.36; 0.43,0.73; 0.71,0.91; 1.0,1.0">
                                          <p:stCondLst>
                                            <p:cond delay="0"/>
                                          </p:stCondLst>
                                        </p:cTn>
                                        <p:tgtEl>
                                          <p:spTgt spid="104873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4873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4873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4873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4873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48730"/>
                                        </p:tgtEl>
                                      </p:cBhvr>
                                      <p:to x="100000" y="60000"/>
                                    </p:animScale>
                                    <p:animScale>
                                      <p:cBhvr>
                                        <p:cTn id="80" dur="166" decel="50000">
                                          <p:stCondLst>
                                            <p:cond delay="676"/>
                                          </p:stCondLst>
                                        </p:cTn>
                                        <p:tgtEl>
                                          <p:spTgt spid="1048730"/>
                                        </p:tgtEl>
                                      </p:cBhvr>
                                      <p:to x="100000" y="100000"/>
                                    </p:animScale>
                                    <p:animScale>
                                      <p:cBhvr>
                                        <p:cTn id="81" dur="26">
                                          <p:stCondLst>
                                            <p:cond delay="1312"/>
                                          </p:stCondLst>
                                        </p:cTn>
                                        <p:tgtEl>
                                          <p:spTgt spid="1048730"/>
                                        </p:tgtEl>
                                      </p:cBhvr>
                                      <p:to x="100000" y="80000"/>
                                    </p:animScale>
                                    <p:animScale>
                                      <p:cBhvr>
                                        <p:cTn id="82" dur="166" decel="50000">
                                          <p:stCondLst>
                                            <p:cond delay="1338"/>
                                          </p:stCondLst>
                                        </p:cTn>
                                        <p:tgtEl>
                                          <p:spTgt spid="1048730"/>
                                        </p:tgtEl>
                                      </p:cBhvr>
                                      <p:to x="100000" y="100000"/>
                                    </p:animScale>
                                    <p:animScale>
                                      <p:cBhvr>
                                        <p:cTn id="83" dur="26">
                                          <p:stCondLst>
                                            <p:cond delay="1642"/>
                                          </p:stCondLst>
                                        </p:cTn>
                                        <p:tgtEl>
                                          <p:spTgt spid="1048730"/>
                                        </p:tgtEl>
                                      </p:cBhvr>
                                      <p:to x="100000" y="90000"/>
                                    </p:animScale>
                                    <p:animScale>
                                      <p:cBhvr>
                                        <p:cTn id="84" dur="166" decel="50000">
                                          <p:stCondLst>
                                            <p:cond delay="1668"/>
                                          </p:stCondLst>
                                        </p:cTn>
                                        <p:tgtEl>
                                          <p:spTgt spid="1048730"/>
                                        </p:tgtEl>
                                      </p:cBhvr>
                                      <p:to x="100000" y="100000"/>
                                    </p:animScale>
                                    <p:animScale>
                                      <p:cBhvr>
                                        <p:cTn id="85" dur="26">
                                          <p:stCondLst>
                                            <p:cond delay="1808"/>
                                          </p:stCondLst>
                                        </p:cTn>
                                        <p:tgtEl>
                                          <p:spTgt spid="1048730"/>
                                        </p:tgtEl>
                                      </p:cBhvr>
                                      <p:to x="100000" y="95000"/>
                                    </p:animScale>
                                    <p:animScale>
                                      <p:cBhvr>
                                        <p:cTn id="86" dur="166" decel="50000">
                                          <p:stCondLst>
                                            <p:cond delay="1834"/>
                                          </p:stCondLst>
                                        </p:cTn>
                                        <p:tgtEl>
                                          <p:spTgt spid="1048730"/>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1048728">
                                            <p:txEl>
                                              <p:pRg st="0" end="0"/>
                                            </p:txEl>
                                          </p:spTgt>
                                        </p:tgtEl>
                                        <p:attrNameLst>
                                          <p:attrName>style.visibility</p:attrName>
                                        </p:attrNameLst>
                                      </p:cBhvr>
                                      <p:to>
                                        <p:strVal val="visible"/>
                                      </p:to>
                                    </p:set>
                                    <p:animEffect transition="in" filter="wipe(down)">
                                      <p:cBhvr>
                                        <p:cTn id="89" dur="580">
                                          <p:stCondLst>
                                            <p:cond delay="0"/>
                                          </p:stCondLst>
                                        </p:cTn>
                                        <p:tgtEl>
                                          <p:spTgt spid="1048728">
                                            <p:txEl>
                                              <p:pRg st="0" end="0"/>
                                            </p:txEl>
                                          </p:spTgt>
                                        </p:tgtEl>
                                      </p:cBhvr>
                                    </p:animEffect>
                                    <p:anim calcmode="lin" valueType="num">
                                      <p:cBhvr>
                                        <p:cTn id="90" dur="1822" tmFilter="0,0; 0.14,0.36; 0.43,0.73; 0.71,0.91; 1.0,1.0">
                                          <p:stCondLst>
                                            <p:cond delay="0"/>
                                          </p:stCondLst>
                                        </p:cTn>
                                        <p:tgtEl>
                                          <p:spTgt spid="1048728">
                                            <p:txEl>
                                              <p:pRg st="0" end="0"/>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048728">
                                            <p:txEl>
                                              <p:pRg st="0" end="0"/>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048728">
                                            <p:txEl>
                                              <p:pRg st="0" end="0"/>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048728">
                                            <p:txEl>
                                              <p:pRg st="0" end="0"/>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048728">
                                            <p:txEl>
                                              <p:pRg st="0" end="0"/>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1048728">
                                            <p:txEl>
                                              <p:pRg st="0" end="0"/>
                                            </p:txEl>
                                          </p:spTgt>
                                        </p:tgtEl>
                                      </p:cBhvr>
                                      <p:to x="100000" y="60000"/>
                                    </p:animScale>
                                    <p:animScale>
                                      <p:cBhvr>
                                        <p:cTn id="96" dur="166" decel="50000">
                                          <p:stCondLst>
                                            <p:cond delay="676"/>
                                          </p:stCondLst>
                                        </p:cTn>
                                        <p:tgtEl>
                                          <p:spTgt spid="1048728">
                                            <p:txEl>
                                              <p:pRg st="0" end="0"/>
                                            </p:txEl>
                                          </p:spTgt>
                                        </p:tgtEl>
                                      </p:cBhvr>
                                      <p:to x="100000" y="100000"/>
                                    </p:animScale>
                                    <p:animScale>
                                      <p:cBhvr>
                                        <p:cTn id="97" dur="26">
                                          <p:stCondLst>
                                            <p:cond delay="1312"/>
                                          </p:stCondLst>
                                        </p:cTn>
                                        <p:tgtEl>
                                          <p:spTgt spid="1048728">
                                            <p:txEl>
                                              <p:pRg st="0" end="0"/>
                                            </p:txEl>
                                          </p:spTgt>
                                        </p:tgtEl>
                                      </p:cBhvr>
                                      <p:to x="100000" y="80000"/>
                                    </p:animScale>
                                    <p:animScale>
                                      <p:cBhvr>
                                        <p:cTn id="98" dur="166" decel="50000">
                                          <p:stCondLst>
                                            <p:cond delay="1338"/>
                                          </p:stCondLst>
                                        </p:cTn>
                                        <p:tgtEl>
                                          <p:spTgt spid="1048728">
                                            <p:txEl>
                                              <p:pRg st="0" end="0"/>
                                            </p:txEl>
                                          </p:spTgt>
                                        </p:tgtEl>
                                      </p:cBhvr>
                                      <p:to x="100000" y="100000"/>
                                    </p:animScale>
                                    <p:animScale>
                                      <p:cBhvr>
                                        <p:cTn id="99" dur="26">
                                          <p:stCondLst>
                                            <p:cond delay="1642"/>
                                          </p:stCondLst>
                                        </p:cTn>
                                        <p:tgtEl>
                                          <p:spTgt spid="1048728">
                                            <p:txEl>
                                              <p:pRg st="0" end="0"/>
                                            </p:txEl>
                                          </p:spTgt>
                                        </p:tgtEl>
                                      </p:cBhvr>
                                      <p:to x="100000" y="90000"/>
                                    </p:animScale>
                                    <p:animScale>
                                      <p:cBhvr>
                                        <p:cTn id="100" dur="166" decel="50000">
                                          <p:stCondLst>
                                            <p:cond delay="1668"/>
                                          </p:stCondLst>
                                        </p:cTn>
                                        <p:tgtEl>
                                          <p:spTgt spid="1048728">
                                            <p:txEl>
                                              <p:pRg st="0" end="0"/>
                                            </p:txEl>
                                          </p:spTgt>
                                        </p:tgtEl>
                                      </p:cBhvr>
                                      <p:to x="100000" y="100000"/>
                                    </p:animScale>
                                    <p:animScale>
                                      <p:cBhvr>
                                        <p:cTn id="101" dur="26">
                                          <p:stCondLst>
                                            <p:cond delay="1808"/>
                                          </p:stCondLst>
                                        </p:cTn>
                                        <p:tgtEl>
                                          <p:spTgt spid="1048728">
                                            <p:txEl>
                                              <p:pRg st="0" end="0"/>
                                            </p:txEl>
                                          </p:spTgt>
                                        </p:tgtEl>
                                      </p:cBhvr>
                                      <p:to x="100000" y="95000"/>
                                    </p:animScale>
                                    <p:animScale>
                                      <p:cBhvr>
                                        <p:cTn id="102" dur="166" decel="50000">
                                          <p:stCondLst>
                                            <p:cond delay="1834"/>
                                          </p:stCondLst>
                                        </p:cTn>
                                        <p:tgtEl>
                                          <p:spTgt spid="104872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7" grpId="0" build="p"/>
      <p:bldP spid="1048728" grpId="0" build="p"/>
      <p:bldP spid="10487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a:xfrm>
            <a:off x="0" y="0"/>
            <a:ext cx="9144000" cy="838200"/>
          </a:xfrm>
        </p:spPr>
        <p:style>
          <a:lnRef idx="1">
            <a:schemeClr val="accent2"/>
          </a:lnRef>
          <a:fillRef idx="1002">
            <a:schemeClr val="lt2"/>
          </a:fillRef>
          <a:effectRef idx="1">
            <a:schemeClr val="accent2"/>
          </a:effectRef>
          <a:fontRef idx="minor">
            <a:schemeClr val="dk1"/>
          </a:fontRef>
        </p:style>
        <p:txBody>
          <a:bodyPr>
            <a:normAutofit fontScale="90000"/>
          </a:bodyPr>
          <a:lstStyle/>
          <a:p>
            <a:r>
              <a:rPr lang="en-US" b="1" dirty="0" smtClean="0">
                <a:solidFill>
                  <a:schemeClr val="tx1"/>
                </a:solidFill>
              </a:rPr>
              <a:t>What are terminologies in climate change? </a:t>
            </a:r>
            <a:endParaRPr lang="en-US" b="1" dirty="0">
              <a:solidFill>
                <a:schemeClr val="tx1"/>
              </a:solidFill>
            </a:endParaRPr>
          </a:p>
        </p:txBody>
      </p:sp>
      <p:sp>
        <p:nvSpPr>
          <p:cNvPr id="1048621" name="Content Placeholder 2"/>
          <p:cNvSpPr>
            <a:spLocks noGrp="1"/>
          </p:cNvSpPr>
          <p:nvPr>
            <p:ph sz="quarter" idx="1"/>
          </p:nvPr>
        </p:nvSpPr>
        <p:spPr>
          <a:xfrm>
            <a:off x="0" y="838200"/>
            <a:ext cx="8991600" cy="6019800"/>
          </a:xfrm>
        </p:spPr>
        <p:style>
          <a:lnRef idx="1">
            <a:schemeClr val="accent6"/>
          </a:lnRef>
          <a:fillRef idx="2">
            <a:schemeClr val="accent6"/>
          </a:fillRef>
          <a:effectRef idx="1">
            <a:schemeClr val="accent6"/>
          </a:effectRef>
          <a:fontRef idx="minor">
            <a:schemeClr val="dk1"/>
          </a:fontRef>
        </p:style>
        <p:txBody>
          <a:bodyPr>
            <a:normAutofit fontScale="95833"/>
          </a:bodyPr>
          <a:lstStyle/>
          <a:p>
            <a:r>
              <a:rPr lang="en-US" b="1" i="1" dirty="0" smtClean="0"/>
              <a:t>Adaptation </a:t>
            </a:r>
            <a:r>
              <a:rPr lang="en-US" dirty="0" smtClean="0"/>
              <a:t>- </a:t>
            </a:r>
            <a:r>
              <a:rPr lang="en-US" b="1" i="1" dirty="0" smtClean="0">
                <a:solidFill>
                  <a:srgbClr val="C00000"/>
                </a:solidFill>
              </a:rPr>
              <a:t>Adjustment</a:t>
            </a:r>
            <a:r>
              <a:rPr lang="en-US" i="1" dirty="0" smtClean="0"/>
              <a:t> in natural or human systems in response to actual or expected climatic stimuli or their effects, which </a:t>
            </a:r>
            <a:r>
              <a:rPr lang="en-US" b="1" i="1" dirty="0" smtClean="0">
                <a:solidFill>
                  <a:srgbClr val="C00000"/>
                </a:solidFill>
              </a:rPr>
              <a:t>moderates harm </a:t>
            </a:r>
            <a:r>
              <a:rPr lang="en-US" i="1" dirty="0" smtClean="0"/>
              <a:t>or </a:t>
            </a:r>
            <a:r>
              <a:rPr lang="en-US" b="1" i="1" dirty="0" smtClean="0">
                <a:solidFill>
                  <a:srgbClr val="C00000"/>
                </a:solidFill>
              </a:rPr>
              <a:t>exploit beneficial opportunities</a:t>
            </a:r>
            <a:r>
              <a:rPr lang="en-US" i="1" dirty="0" smtClean="0"/>
              <a:t>. </a:t>
            </a:r>
          </a:p>
          <a:p>
            <a:r>
              <a:rPr lang="en-US" i="1" dirty="0" smtClean="0"/>
              <a:t>Various types of adaptation can be distinguished, including </a:t>
            </a:r>
          </a:p>
          <a:p>
            <a:pPr lvl="1">
              <a:buFont typeface="Wingdings" pitchFamily="2" charset="2"/>
              <a:buChar char="Ø"/>
            </a:pPr>
            <a:r>
              <a:rPr lang="en-US" b="1" i="1" dirty="0" smtClean="0">
                <a:solidFill>
                  <a:srgbClr val="C00000"/>
                </a:solidFill>
              </a:rPr>
              <a:t>anticipatory and reactive adaptation, </a:t>
            </a:r>
          </a:p>
          <a:p>
            <a:pPr lvl="1">
              <a:buFont typeface="Wingdings" pitchFamily="2" charset="2"/>
              <a:buChar char="Ø"/>
            </a:pPr>
            <a:r>
              <a:rPr lang="en-US" b="1" i="1" dirty="0" smtClean="0">
                <a:solidFill>
                  <a:srgbClr val="C00000"/>
                </a:solidFill>
              </a:rPr>
              <a:t>private and public adaptation, and </a:t>
            </a:r>
          </a:p>
          <a:p>
            <a:pPr lvl="1">
              <a:buFont typeface="Wingdings" pitchFamily="2" charset="2"/>
              <a:buChar char="Ø"/>
            </a:pPr>
            <a:r>
              <a:rPr lang="en-US" b="1" i="1" dirty="0" smtClean="0">
                <a:solidFill>
                  <a:srgbClr val="C00000"/>
                </a:solidFill>
              </a:rPr>
              <a:t>autonomous and planned adaptation</a:t>
            </a:r>
          </a:p>
          <a:p>
            <a:pPr lvl="0"/>
            <a:r>
              <a:rPr lang="en-US" b="1" dirty="0" smtClean="0"/>
              <a:t>Mitigation-  </a:t>
            </a:r>
            <a:r>
              <a:rPr lang="en-US" dirty="0" smtClean="0"/>
              <a:t>mitigation refers to actions taken </a:t>
            </a:r>
            <a:r>
              <a:rPr lang="en-US" b="1" dirty="0" smtClean="0">
                <a:solidFill>
                  <a:srgbClr val="C00000"/>
                </a:solidFill>
              </a:rPr>
              <a:t>to lower </a:t>
            </a:r>
            <a:r>
              <a:rPr lang="en-US" dirty="0" smtClean="0"/>
              <a:t>the concentration of greenhouse gasses in the atmosphere and thereby reduce the extent to which the global climate system changes relative to how we have know it to be in the recent past. Mitigation involves: </a:t>
            </a:r>
          </a:p>
          <a:p>
            <a:pPr lvl="1">
              <a:buFont typeface="Wingdings" pitchFamily="2" charset="2"/>
              <a:buChar char="Ø"/>
            </a:pPr>
            <a:r>
              <a:rPr lang="en-US" b="1" dirty="0" smtClean="0">
                <a:solidFill>
                  <a:srgbClr val="C00000"/>
                </a:solidFill>
              </a:rPr>
              <a:t>reducing or eliminating emissions of GHGs at the source</a:t>
            </a:r>
          </a:p>
          <a:p>
            <a:pPr lvl="1">
              <a:buFont typeface="Wingdings" pitchFamily="2" charset="2"/>
              <a:buChar char="Ø"/>
            </a:pPr>
            <a:r>
              <a:rPr lang="en-US" b="1" dirty="0" smtClean="0">
                <a:solidFill>
                  <a:srgbClr val="C00000"/>
                </a:solidFill>
              </a:rPr>
              <a:t>sequestering greenhouse gases out of the atmosphere</a:t>
            </a:r>
          </a:p>
          <a:p>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621">
                                            <p:txEl>
                                              <p:pRg st="1" end="1"/>
                                            </p:txEl>
                                          </p:spTgt>
                                        </p:tgtEl>
                                        <p:attrNameLst>
                                          <p:attrName>style.visibility</p:attrName>
                                        </p:attrNameLst>
                                      </p:cBhvr>
                                      <p:to>
                                        <p:strVal val="visible"/>
                                      </p:to>
                                    </p:set>
                                    <p:anim calcmode="lin" valueType="num">
                                      <p:cBhvr additive="base">
                                        <p:cTn id="7" dur="500" fill="hold"/>
                                        <p:tgtEl>
                                          <p:spTgt spid="10486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2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621">
                                            <p:txEl>
                                              <p:pRg st="2" end="2"/>
                                            </p:txEl>
                                          </p:spTgt>
                                        </p:tgtEl>
                                        <p:attrNameLst>
                                          <p:attrName>style.visibility</p:attrName>
                                        </p:attrNameLst>
                                      </p:cBhvr>
                                      <p:to>
                                        <p:strVal val="visible"/>
                                      </p:to>
                                    </p:set>
                                    <p:anim calcmode="lin" valueType="num">
                                      <p:cBhvr additive="base">
                                        <p:cTn id="11" dur="500" fill="hold"/>
                                        <p:tgtEl>
                                          <p:spTgt spid="104862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62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8621">
                                            <p:txEl>
                                              <p:pRg st="3" end="3"/>
                                            </p:txEl>
                                          </p:spTgt>
                                        </p:tgtEl>
                                        <p:attrNameLst>
                                          <p:attrName>style.visibility</p:attrName>
                                        </p:attrNameLst>
                                      </p:cBhvr>
                                      <p:to>
                                        <p:strVal val="visible"/>
                                      </p:to>
                                    </p:set>
                                    <p:anim calcmode="lin" valueType="num">
                                      <p:cBhvr additive="base">
                                        <p:cTn id="15" dur="500" fill="hold"/>
                                        <p:tgtEl>
                                          <p:spTgt spid="104862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62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8621">
                                            <p:txEl>
                                              <p:pRg st="4" end="4"/>
                                            </p:txEl>
                                          </p:spTgt>
                                        </p:tgtEl>
                                        <p:attrNameLst>
                                          <p:attrName>style.visibility</p:attrName>
                                        </p:attrNameLst>
                                      </p:cBhvr>
                                      <p:to>
                                        <p:strVal val="visible"/>
                                      </p:to>
                                    </p:set>
                                    <p:anim calcmode="lin" valueType="num">
                                      <p:cBhvr additive="base">
                                        <p:cTn id="19" dur="500" fill="hold"/>
                                        <p:tgtEl>
                                          <p:spTgt spid="104862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62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8621">
                                            <p:txEl>
                                              <p:pRg st="5" end="5"/>
                                            </p:txEl>
                                          </p:spTgt>
                                        </p:tgtEl>
                                        <p:attrNameLst>
                                          <p:attrName>style.visibility</p:attrName>
                                        </p:attrNameLst>
                                      </p:cBhvr>
                                      <p:to>
                                        <p:strVal val="visible"/>
                                      </p:to>
                                    </p:set>
                                    <p:anim calcmode="lin" valueType="num">
                                      <p:cBhvr additive="base">
                                        <p:cTn id="25" dur="500" fill="hold"/>
                                        <p:tgtEl>
                                          <p:spTgt spid="104862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62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8621">
                                            <p:txEl>
                                              <p:pRg st="6" end="6"/>
                                            </p:txEl>
                                          </p:spTgt>
                                        </p:tgtEl>
                                        <p:attrNameLst>
                                          <p:attrName>style.visibility</p:attrName>
                                        </p:attrNameLst>
                                      </p:cBhvr>
                                      <p:to>
                                        <p:strVal val="visible"/>
                                      </p:to>
                                    </p:set>
                                    <p:anim calcmode="lin" valueType="num">
                                      <p:cBhvr additive="base">
                                        <p:cTn id="31" dur="500" fill="hold"/>
                                        <p:tgtEl>
                                          <p:spTgt spid="104862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8621">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48621">
                                            <p:txEl>
                                              <p:pRg st="7" end="7"/>
                                            </p:txEl>
                                          </p:spTgt>
                                        </p:tgtEl>
                                        <p:attrNameLst>
                                          <p:attrName>style.visibility</p:attrName>
                                        </p:attrNameLst>
                                      </p:cBhvr>
                                      <p:to>
                                        <p:strVal val="visible"/>
                                      </p:to>
                                    </p:set>
                                    <p:anim calcmode="lin" valueType="num">
                                      <p:cBhvr additive="base">
                                        <p:cTn id="35" dur="500" fill="hold"/>
                                        <p:tgtEl>
                                          <p:spTgt spid="1048621">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4862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itle 4"/>
          <p:cNvSpPr>
            <a:spLocks noGrp="1"/>
          </p:cNvSpPr>
          <p:nvPr>
            <p:ph type="title"/>
          </p:nvPr>
        </p:nvSpPr>
        <p:spPr>
          <a:xfrm>
            <a:off x="0" y="0"/>
            <a:ext cx="9144000" cy="990600"/>
          </a:xfrm>
        </p:spPr>
        <p:style>
          <a:lnRef idx="0">
            <a:scrgbClr r="0" g="0" b="0"/>
          </a:lnRef>
          <a:fillRef idx="1002">
            <a:schemeClr val="lt2"/>
          </a:fillRef>
          <a:effectRef idx="0">
            <a:scrgbClr r="0" g="0" b="0"/>
          </a:effectRef>
          <a:fontRef idx="major">
            <a:srgbClr val="000000"/>
          </a:fontRef>
        </p:style>
        <p:txBody>
          <a:bodyPr>
            <a:normAutofit/>
          </a:bodyPr>
          <a:lstStyle/>
          <a:p>
            <a:r>
              <a:rPr lang="en-US" b="1" dirty="0" smtClean="0"/>
              <a:t> </a:t>
            </a:r>
            <a:r>
              <a:rPr lang="en-US" b="1" dirty="0" smtClean="0">
                <a:solidFill>
                  <a:srgbClr val="0000CC"/>
                </a:solidFill>
              </a:rPr>
              <a:t>Natural Causes </a:t>
            </a:r>
            <a:endParaRPr lang="en-US" dirty="0">
              <a:solidFill>
                <a:srgbClr val="0000CC"/>
              </a:solidFill>
            </a:endParaRPr>
          </a:p>
        </p:txBody>
      </p:sp>
      <p:sp>
        <p:nvSpPr>
          <p:cNvPr id="1048723" name="Content Placeholder 5"/>
          <p:cNvSpPr>
            <a:spLocks noGrp="1"/>
          </p:cNvSpPr>
          <p:nvPr>
            <p:ph sz="quarter" idx="1"/>
          </p:nvPr>
        </p:nvSpPr>
        <p:spPr>
          <a:xfrm>
            <a:off x="0" y="914400"/>
            <a:ext cx="9144000" cy="5943600"/>
          </a:xfrm>
        </p:spPr>
        <p:style>
          <a:lnRef idx="0">
            <a:scrgbClr r="0" g="0" b="0"/>
          </a:lnRef>
          <a:fillRef idx="1002">
            <a:schemeClr val="lt2"/>
          </a:fillRef>
          <a:effectRef idx="0">
            <a:scrgbClr r="0" g="0" b="0"/>
          </a:effectRef>
          <a:fontRef idx="major">
            <a:srgbClr val="000000"/>
          </a:fontRef>
        </p:style>
        <p:txBody>
          <a:bodyPr>
            <a:normAutofit fontScale="96154"/>
          </a:bodyPr>
          <a:lstStyle/>
          <a:p>
            <a:r>
              <a:rPr lang="en-US" dirty="0" smtClean="0"/>
              <a:t>Some greenhouse gases occur naturally in the atmosphere, while others result from human activities. </a:t>
            </a:r>
          </a:p>
          <a:p>
            <a:r>
              <a:rPr lang="en-US" dirty="0" smtClean="0"/>
              <a:t>Naturally occurring greenhouse gases include </a:t>
            </a:r>
          </a:p>
          <a:p>
            <a:pPr lvl="1"/>
            <a:r>
              <a:rPr lang="en-US" sz="3600" dirty="0" smtClean="0"/>
              <a:t>water vapor,                    sulfur oxides</a:t>
            </a:r>
          </a:p>
          <a:p>
            <a:pPr lvl="1"/>
            <a:r>
              <a:rPr lang="en-US" sz="3600" dirty="0" smtClean="0"/>
              <a:t>carbon dioxide;               aerosols and other</a:t>
            </a:r>
          </a:p>
          <a:p>
            <a:pPr lvl="1"/>
            <a:r>
              <a:rPr lang="en-US" sz="3600" dirty="0" smtClean="0"/>
              <a:t>methane, </a:t>
            </a:r>
          </a:p>
          <a:p>
            <a:pPr lvl="1"/>
            <a:r>
              <a:rPr lang="en-US" sz="3600" dirty="0" smtClean="0"/>
              <a:t>nitrous oxide, and </a:t>
            </a:r>
          </a:p>
          <a:p>
            <a:pPr lvl="1"/>
            <a:r>
              <a:rPr lang="en-US" sz="3600" dirty="0" smtClean="0"/>
              <a:t>ozone. </a:t>
            </a:r>
          </a:p>
          <a:p>
            <a:r>
              <a:rPr lang="en-US" b="1" dirty="0" smtClean="0">
                <a:solidFill>
                  <a:srgbClr val="0000CC"/>
                </a:solidFill>
              </a:rPr>
              <a:t>Certain human activities, however, add to the levels of most of these naturally occurring gases. </a:t>
            </a:r>
            <a:endParaRPr lang="en-US" b="1" dirty="0">
              <a:solidFill>
                <a:srgbClr val="0000CC"/>
              </a:solidFill>
            </a:endParaRPr>
          </a:p>
        </p:txBody>
      </p:sp>
      <p:sp>
        <p:nvSpPr>
          <p:cNvPr id="1048724" name="Flowchart: Connector 6"/>
          <p:cNvSpPr/>
          <p:nvPr/>
        </p:nvSpPr>
        <p:spPr>
          <a:xfrm>
            <a:off x="4495800" y="2514600"/>
            <a:ext cx="152400" cy="2286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48725" name="Flowchart: Connector 7"/>
          <p:cNvSpPr/>
          <p:nvPr/>
        </p:nvSpPr>
        <p:spPr>
          <a:xfrm flipH="1" flipV="1">
            <a:off x="4495800" y="3124200"/>
            <a:ext cx="152400" cy="1524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723">
                                            <p:txEl>
                                              <p:pRg st="1" end="1"/>
                                            </p:txEl>
                                          </p:spTgt>
                                        </p:tgtEl>
                                        <p:attrNameLst>
                                          <p:attrName>style.visibility</p:attrName>
                                        </p:attrNameLst>
                                      </p:cBhvr>
                                      <p:to>
                                        <p:strVal val="visible"/>
                                      </p:to>
                                    </p:set>
                                    <p:animEffect transition="in" filter="wipe(down)">
                                      <p:cBhvr>
                                        <p:cTn id="7" dur="580">
                                          <p:stCondLst>
                                            <p:cond delay="0"/>
                                          </p:stCondLst>
                                        </p:cTn>
                                        <p:tgtEl>
                                          <p:spTgt spid="1048723">
                                            <p:txEl>
                                              <p:pRg st="1" end="1"/>
                                            </p:txEl>
                                          </p:spTgt>
                                        </p:tgtEl>
                                      </p:cBhvr>
                                    </p:animEffect>
                                    <p:anim calcmode="lin" valueType="num">
                                      <p:cBhvr>
                                        <p:cTn id="8" dur="1822" tmFilter="0,0; 0.14,0.36; 0.43,0.73; 0.71,0.91; 1.0,1.0">
                                          <p:stCondLst>
                                            <p:cond delay="0"/>
                                          </p:stCondLst>
                                        </p:cTn>
                                        <p:tgtEl>
                                          <p:spTgt spid="104872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72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72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72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72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723">
                                            <p:txEl>
                                              <p:pRg st="1" end="1"/>
                                            </p:txEl>
                                          </p:spTgt>
                                        </p:tgtEl>
                                      </p:cBhvr>
                                      <p:to x="100000" y="60000"/>
                                    </p:animScale>
                                    <p:animScale>
                                      <p:cBhvr>
                                        <p:cTn id="14" dur="166" decel="50000">
                                          <p:stCondLst>
                                            <p:cond delay="676"/>
                                          </p:stCondLst>
                                        </p:cTn>
                                        <p:tgtEl>
                                          <p:spTgt spid="1048723">
                                            <p:txEl>
                                              <p:pRg st="1" end="1"/>
                                            </p:txEl>
                                          </p:spTgt>
                                        </p:tgtEl>
                                      </p:cBhvr>
                                      <p:to x="100000" y="100000"/>
                                    </p:animScale>
                                    <p:animScale>
                                      <p:cBhvr>
                                        <p:cTn id="15" dur="26">
                                          <p:stCondLst>
                                            <p:cond delay="1312"/>
                                          </p:stCondLst>
                                        </p:cTn>
                                        <p:tgtEl>
                                          <p:spTgt spid="1048723">
                                            <p:txEl>
                                              <p:pRg st="1" end="1"/>
                                            </p:txEl>
                                          </p:spTgt>
                                        </p:tgtEl>
                                      </p:cBhvr>
                                      <p:to x="100000" y="80000"/>
                                    </p:animScale>
                                    <p:animScale>
                                      <p:cBhvr>
                                        <p:cTn id="16" dur="166" decel="50000">
                                          <p:stCondLst>
                                            <p:cond delay="1338"/>
                                          </p:stCondLst>
                                        </p:cTn>
                                        <p:tgtEl>
                                          <p:spTgt spid="1048723">
                                            <p:txEl>
                                              <p:pRg st="1" end="1"/>
                                            </p:txEl>
                                          </p:spTgt>
                                        </p:tgtEl>
                                      </p:cBhvr>
                                      <p:to x="100000" y="100000"/>
                                    </p:animScale>
                                    <p:animScale>
                                      <p:cBhvr>
                                        <p:cTn id="17" dur="26">
                                          <p:stCondLst>
                                            <p:cond delay="1642"/>
                                          </p:stCondLst>
                                        </p:cTn>
                                        <p:tgtEl>
                                          <p:spTgt spid="1048723">
                                            <p:txEl>
                                              <p:pRg st="1" end="1"/>
                                            </p:txEl>
                                          </p:spTgt>
                                        </p:tgtEl>
                                      </p:cBhvr>
                                      <p:to x="100000" y="90000"/>
                                    </p:animScale>
                                    <p:animScale>
                                      <p:cBhvr>
                                        <p:cTn id="18" dur="166" decel="50000">
                                          <p:stCondLst>
                                            <p:cond delay="1668"/>
                                          </p:stCondLst>
                                        </p:cTn>
                                        <p:tgtEl>
                                          <p:spTgt spid="1048723">
                                            <p:txEl>
                                              <p:pRg st="1" end="1"/>
                                            </p:txEl>
                                          </p:spTgt>
                                        </p:tgtEl>
                                      </p:cBhvr>
                                      <p:to x="100000" y="100000"/>
                                    </p:animScale>
                                    <p:animScale>
                                      <p:cBhvr>
                                        <p:cTn id="19" dur="26">
                                          <p:stCondLst>
                                            <p:cond delay="1808"/>
                                          </p:stCondLst>
                                        </p:cTn>
                                        <p:tgtEl>
                                          <p:spTgt spid="1048723">
                                            <p:txEl>
                                              <p:pRg st="1" end="1"/>
                                            </p:txEl>
                                          </p:spTgt>
                                        </p:tgtEl>
                                      </p:cBhvr>
                                      <p:to x="100000" y="95000"/>
                                    </p:animScale>
                                    <p:animScale>
                                      <p:cBhvr>
                                        <p:cTn id="20" dur="166" decel="50000">
                                          <p:stCondLst>
                                            <p:cond delay="1834"/>
                                          </p:stCondLst>
                                        </p:cTn>
                                        <p:tgtEl>
                                          <p:spTgt spid="1048723">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8723">
                                            <p:txEl>
                                              <p:pRg st="2" end="2"/>
                                            </p:txEl>
                                          </p:spTgt>
                                        </p:tgtEl>
                                        <p:attrNameLst>
                                          <p:attrName>style.visibility</p:attrName>
                                        </p:attrNameLst>
                                      </p:cBhvr>
                                      <p:to>
                                        <p:strVal val="visible"/>
                                      </p:to>
                                    </p:set>
                                    <p:animEffect transition="in" filter="wipe(down)">
                                      <p:cBhvr>
                                        <p:cTn id="23" dur="580">
                                          <p:stCondLst>
                                            <p:cond delay="0"/>
                                          </p:stCondLst>
                                        </p:cTn>
                                        <p:tgtEl>
                                          <p:spTgt spid="1048723">
                                            <p:txEl>
                                              <p:pRg st="2" end="2"/>
                                            </p:txEl>
                                          </p:spTgt>
                                        </p:tgtEl>
                                      </p:cBhvr>
                                    </p:animEffect>
                                    <p:anim calcmode="lin" valueType="num">
                                      <p:cBhvr>
                                        <p:cTn id="24" dur="1822" tmFilter="0,0; 0.14,0.36; 0.43,0.73; 0.71,0.91; 1.0,1.0">
                                          <p:stCondLst>
                                            <p:cond delay="0"/>
                                          </p:stCondLst>
                                        </p:cTn>
                                        <p:tgtEl>
                                          <p:spTgt spid="104872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72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72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72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72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723">
                                            <p:txEl>
                                              <p:pRg st="2" end="2"/>
                                            </p:txEl>
                                          </p:spTgt>
                                        </p:tgtEl>
                                      </p:cBhvr>
                                      <p:to x="100000" y="60000"/>
                                    </p:animScale>
                                    <p:animScale>
                                      <p:cBhvr>
                                        <p:cTn id="30" dur="166" decel="50000">
                                          <p:stCondLst>
                                            <p:cond delay="676"/>
                                          </p:stCondLst>
                                        </p:cTn>
                                        <p:tgtEl>
                                          <p:spTgt spid="1048723">
                                            <p:txEl>
                                              <p:pRg st="2" end="2"/>
                                            </p:txEl>
                                          </p:spTgt>
                                        </p:tgtEl>
                                      </p:cBhvr>
                                      <p:to x="100000" y="100000"/>
                                    </p:animScale>
                                    <p:animScale>
                                      <p:cBhvr>
                                        <p:cTn id="31" dur="26">
                                          <p:stCondLst>
                                            <p:cond delay="1312"/>
                                          </p:stCondLst>
                                        </p:cTn>
                                        <p:tgtEl>
                                          <p:spTgt spid="1048723">
                                            <p:txEl>
                                              <p:pRg st="2" end="2"/>
                                            </p:txEl>
                                          </p:spTgt>
                                        </p:tgtEl>
                                      </p:cBhvr>
                                      <p:to x="100000" y="80000"/>
                                    </p:animScale>
                                    <p:animScale>
                                      <p:cBhvr>
                                        <p:cTn id="32" dur="166" decel="50000">
                                          <p:stCondLst>
                                            <p:cond delay="1338"/>
                                          </p:stCondLst>
                                        </p:cTn>
                                        <p:tgtEl>
                                          <p:spTgt spid="1048723">
                                            <p:txEl>
                                              <p:pRg st="2" end="2"/>
                                            </p:txEl>
                                          </p:spTgt>
                                        </p:tgtEl>
                                      </p:cBhvr>
                                      <p:to x="100000" y="100000"/>
                                    </p:animScale>
                                    <p:animScale>
                                      <p:cBhvr>
                                        <p:cTn id="33" dur="26">
                                          <p:stCondLst>
                                            <p:cond delay="1642"/>
                                          </p:stCondLst>
                                        </p:cTn>
                                        <p:tgtEl>
                                          <p:spTgt spid="1048723">
                                            <p:txEl>
                                              <p:pRg st="2" end="2"/>
                                            </p:txEl>
                                          </p:spTgt>
                                        </p:tgtEl>
                                      </p:cBhvr>
                                      <p:to x="100000" y="90000"/>
                                    </p:animScale>
                                    <p:animScale>
                                      <p:cBhvr>
                                        <p:cTn id="34" dur="166" decel="50000">
                                          <p:stCondLst>
                                            <p:cond delay="1668"/>
                                          </p:stCondLst>
                                        </p:cTn>
                                        <p:tgtEl>
                                          <p:spTgt spid="1048723">
                                            <p:txEl>
                                              <p:pRg st="2" end="2"/>
                                            </p:txEl>
                                          </p:spTgt>
                                        </p:tgtEl>
                                      </p:cBhvr>
                                      <p:to x="100000" y="100000"/>
                                    </p:animScale>
                                    <p:animScale>
                                      <p:cBhvr>
                                        <p:cTn id="35" dur="26">
                                          <p:stCondLst>
                                            <p:cond delay="1808"/>
                                          </p:stCondLst>
                                        </p:cTn>
                                        <p:tgtEl>
                                          <p:spTgt spid="1048723">
                                            <p:txEl>
                                              <p:pRg st="2" end="2"/>
                                            </p:txEl>
                                          </p:spTgt>
                                        </p:tgtEl>
                                      </p:cBhvr>
                                      <p:to x="100000" y="95000"/>
                                    </p:animScale>
                                    <p:animScale>
                                      <p:cBhvr>
                                        <p:cTn id="36" dur="166" decel="50000">
                                          <p:stCondLst>
                                            <p:cond delay="1834"/>
                                          </p:stCondLst>
                                        </p:cTn>
                                        <p:tgtEl>
                                          <p:spTgt spid="104872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48723">
                                            <p:txEl>
                                              <p:pRg st="3" end="3"/>
                                            </p:txEl>
                                          </p:spTgt>
                                        </p:tgtEl>
                                        <p:attrNameLst>
                                          <p:attrName>style.visibility</p:attrName>
                                        </p:attrNameLst>
                                      </p:cBhvr>
                                      <p:to>
                                        <p:strVal val="visible"/>
                                      </p:to>
                                    </p:set>
                                    <p:animEffect transition="in" filter="wipe(down)">
                                      <p:cBhvr>
                                        <p:cTn id="39" dur="580">
                                          <p:stCondLst>
                                            <p:cond delay="0"/>
                                          </p:stCondLst>
                                        </p:cTn>
                                        <p:tgtEl>
                                          <p:spTgt spid="1048723">
                                            <p:txEl>
                                              <p:pRg st="3" end="3"/>
                                            </p:txEl>
                                          </p:spTgt>
                                        </p:tgtEl>
                                      </p:cBhvr>
                                    </p:animEffect>
                                    <p:anim calcmode="lin" valueType="num">
                                      <p:cBhvr>
                                        <p:cTn id="40" dur="1822" tmFilter="0,0; 0.14,0.36; 0.43,0.73; 0.71,0.91; 1.0,1.0">
                                          <p:stCondLst>
                                            <p:cond delay="0"/>
                                          </p:stCondLst>
                                        </p:cTn>
                                        <p:tgtEl>
                                          <p:spTgt spid="104872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872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872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872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872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8723">
                                            <p:txEl>
                                              <p:pRg st="3" end="3"/>
                                            </p:txEl>
                                          </p:spTgt>
                                        </p:tgtEl>
                                      </p:cBhvr>
                                      <p:to x="100000" y="60000"/>
                                    </p:animScale>
                                    <p:animScale>
                                      <p:cBhvr>
                                        <p:cTn id="46" dur="166" decel="50000">
                                          <p:stCondLst>
                                            <p:cond delay="676"/>
                                          </p:stCondLst>
                                        </p:cTn>
                                        <p:tgtEl>
                                          <p:spTgt spid="1048723">
                                            <p:txEl>
                                              <p:pRg st="3" end="3"/>
                                            </p:txEl>
                                          </p:spTgt>
                                        </p:tgtEl>
                                      </p:cBhvr>
                                      <p:to x="100000" y="100000"/>
                                    </p:animScale>
                                    <p:animScale>
                                      <p:cBhvr>
                                        <p:cTn id="47" dur="26">
                                          <p:stCondLst>
                                            <p:cond delay="1312"/>
                                          </p:stCondLst>
                                        </p:cTn>
                                        <p:tgtEl>
                                          <p:spTgt spid="1048723">
                                            <p:txEl>
                                              <p:pRg st="3" end="3"/>
                                            </p:txEl>
                                          </p:spTgt>
                                        </p:tgtEl>
                                      </p:cBhvr>
                                      <p:to x="100000" y="80000"/>
                                    </p:animScale>
                                    <p:animScale>
                                      <p:cBhvr>
                                        <p:cTn id="48" dur="166" decel="50000">
                                          <p:stCondLst>
                                            <p:cond delay="1338"/>
                                          </p:stCondLst>
                                        </p:cTn>
                                        <p:tgtEl>
                                          <p:spTgt spid="1048723">
                                            <p:txEl>
                                              <p:pRg st="3" end="3"/>
                                            </p:txEl>
                                          </p:spTgt>
                                        </p:tgtEl>
                                      </p:cBhvr>
                                      <p:to x="100000" y="100000"/>
                                    </p:animScale>
                                    <p:animScale>
                                      <p:cBhvr>
                                        <p:cTn id="49" dur="26">
                                          <p:stCondLst>
                                            <p:cond delay="1642"/>
                                          </p:stCondLst>
                                        </p:cTn>
                                        <p:tgtEl>
                                          <p:spTgt spid="1048723">
                                            <p:txEl>
                                              <p:pRg st="3" end="3"/>
                                            </p:txEl>
                                          </p:spTgt>
                                        </p:tgtEl>
                                      </p:cBhvr>
                                      <p:to x="100000" y="90000"/>
                                    </p:animScale>
                                    <p:animScale>
                                      <p:cBhvr>
                                        <p:cTn id="50" dur="166" decel="50000">
                                          <p:stCondLst>
                                            <p:cond delay="1668"/>
                                          </p:stCondLst>
                                        </p:cTn>
                                        <p:tgtEl>
                                          <p:spTgt spid="1048723">
                                            <p:txEl>
                                              <p:pRg st="3" end="3"/>
                                            </p:txEl>
                                          </p:spTgt>
                                        </p:tgtEl>
                                      </p:cBhvr>
                                      <p:to x="100000" y="100000"/>
                                    </p:animScale>
                                    <p:animScale>
                                      <p:cBhvr>
                                        <p:cTn id="51" dur="26">
                                          <p:stCondLst>
                                            <p:cond delay="1808"/>
                                          </p:stCondLst>
                                        </p:cTn>
                                        <p:tgtEl>
                                          <p:spTgt spid="1048723">
                                            <p:txEl>
                                              <p:pRg st="3" end="3"/>
                                            </p:txEl>
                                          </p:spTgt>
                                        </p:tgtEl>
                                      </p:cBhvr>
                                      <p:to x="100000" y="95000"/>
                                    </p:animScale>
                                    <p:animScale>
                                      <p:cBhvr>
                                        <p:cTn id="52" dur="166" decel="50000">
                                          <p:stCondLst>
                                            <p:cond delay="1834"/>
                                          </p:stCondLst>
                                        </p:cTn>
                                        <p:tgtEl>
                                          <p:spTgt spid="1048723">
                                            <p:txEl>
                                              <p:pRg st="3" end="3"/>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48723">
                                            <p:txEl>
                                              <p:pRg st="4" end="4"/>
                                            </p:txEl>
                                          </p:spTgt>
                                        </p:tgtEl>
                                        <p:attrNameLst>
                                          <p:attrName>style.visibility</p:attrName>
                                        </p:attrNameLst>
                                      </p:cBhvr>
                                      <p:to>
                                        <p:strVal val="visible"/>
                                      </p:to>
                                    </p:set>
                                    <p:animEffect transition="in" filter="wipe(down)">
                                      <p:cBhvr>
                                        <p:cTn id="55" dur="580">
                                          <p:stCondLst>
                                            <p:cond delay="0"/>
                                          </p:stCondLst>
                                        </p:cTn>
                                        <p:tgtEl>
                                          <p:spTgt spid="1048723">
                                            <p:txEl>
                                              <p:pRg st="4" end="4"/>
                                            </p:txEl>
                                          </p:spTgt>
                                        </p:tgtEl>
                                      </p:cBhvr>
                                    </p:animEffect>
                                    <p:anim calcmode="lin" valueType="num">
                                      <p:cBhvr>
                                        <p:cTn id="56" dur="1822" tmFilter="0,0; 0.14,0.36; 0.43,0.73; 0.71,0.91; 1.0,1.0">
                                          <p:stCondLst>
                                            <p:cond delay="0"/>
                                          </p:stCondLst>
                                        </p:cTn>
                                        <p:tgtEl>
                                          <p:spTgt spid="1048723">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48723">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48723">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48723">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48723">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048723">
                                            <p:txEl>
                                              <p:pRg st="4" end="4"/>
                                            </p:txEl>
                                          </p:spTgt>
                                        </p:tgtEl>
                                      </p:cBhvr>
                                      <p:to x="100000" y="60000"/>
                                    </p:animScale>
                                    <p:animScale>
                                      <p:cBhvr>
                                        <p:cTn id="62" dur="166" decel="50000">
                                          <p:stCondLst>
                                            <p:cond delay="676"/>
                                          </p:stCondLst>
                                        </p:cTn>
                                        <p:tgtEl>
                                          <p:spTgt spid="1048723">
                                            <p:txEl>
                                              <p:pRg st="4" end="4"/>
                                            </p:txEl>
                                          </p:spTgt>
                                        </p:tgtEl>
                                      </p:cBhvr>
                                      <p:to x="100000" y="100000"/>
                                    </p:animScale>
                                    <p:animScale>
                                      <p:cBhvr>
                                        <p:cTn id="63" dur="26">
                                          <p:stCondLst>
                                            <p:cond delay="1312"/>
                                          </p:stCondLst>
                                        </p:cTn>
                                        <p:tgtEl>
                                          <p:spTgt spid="1048723">
                                            <p:txEl>
                                              <p:pRg st="4" end="4"/>
                                            </p:txEl>
                                          </p:spTgt>
                                        </p:tgtEl>
                                      </p:cBhvr>
                                      <p:to x="100000" y="80000"/>
                                    </p:animScale>
                                    <p:animScale>
                                      <p:cBhvr>
                                        <p:cTn id="64" dur="166" decel="50000">
                                          <p:stCondLst>
                                            <p:cond delay="1338"/>
                                          </p:stCondLst>
                                        </p:cTn>
                                        <p:tgtEl>
                                          <p:spTgt spid="1048723">
                                            <p:txEl>
                                              <p:pRg st="4" end="4"/>
                                            </p:txEl>
                                          </p:spTgt>
                                        </p:tgtEl>
                                      </p:cBhvr>
                                      <p:to x="100000" y="100000"/>
                                    </p:animScale>
                                    <p:animScale>
                                      <p:cBhvr>
                                        <p:cTn id="65" dur="26">
                                          <p:stCondLst>
                                            <p:cond delay="1642"/>
                                          </p:stCondLst>
                                        </p:cTn>
                                        <p:tgtEl>
                                          <p:spTgt spid="1048723">
                                            <p:txEl>
                                              <p:pRg st="4" end="4"/>
                                            </p:txEl>
                                          </p:spTgt>
                                        </p:tgtEl>
                                      </p:cBhvr>
                                      <p:to x="100000" y="90000"/>
                                    </p:animScale>
                                    <p:animScale>
                                      <p:cBhvr>
                                        <p:cTn id="66" dur="166" decel="50000">
                                          <p:stCondLst>
                                            <p:cond delay="1668"/>
                                          </p:stCondLst>
                                        </p:cTn>
                                        <p:tgtEl>
                                          <p:spTgt spid="1048723">
                                            <p:txEl>
                                              <p:pRg st="4" end="4"/>
                                            </p:txEl>
                                          </p:spTgt>
                                        </p:tgtEl>
                                      </p:cBhvr>
                                      <p:to x="100000" y="100000"/>
                                    </p:animScale>
                                    <p:animScale>
                                      <p:cBhvr>
                                        <p:cTn id="67" dur="26">
                                          <p:stCondLst>
                                            <p:cond delay="1808"/>
                                          </p:stCondLst>
                                        </p:cTn>
                                        <p:tgtEl>
                                          <p:spTgt spid="1048723">
                                            <p:txEl>
                                              <p:pRg st="4" end="4"/>
                                            </p:txEl>
                                          </p:spTgt>
                                        </p:tgtEl>
                                      </p:cBhvr>
                                      <p:to x="100000" y="95000"/>
                                    </p:animScale>
                                    <p:animScale>
                                      <p:cBhvr>
                                        <p:cTn id="68" dur="166" decel="50000">
                                          <p:stCondLst>
                                            <p:cond delay="1834"/>
                                          </p:stCondLst>
                                        </p:cTn>
                                        <p:tgtEl>
                                          <p:spTgt spid="1048723">
                                            <p:txEl>
                                              <p:pRg st="4" end="4"/>
                                            </p:txEl>
                                          </p:spTgt>
                                        </p:tgtEl>
                                      </p:cBhvr>
                                      <p:to x="100000" y="100000"/>
                                    </p:animScale>
                                  </p:childTnLst>
                                </p:cTn>
                              </p:par>
                              <p:par>
                                <p:cTn id="69" presetID="26" presetClass="entr" presetSubtype="0" fill="hold" nodeType="withEffect">
                                  <p:stCondLst>
                                    <p:cond delay="0"/>
                                  </p:stCondLst>
                                  <p:childTnLst>
                                    <p:set>
                                      <p:cBhvr>
                                        <p:cTn id="70" dur="1" fill="hold">
                                          <p:stCondLst>
                                            <p:cond delay="0"/>
                                          </p:stCondLst>
                                        </p:cTn>
                                        <p:tgtEl>
                                          <p:spTgt spid="1048723">
                                            <p:txEl>
                                              <p:pRg st="5" end="5"/>
                                            </p:txEl>
                                          </p:spTgt>
                                        </p:tgtEl>
                                        <p:attrNameLst>
                                          <p:attrName>style.visibility</p:attrName>
                                        </p:attrNameLst>
                                      </p:cBhvr>
                                      <p:to>
                                        <p:strVal val="visible"/>
                                      </p:to>
                                    </p:set>
                                    <p:animEffect transition="in" filter="wipe(down)">
                                      <p:cBhvr>
                                        <p:cTn id="71" dur="580">
                                          <p:stCondLst>
                                            <p:cond delay="0"/>
                                          </p:stCondLst>
                                        </p:cTn>
                                        <p:tgtEl>
                                          <p:spTgt spid="1048723">
                                            <p:txEl>
                                              <p:pRg st="5" end="5"/>
                                            </p:txEl>
                                          </p:spTgt>
                                        </p:tgtEl>
                                      </p:cBhvr>
                                    </p:animEffect>
                                    <p:anim calcmode="lin" valueType="num">
                                      <p:cBhvr>
                                        <p:cTn id="72" dur="1822" tmFilter="0,0; 0.14,0.36; 0.43,0.73; 0.71,0.91; 1.0,1.0">
                                          <p:stCondLst>
                                            <p:cond delay="0"/>
                                          </p:stCondLst>
                                        </p:cTn>
                                        <p:tgtEl>
                                          <p:spTgt spid="1048723">
                                            <p:txEl>
                                              <p:pRg st="5" end="5"/>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48723">
                                            <p:txEl>
                                              <p:pRg st="5" end="5"/>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48723">
                                            <p:txEl>
                                              <p:pRg st="5" end="5"/>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48723">
                                            <p:txEl>
                                              <p:pRg st="5" end="5"/>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48723">
                                            <p:txEl>
                                              <p:pRg st="5" end="5"/>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1048723">
                                            <p:txEl>
                                              <p:pRg st="5" end="5"/>
                                            </p:txEl>
                                          </p:spTgt>
                                        </p:tgtEl>
                                      </p:cBhvr>
                                      <p:to x="100000" y="60000"/>
                                    </p:animScale>
                                    <p:animScale>
                                      <p:cBhvr>
                                        <p:cTn id="78" dur="166" decel="50000">
                                          <p:stCondLst>
                                            <p:cond delay="676"/>
                                          </p:stCondLst>
                                        </p:cTn>
                                        <p:tgtEl>
                                          <p:spTgt spid="1048723">
                                            <p:txEl>
                                              <p:pRg st="5" end="5"/>
                                            </p:txEl>
                                          </p:spTgt>
                                        </p:tgtEl>
                                      </p:cBhvr>
                                      <p:to x="100000" y="100000"/>
                                    </p:animScale>
                                    <p:animScale>
                                      <p:cBhvr>
                                        <p:cTn id="79" dur="26">
                                          <p:stCondLst>
                                            <p:cond delay="1312"/>
                                          </p:stCondLst>
                                        </p:cTn>
                                        <p:tgtEl>
                                          <p:spTgt spid="1048723">
                                            <p:txEl>
                                              <p:pRg st="5" end="5"/>
                                            </p:txEl>
                                          </p:spTgt>
                                        </p:tgtEl>
                                      </p:cBhvr>
                                      <p:to x="100000" y="80000"/>
                                    </p:animScale>
                                    <p:animScale>
                                      <p:cBhvr>
                                        <p:cTn id="80" dur="166" decel="50000">
                                          <p:stCondLst>
                                            <p:cond delay="1338"/>
                                          </p:stCondLst>
                                        </p:cTn>
                                        <p:tgtEl>
                                          <p:spTgt spid="1048723">
                                            <p:txEl>
                                              <p:pRg st="5" end="5"/>
                                            </p:txEl>
                                          </p:spTgt>
                                        </p:tgtEl>
                                      </p:cBhvr>
                                      <p:to x="100000" y="100000"/>
                                    </p:animScale>
                                    <p:animScale>
                                      <p:cBhvr>
                                        <p:cTn id="81" dur="26">
                                          <p:stCondLst>
                                            <p:cond delay="1642"/>
                                          </p:stCondLst>
                                        </p:cTn>
                                        <p:tgtEl>
                                          <p:spTgt spid="1048723">
                                            <p:txEl>
                                              <p:pRg st="5" end="5"/>
                                            </p:txEl>
                                          </p:spTgt>
                                        </p:tgtEl>
                                      </p:cBhvr>
                                      <p:to x="100000" y="90000"/>
                                    </p:animScale>
                                    <p:animScale>
                                      <p:cBhvr>
                                        <p:cTn id="82" dur="166" decel="50000">
                                          <p:stCondLst>
                                            <p:cond delay="1668"/>
                                          </p:stCondLst>
                                        </p:cTn>
                                        <p:tgtEl>
                                          <p:spTgt spid="1048723">
                                            <p:txEl>
                                              <p:pRg st="5" end="5"/>
                                            </p:txEl>
                                          </p:spTgt>
                                        </p:tgtEl>
                                      </p:cBhvr>
                                      <p:to x="100000" y="100000"/>
                                    </p:animScale>
                                    <p:animScale>
                                      <p:cBhvr>
                                        <p:cTn id="83" dur="26">
                                          <p:stCondLst>
                                            <p:cond delay="1808"/>
                                          </p:stCondLst>
                                        </p:cTn>
                                        <p:tgtEl>
                                          <p:spTgt spid="1048723">
                                            <p:txEl>
                                              <p:pRg st="5" end="5"/>
                                            </p:txEl>
                                          </p:spTgt>
                                        </p:tgtEl>
                                      </p:cBhvr>
                                      <p:to x="100000" y="95000"/>
                                    </p:animScale>
                                    <p:animScale>
                                      <p:cBhvr>
                                        <p:cTn id="84" dur="166" decel="50000">
                                          <p:stCondLst>
                                            <p:cond delay="1834"/>
                                          </p:stCondLst>
                                        </p:cTn>
                                        <p:tgtEl>
                                          <p:spTgt spid="1048723">
                                            <p:txEl>
                                              <p:pRg st="5" end="5"/>
                                            </p:txEl>
                                          </p:spTgt>
                                        </p:tgtEl>
                                      </p:cBhvr>
                                      <p:to x="100000" y="100000"/>
                                    </p:animScale>
                                  </p:childTnLst>
                                </p:cTn>
                              </p:par>
                              <p:par>
                                <p:cTn id="85" presetID="26" presetClass="entr" presetSubtype="0" fill="hold" nodeType="withEffect">
                                  <p:stCondLst>
                                    <p:cond delay="0"/>
                                  </p:stCondLst>
                                  <p:childTnLst>
                                    <p:set>
                                      <p:cBhvr>
                                        <p:cTn id="86" dur="1" fill="hold">
                                          <p:stCondLst>
                                            <p:cond delay="0"/>
                                          </p:stCondLst>
                                        </p:cTn>
                                        <p:tgtEl>
                                          <p:spTgt spid="1048723">
                                            <p:txEl>
                                              <p:pRg st="6" end="6"/>
                                            </p:txEl>
                                          </p:spTgt>
                                        </p:tgtEl>
                                        <p:attrNameLst>
                                          <p:attrName>style.visibility</p:attrName>
                                        </p:attrNameLst>
                                      </p:cBhvr>
                                      <p:to>
                                        <p:strVal val="visible"/>
                                      </p:to>
                                    </p:set>
                                    <p:animEffect transition="in" filter="wipe(down)">
                                      <p:cBhvr>
                                        <p:cTn id="87" dur="580">
                                          <p:stCondLst>
                                            <p:cond delay="0"/>
                                          </p:stCondLst>
                                        </p:cTn>
                                        <p:tgtEl>
                                          <p:spTgt spid="1048723">
                                            <p:txEl>
                                              <p:pRg st="6" end="6"/>
                                            </p:txEl>
                                          </p:spTgt>
                                        </p:tgtEl>
                                      </p:cBhvr>
                                    </p:animEffect>
                                    <p:anim calcmode="lin" valueType="num">
                                      <p:cBhvr>
                                        <p:cTn id="88" dur="1822" tmFilter="0,0; 0.14,0.36; 0.43,0.73; 0.71,0.91; 1.0,1.0">
                                          <p:stCondLst>
                                            <p:cond delay="0"/>
                                          </p:stCondLst>
                                        </p:cTn>
                                        <p:tgtEl>
                                          <p:spTgt spid="1048723">
                                            <p:txEl>
                                              <p:pRg st="6" end="6"/>
                                            </p:txEl>
                                          </p:spTgt>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48723">
                                            <p:txEl>
                                              <p:pRg st="6" end="6"/>
                                            </p:txEl>
                                          </p:spTgt>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48723">
                                            <p:txEl>
                                              <p:pRg st="6" end="6"/>
                                            </p:txEl>
                                          </p:spTgt>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48723">
                                            <p:txEl>
                                              <p:pRg st="6" end="6"/>
                                            </p:txEl>
                                          </p:spTgt>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48723">
                                            <p:txEl>
                                              <p:pRg st="6" end="6"/>
                                            </p:txEl>
                                          </p:spTgt>
                                        </p:tgtEl>
                                        <p:attrNameLst>
                                          <p:attrName>ppt_y</p:attrName>
                                        </p:attrNameLst>
                                      </p:cBhvr>
                                      <p:tavLst>
                                        <p:tav tm="0" fmla="#ppt_y-sin(pi*$)/81">
                                          <p:val>
                                            <p:fltVal val="0"/>
                                          </p:val>
                                        </p:tav>
                                        <p:tav tm="100000">
                                          <p:val>
                                            <p:fltVal val="1"/>
                                          </p:val>
                                        </p:tav>
                                      </p:tavLst>
                                    </p:anim>
                                    <p:animScale>
                                      <p:cBhvr>
                                        <p:cTn id="93" dur="26">
                                          <p:stCondLst>
                                            <p:cond delay="650"/>
                                          </p:stCondLst>
                                        </p:cTn>
                                        <p:tgtEl>
                                          <p:spTgt spid="1048723">
                                            <p:txEl>
                                              <p:pRg st="6" end="6"/>
                                            </p:txEl>
                                          </p:spTgt>
                                        </p:tgtEl>
                                      </p:cBhvr>
                                      <p:to x="100000" y="60000"/>
                                    </p:animScale>
                                    <p:animScale>
                                      <p:cBhvr>
                                        <p:cTn id="94" dur="166" decel="50000">
                                          <p:stCondLst>
                                            <p:cond delay="676"/>
                                          </p:stCondLst>
                                        </p:cTn>
                                        <p:tgtEl>
                                          <p:spTgt spid="1048723">
                                            <p:txEl>
                                              <p:pRg st="6" end="6"/>
                                            </p:txEl>
                                          </p:spTgt>
                                        </p:tgtEl>
                                      </p:cBhvr>
                                      <p:to x="100000" y="100000"/>
                                    </p:animScale>
                                    <p:animScale>
                                      <p:cBhvr>
                                        <p:cTn id="95" dur="26">
                                          <p:stCondLst>
                                            <p:cond delay="1312"/>
                                          </p:stCondLst>
                                        </p:cTn>
                                        <p:tgtEl>
                                          <p:spTgt spid="1048723">
                                            <p:txEl>
                                              <p:pRg st="6" end="6"/>
                                            </p:txEl>
                                          </p:spTgt>
                                        </p:tgtEl>
                                      </p:cBhvr>
                                      <p:to x="100000" y="80000"/>
                                    </p:animScale>
                                    <p:animScale>
                                      <p:cBhvr>
                                        <p:cTn id="96" dur="166" decel="50000">
                                          <p:stCondLst>
                                            <p:cond delay="1338"/>
                                          </p:stCondLst>
                                        </p:cTn>
                                        <p:tgtEl>
                                          <p:spTgt spid="1048723">
                                            <p:txEl>
                                              <p:pRg st="6" end="6"/>
                                            </p:txEl>
                                          </p:spTgt>
                                        </p:tgtEl>
                                      </p:cBhvr>
                                      <p:to x="100000" y="100000"/>
                                    </p:animScale>
                                    <p:animScale>
                                      <p:cBhvr>
                                        <p:cTn id="97" dur="26">
                                          <p:stCondLst>
                                            <p:cond delay="1642"/>
                                          </p:stCondLst>
                                        </p:cTn>
                                        <p:tgtEl>
                                          <p:spTgt spid="1048723">
                                            <p:txEl>
                                              <p:pRg st="6" end="6"/>
                                            </p:txEl>
                                          </p:spTgt>
                                        </p:tgtEl>
                                      </p:cBhvr>
                                      <p:to x="100000" y="90000"/>
                                    </p:animScale>
                                    <p:animScale>
                                      <p:cBhvr>
                                        <p:cTn id="98" dur="166" decel="50000">
                                          <p:stCondLst>
                                            <p:cond delay="1668"/>
                                          </p:stCondLst>
                                        </p:cTn>
                                        <p:tgtEl>
                                          <p:spTgt spid="1048723">
                                            <p:txEl>
                                              <p:pRg st="6" end="6"/>
                                            </p:txEl>
                                          </p:spTgt>
                                        </p:tgtEl>
                                      </p:cBhvr>
                                      <p:to x="100000" y="100000"/>
                                    </p:animScale>
                                    <p:animScale>
                                      <p:cBhvr>
                                        <p:cTn id="99" dur="26">
                                          <p:stCondLst>
                                            <p:cond delay="1808"/>
                                          </p:stCondLst>
                                        </p:cTn>
                                        <p:tgtEl>
                                          <p:spTgt spid="1048723">
                                            <p:txEl>
                                              <p:pRg st="6" end="6"/>
                                            </p:txEl>
                                          </p:spTgt>
                                        </p:tgtEl>
                                      </p:cBhvr>
                                      <p:to x="100000" y="95000"/>
                                    </p:animScale>
                                    <p:animScale>
                                      <p:cBhvr>
                                        <p:cTn id="100" dur="166" decel="50000">
                                          <p:stCondLst>
                                            <p:cond delay="1834"/>
                                          </p:stCondLst>
                                        </p:cTn>
                                        <p:tgtEl>
                                          <p:spTgt spid="1048723">
                                            <p:txEl>
                                              <p:pRg st="6" end="6"/>
                                            </p:txEl>
                                          </p:spTgt>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048723">
                                            <p:txEl>
                                              <p:pRg st="7" end="7"/>
                                            </p:txEl>
                                          </p:spTgt>
                                        </p:tgtEl>
                                        <p:attrNameLst>
                                          <p:attrName>style.visibility</p:attrName>
                                        </p:attrNameLst>
                                      </p:cBhvr>
                                      <p:to>
                                        <p:strVal val="visible"/>
                                      </p:to>
                                    </p:set>
                                    <p:animEffect transition="in" filter="wipe(down)">
                                      <p:cBhvr>
                                        <p:cTn id="105" dur="580">
                                          <p:stCondLst>
                                            <p:cond delay="0"/>
                                          </p:stCondLst>
                                        </p:cTn>
                                        <p:tgtEl>
                                          <p:spTgt spid="1048723">
                                            <p:txEl>
                                              <p:pRg st="7" end="7"/>
                                            </p:txEl>
                                          </p:spTgt>
                                        </p:tgtEl>
                                      </p:cBhvr>
                                    </p:animEffect>
                                    <p:anim calcmode="lin" valueType="num">
                                      <p:cBhvr>
                                        <p:cTn id="106" dur="1822" tmFilter="0,0; 0.14,0.36; 0.43,0.73; 0.71,0.91; 1.0,1.0">
                                          <p:stCondLst>
                                            <p:cond delay="0"/>
                                          </p:stCondLst>
                                        </p:cTn>
                                        <p:tgtEl>
                                          <p:spTgt spid="1048723">
                                            <p:txEl>
                                              <p:pRg st="7" end="7"/>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048723">
                                            <p:txEl>
                                              <p:pRg st="7" end="7"/>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048723">
                                            <p:txEl>
                                              <p:pRg st="7" end="7"/>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048723">
                                            <p:txEl>
                                              <p:pRg st="7" end="7"/>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048723">
                                            <p:txEl>
                                              <p:pRg st="7" end="7"/>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1048723">
                                            <p:txEl>
                                              <p:pRg st="7" end="7"/>
                                            </p:txEl>
                                          </p:spTgt>
                                        </p:tgtEl>
                                      </p:cBhvr>
                                      <p:to x="100000" y="60000"/>
                                    </p:animScale>
                                    <p:animScale>
                                      <p:cBhvr>
                                        <p:cTn id="112" dur="166" decel="50000">
                                          <p:stCondLst>
                                            <p:cond delay="676"/>
                                          </p:stCondLst>
                                        </p:cTn>
                                        <p:tgtEl>
                                          <p:spTgt spid="1048723">
                                            <p:txEl>
                                              <p:pRg st="7" end="7"/>
                                            </p:txEl>
                                          </p:spTgt>
                                        </p:tgtEl>
                                      </p:cBhvr>
                                      <p:to x="100000" y="100000"/>
                                    </p:animScale>
                                    <p:animScale>
                                      <p:cBhvr>
                                        <p:cTn id="113" dur="26">
                                          <p:stCondLst>
                                            <p:cond delay="1312"/>
                                          </p:stCondLst>
                                        </p:cTn>
                                        <p:tgtEl>
                                          <p:spTgt spid="1048723">
                                            <p:txEl>
                                              <p:pRg st="7" end="7"/>
                                            </p:txEl>
                                          </p:spTgt>
                                        </p:tgtEl>
                                      </p:cBhvr>
                                      <p:to x="100000" y="80000"/>
                                    </p:animScale>
                                    <p:animScale>
                                      <p:cBhvr>
                                        <p:cTn id="114" dur="166" decel="50000">
                                          <p:stCondLst>
                                            <p:cond delay="1338"/>
                                          </p:stCondLst>
                                        </p:cTn>
                                        <p:tgtEl>
                                          <p:spTgt spid="1048723">
                                            <p:txEl>
                                              <p:pRg st="7" end="7"/>
                                            </p:txEl>
                                          </p:spTgt>
                                        </p:tgtEl>
                                      </p:cBhvr>
                                      <p:to x="100000" y="100000"/>
                                    </p:animScale>
                                    <p:animScale>
                                      <p:cBhvr>
                                        <p:cTn id="115" dur="26">
                                          <p:stCondLst>
                                            <p:cond delay="1642"/>
                                          </p:stCondLst>
                                        </p:cTn>
                                        <p:tgtEl>
                                          <p:spTgt spid="1048723">
                                            <p:txEl>
                                              <p:pRg st="7" end="7"/>
                                            </p:txEl>
                                          </p:spTgt>
                                        </p:tgtEl>
                                      </p:cBhvr>
                                      <p:to x="100000" y="90000"/>
                                    </p:animScale>
                                    <p:animScale>
                                      <p:cBhvr>
                                        <p:cTn id="116" dur="166" decel="50000">
                                          <p:stCondLst>
                                            <p:cond delay="1668"/>
                                          </p:stCondLst>
                                        </p:cTn>
                                        <p:tgtEl>
                                          <p:spTgt spid="1048723">
                                            <p:txEl>
                                              <p:pRg st="7" end="7"/>
                                            </p:txEl>
                                          </p:spTgt>
                                        </p:tgtEl>
                                      </p:cBhvr>
                                      <p:to x="100000" y="100000"/>
                                    </p:animScale>
                                    <p:animScale>
                                      <p:cBhvr>
                                        <p:cTn id="117" dur="26">
                                          <p:stCondLst>
                                            <p:cond delay="1808"/>
                                          </p:stCondLst>
                                        </p:cTn>
                                        <p:tgtEl>
                                          <p:spTgt spid="1048723">
                                            <p:txEl>
                                              <p:pRg st="7" end="7"/>
                                            </p:txEl>
                                          </p:spTgt>
                                        </p:tgtEl>
                                      </p:cBhvr>
                                      <p:to x="100000" y="95000"/>
                                    </p:animScale>
                                    <p:animScale>
                                      <p:cBhvr>
                                        <p:cTn id="118" dur="166" decel="50000">
                                          <p:stCondLst>
                                            <p:cond delay="1834"/>
                                          </p:stCondLst>
                                        </p:cTn>
                                        <p:tgtEl>
                                          <p:spTgt spid="104872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Title 1"/>
          <p:cNvSpPr>
            <a:spLocks noGrp="1"/>
          </p:cNvSpPr>
          <p:nvPr>
            <p:ph type="title"/>
          </p:nvPr>
        </p:nvSpPr>
        <p:spPr>
          <a:xfrm>
            <a:off x="152400" y="0"/>
            <a:ext cx="8991600" cy="838200"/>
          </a:xfrm>
        </p:spPr>
        <p:style>
          <a:lnRef idx="0">
            <a:scrgbClr r="0" g="0" b="0"/>
          </a:lnRef>
          <a:fillRef idx="1002">
            <a:schemeClr val="lt2"/>
          </a:fillRef>
          <a:effectRef idx="0">
            <a:scrgbClr r="0" g="0" b="0"/>
          </a:effectRef>
          <a:fontRef idx="major">
            <a:srgbClr val="000000"/>
          </a:fontRef>
        </p:style>
        <p:txBody>
          <a:bodyPr>
            <a:normAutofit/>
          </a:bodyPr>
          <a:lstStyle/>
          <a:p>
            <a:r>
              <a:rPr lang="en-US" b="1" dirty="0" smtClean="0">
                <a:solidFill>
                  <a:schemeClr val="tx1"/>
                </a:solidFill>
              </a:rPr>
              <a:t>Anthropogenic Causes </a:t>
            </a:r>
            <a:endParaRPr lang="en-US" dirty="0">
              <a:solidFill>
                <a:schemeClr val="tx1"/>
              </a:solidFill>
            </a:endParaRPr>
          </a:p>
        </p:txBody>
      </p:sp>
      <p:sp>
        <p:nvSpPr>
          <p:cNvPr id="1048714" name="Content Placeholder 2"/>
          <p:cNvSpPr>
            <a:spLocks noGrp="1"/>
          </p:cNvSpPr>
          <p:nvPr>
            <p:ph sz="quarter" idx="1"/>
          </p:nvPr>
        </p:nvSpPr>
        <p:spPr>
          <a:xfrm>
            <a:off x="152400" y="762000"/>
            <a:ext cx="8991600" cy="6096000"/>
          </a:xfrm>
        </p:spPr>
        <p:style>
          <a:lnRef idx="0">
            <a:scrgbClr r="0" g="0" b="0"/>
          </a:lnRef>
          <a:fillRef idx="1002">
            <a:schemeClr val="lt1"/>
          </a:fillRef>
          <a:effectRef idx="0">
            <a:scrgbClr r="0" g="0" b="0"/>
          </a:effectRef>
          <a:fontRef idx="major">
            <a:srgbClr val="000000"/>
          </a:fontRef>
        </p:style>
        <p:txBody>
          <a:bodyPr>
            <a:normAutofit/>
          </a:bodyPr>
          <a:lstStyle/>
          <a:p>
            <a:r>
              <a:rPr lang="en-US" sz="3200" dirty="0" smtClean="0">
                <a:latin typeface="Times New Roman" pitchFamily="18" charset="0"/>
                <a:cs typeface="Times New Roman" pitchFamily="18" charset="0"/>
              </a:rPr>
              <a:t>In recent times, human activities have caused, and are continuing to cause, great changes to the composition of the atmosphere. </a:t>
            </a:r>
          </a:p>
          <a:p>
            <a:r>
              <a:rPr lang="en-US" sz="3200" dirty="0" smtClean="0">
                <a:latin typeface="Times New Roman" pitchFamily="18" charset="0"/>
                <a:cs typeface="Times New Roman" pitchFamily="18" charset="0"/>
              </a:rPr>
              <a:t>The major concern of both scientific and public communities is the enhanced greenhouse effect caused by anthropogenic activities. </a:t>
            </a:r>
          </a:p>
          <a:p>
            <a:r>
              <a:rPr lang="en-US" sz="3200" dirty="0" smtClean="0">
                <a:latin typeface="Times New Roman" pitchFamily="18" charset="0"/>
                <a:cs typeface="Times New Roman" pitchFamily="18" charset="0"/>
              </a:rPr>
              <a:t>The findings of the IPCC have shown that climate change is already having strong impacts on human societies and the natural world, and is expected to do so for decades to come. </a:t>
            </a:r>
          </a:p>
          <a:p>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714">
                                            <p:txEl>
                                              <p:pRg st="1" end="1"/>
                                            </p:txEl>
                                          </p:spTgt>
                                        </p:tgtEl>
                                        <p:attrNameLst>
                                          <p:attrName>style.visibility</p:attrName>
                                        </p:attrNameLst>
                                      </p:cBhvr>
                                      <p:to>
                                        <p:strVal val="visible"/>
                                      </p:to>
                                    </p:set>
                                    <p:animEffect transition="in" filter="wipe(down)">
                                      <p:cBhvr>
                                        <p:cTn id="7" dur="580">
                                          <p:stCondLst>
                                            <p:cond delay="0"/>
                                          </p:stCondLst>
                                        </p:cTn>
                                        <p:tgtEl>
                                          <p:spTgt spid="1048714">
                                            <p:txEl>
                                              <p:pRg st="1" end="1"/>
                                            </p:txEl>
                                          </p:spTgt>
                                        </p:tgtEl>
                                      </p:cBhvr>
                                    </p:animEffect>
                                    <p:anim calcmode="lin" valueType="num">
                                      <p:cBhvr>
                                        <p:cTn id="8" dur="1822" tmFilter="0,0; 0.14,0.36; 0.43,0.73; 0.71,0.91; 1.0,1.0">
                                          <p:stCondLst>
                                            <p:cond delay="0"/>
                                          </p:stCondLst>
                                        </p:cTn>
                                        <p:tgtEl>
                                          <p:spTgt spid="104871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71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71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71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71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714">
                                            <p:txEl>
                                              <p:pRg st="1" end="1"/>
                                            </p:txEl>
                                          </p:spTgt>
                                        </p:tgtEl>
                                      </p:cBhvr>
                                      <p:to x="100000" y="60000"/>
                                    </p:animScale>
                                    <p:animScale>
                                      <p:cBhvr>
                                        <p:cTn id="14" dur="166" decel="50000">
                                          <p:stCondLst>
                                            <p:cond delay="676"/>
                                          </p:stCondLst>
                                        </p:cTn>
                                        <p:tgtEl>
                                          <p:spTgt spid="1048714">
                                            <p:txEl>
                                              <p:pRg st="1" end="1"/>
                                            </p:txEl>
                                          </p:spTgt>
                                        </p:tgtEl>
                                      </p:cBhvr>
                                      <p:to x="100000" y="100000"/>
                                    </p:animScale>
                                    <p:animScale>
                                      <p:cBhvr>
                                        <p:cTn id="15" dur="26">
                                          <p:stCondLst>
                                            <p:cond delay="1312"/>
                                          </p:stCondLst>
                                        </p:cTn>
                                        <p:tgtEl>
                                          <p:spTgt spid="1048714">
                                            <p:txEl>
                                              <p:pRg st="1" end="1"/>
                                            </p:txEl>
                                          </p:spTgt>
                                        </p:tgtEl>
                                      </p:cBhvr>
                                      <p:to x="100000" y="80000"/>
                                    </p:animScale>
                                    <p:animScale>
                                      <p:cBhvr>
                                        <p:cTn id="16" dur="166" decel="50000">
                                          <p:stCondLst>
                                            <p:cond delay="1338"/>
                                          </p:stCondLst>
                                        </p:cTn>
                                        <p:tgtEl>
                                          <p:spTgt spid="1048714">
                                            <p:txEl>
                                              <p:pRg st="1" end="1"/>
                                            </p:txEl>
                                          </p:spTgt>
                                        </p:tgtEl>
                                      </p:cBhvr>
                                      <p:to x="100000" y="100000"/>
                                    </p:animScale>
                                    <p:animScale>
                                      <p:cBhvr>
                                        <p:cTn id="17" dur="26">
                                          <p:stCondLst>
                                            <p:cond delay="1642"/>
                                          </p:stCondLst>
                                        </p:cTn>
                                        <p:tgtEl>
                                          <p:spTgt spid="1048714">
                                            <p:txEl>
                                              <p:pRg st="1" end="1"/>
                                            </p:txEl>
                                          </p:spTgt>
                                        </p:tgtEl>
                                      </p:cBhvr>
                                      <p:to x="100000" y="90000"/>
                                    </p:animScale>
                                    <p:animScale>
                                      <p:cBhvr>
                                        <p:cTn id="18" dur="166" decel="50000">
                                          <p:stCondLst>
                                            <p:cond delay="1668"/>
                                          </p:stCondLst>
                                        </p:cTn>
                                        <p:tgtEl>
                                          <p:spTgt spid="1048714">
                                            <p:txEl>
                                              <p:pRg st="1" end="1"/>
                                            </p:txEl>
                                          </p:spTgt>
                                        </p:tgtEl>
                                      </p:cBhvr>
                                      <p:to x="100000" y="100000"/>
                                    </p:animScale>
                                    <p:animScale>
                                      <p:cBhvr>
                                        <p:cTn id="19" dur="26">
                                          <p:stCondLst>
                                            <p:cond delay="1808"/>
                                          </p:stCondLst>
                                        </p:cTn>
                                        <p:tgtEl>
                                          <p:spTgt spid="1048714">
                                            <p:txEl>
                                              <p:pRg st="1" end="1"/>
                                            </p:txEl>
                                          </p:spTgt>
                                        </p:tgtEl>
                                      </p:cBhvr>
                                      <p:to x="100000" y="95000"/>
                                    </p:animScale>
                                    <p:animScale>
                                      <p:cBhvr>
                                        <p:cTn id="20" dur="166" decel="50000">
                                          <p:stCondLst>
                                            <p:cond delay="1834"/>
                                          </p:stCondLst>
                                        </p:cTn>
                                        <p:tgtEl>
                                          <p:spTgt spid="1048714">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48714">
                                            <p:txEl>
                                              <p:pRg st="2" end="2"/>
                                            </p:txEl>
                                          </p:spTgt>
                                        </p:tgtEl>
                                        <p:attrNameLst>
                                          <p:attrName>style.visibility</p:attrName>
                                        </p:attrNameLst>
                                      </p:cBhvr>
                                      <p:to>
                                        <p:strVal val="visible"/>
                                      </p:to>
                                    </p:set>
                                    <p:animEffect transition="in" filter="wipe(down)">
                                      <p:cBhvr>
                                        <p:cTn id="25" dur="580">
                                          <p:stCondLst>
                                            <p:cond delay="0"/>
                                          </p:stCondLst>
                                        </p:cTn>
                                        <p:tgtEl>
                                          <p:spTgt spid="1048714">
                                            <p:txEl>
                                              <p:pRg st="2" end="2"/>
                                            </p:txEl>
                                          </p:spTgt>
                                        </p:tgtEl>
                                      </p:cBhvr>
                                    </p:animEffect>
                                    <p:anim calcmode="lin" valueType="num">
                                      <p:cBhvr>
                                        <p:cTn id="26" dur="1822" tmFilter="0,0; 0.14,0.36; 0.43,0.73; 0.71,0.91; 1.0,1.0">
                                          <p:stCondLst>
                                            <p:cond delay="0"/>
                                          </p:stCondLst>
                                        </p:cTn>
                                        <p:tgtEl>
                                          <p:spTgt spid="104871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871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871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871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871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8714">
                                            <p:txEl>
                                              <p:pRg st="2" end="2"/>
                                            </p:txEl>
                                          </p:spTgt>
                                        </p:tgtEl>
                                      </p:cBhvr>
                                      <p:to x="100000" y="60000"/>
                                    </p:animScale>
                                    <p:animScale>
                                      <p:cBhvr>
                                        <p:cTn id="32" dur="166" decel="50000">
                                          <p:stCondLst>
                                            <p:cond delay="676"/>
                                          </p:stCondLst>
                                        </p:cTn>
                                        <p:tgtEl>
                                          <p:spTgt spid="1048714">
                                            <p:txEl>
                                              <p:pRg st="2" end="2"/>
                                            </p:txEl>
                                          </p:spTgt>
                                        </p:tgtEl>
                                      </p:cBhvr>
                                      <p:to x="100000" y="100000"/>
                                    </p:animScale>
                                    <p:animScale>
                                      <p:cBhvr>
                                        <p:cTn id="33" dur="26">
                                          <p:stCondLst>
                                            <p:cond delay="1312"/>
                                          </p:stCondLst>
                                        </p:cTn>
                                        <p:tgtEl>
                                          <p:spTgt spid="1048714">
                                            <p:txEl>
                                              <p:pRg st="2" end="2"/>
                                            </p:txEl>
                                          </p:spTgt>
                                        </p:tgtEl>
                                      </p:cBhvr>
                                      <p:to x="100000" y="80000"/>
                                    </p:animScale>
                                    <p:animScale>
                                      <p:cBhvr>
                                        <p:cTn id="34" dur="166" decel="50000">
                                          <p:stCondLst>
                                            <p:cond delay="1338"/>
                                          </p:stCondLst>
                                        </p:cTn>
                                        <p:tgtEl>
                                          <p:spTgt spid="1048714">
                                            <p:txEl>
                                              <p:pRg st="2" end="2"/>
                                            </p:txEl>
                                          </p:spTgt>
                                        </p:tgtEl>
                                      </p:cBhvr>
                                      <p:to x="100000" y="100000"/>
                                    </p:animScale>
                                    <p:animScale>
                                      <p:cBhvr>
                                        <p:cTn id="35" dur="26">
                                          <p:stCondLst>
                                            <p:cond delay="1642"/>
                                          </p:stCondLst>
                                        </p:cTn>
                                        <p:tgtEl>
                                          <p:spTgt spid="1048714">
                                            <p:txEl>
                                              <p:pRg st="2" end="2"/>
                                            </p:txEl>
                                          </p:spTgt>
                                        </p:tgtEl>
                                      </p:cBhvr>
                                      <p:to x="100000" y="90000"/>
                                    </p:animScale>
                                    <p:animScale>
                                      <p:cBhvr>
                                        <p:cTn id="36" dur="166" decel="50000">
                                          <p:stCondLst>
                                            <p:cond delay="1668"/>
                                          </p:stCondLst>
                                        </p:cTn>
                                        <p:tgtEl>
                                          <p:spTgt spid="1048714">
                                            <p:txEl>
                                              <p:pRg st="2" end="2"/>
                                            </p:txEl>
                                          </p:spTgt>
                                        </p:tgtEl>
                                      </p:cBhvr>
                                      <p:to x="100000" y="100000"/>
                                    </p:animScale>
                                    <p:animScale>
                                      <p:cBhvr>
                                        <p:cTn id="37" dur="26">
                                          <p:stCondLst>
                                            <p:cond delay="1808"/>
                                          </p:stCondLst>
                                        </p:cTn>
                                        <p:tgtEl>
                                          <p:spTgt spid="1048714">
                                            <p:txEl>
                                              <p:pRg st="2" end="2"/>
                                            </p:txEl>
                                          </p:spTgt>
                                        </p:tgtEl>
                                      </p:cBhvr>
                                      <p:to x="100000" y="95000"/>
                                    </p:animScale>
                                    <p:animScale>
                                      <p:cBhvr>
                                        <p:cTn id="38" dur="166" decel="50000">
                                          <p:stCondLst>
                                            <p:cond delay="1834"/>
                                          </p:stCondLst>
                                        </p:cTn>
                                        <p:tgtEl>
                                          <p:spTgt spid="1048714">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1"/>
          <p:cNvSpPr>
            <a:spLocks noGrp="1"/>
          </p:cNvSpPr>
          <p:nvPr>
            <p:ph type="title"/>
          </p:nvPr>
        </p:nvSpPr>
        <p:spPr>
          <a:xfrm>
            <a:off x="0" y="0"/>
            <a:ext cx="9144000" cy="1219200"/>
          </a:xfrm>
        </p:spPr>
        <p:style>
          <a:lnRef idx="0">
            <a:scrgbClr r="0" g="0" b="0"/>
          </a:lnRef>
          <a:fillRef idx="1002">
            <a:schemeClr val="lt2"/>
          </a:fillRef>
          <a:effectRef idx="0">
            <a:scrgbClr r="0" g="0" b="0"/>
          </a:effectRef>
          <a:fontRef idx="major">
            <a:srgbClr val="000000"/>
          </a:fontRef>
        </p:style>
        <p:txBody>
          <a:bodyPr/>
          <a:lstStyle/>
          <a:p>
            <a:r>
              <a:rPr lang="en-US" b="1" dirty="0" smtClean="0">
                <a:solidFill>
                  <a:schemeClr val="tx1"/>
                </a:solidFill>
              </a:rPr>
              <a:t>Anthropogenic Causes cont…. </a:t>
            </a:r>
            <a:endParaRPr lang="en-US" dirty="0"/>
          </a:p>
        </p:txBody>
      </p:sp>
      <p:sp>
        <p:nvSpPr>
          <p:cNvPr id="1048712" name="Content Placeholder 2"/>
          <p:cNvSpPr>
            <a:spLocks noGrp="1"/>
          </p:cNvSpPr>
          <p:nvPr>
            <p:ph sz="quarter" idx="1"/>
          </p:nvPr>
        </p:nvSpPr>
        <p:spPr>
          <a:xfrm>
            <a:off x="0" y="1447800"/>
            <a:ext cx="9144000" cy="5410200"/>
          </a:xfrm>
        </p:spPr>
        <p:style>
          <a:lnRef idx="0">
            <a:scrgbClr r="0" g="0" b="0"/>
          </a:lnRef>
          <a:fillRef idx="1002">
            <a:schemeClr val="lt1"/>
          </a:fillRef>
          <a:effectRef idx="0">
            <a:scrgbClr r="0" g="0" b="0"/>
          </a:effectRef>
          <a:fontRef idx="major">
            <a:srgbClr val="000000"/>
          </a:fontRef>
        </p:style>
        <p:txBody>
          <a:bodyPr>
            <a:normAutofit/>
          </a:bodyPr>
          <a:lstStyle/>
          <a:p>
            <a:r>
              <a:rPr lang="en-US" sz="4000" dirty="0" smtClean="0">
                <a:latin typeface="Times New Roman" pitchFamily="18" charset="0"/>
                <a:cs typeface="Times New Roman" pitchFamily="18" charset="0"/>
              </a:rPr>
              <a:t>The report by the IPCC in 2007 revealed that </a:t>
            </a:r>
            <a:r>
              <a:rPr lang="en-US" sz="4000" b="1" dirty="0" smtClean="0">
                <a:solidFill>
                  <a:srgbClr val="FF0000"/>
                </a:solidFill>
                <a:latin typeface="Times New Roman" pitchFamily="18" charset="0"/>
                <a:cs typeface="Times New Roman" pitchFamily="18" charset="0"/>
              </a:rPr>
              <a:t>human activities are the major or dominant cause of climate change</a:t>
            </a:r>
            <a:r>
              <a:rPr lang="en-US" sz="4000" dirty="0" smtClean="0">
                <a:latin typeface="Times New Roman" pitchFamily="18" charset="0"/>
                <a:cs typeface="Times New Roman" pitchFamily="18" charset="0"/>
              </a:rPr>
              <a:t>. </a:t>
            </a:r>
          </a:p>
          <a:p>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Human activities are responsible for most of the global warming observed over the past 50 years.</a:t>
            </a:r>
          </a:p>
          <a:p>
            <a:endParaRPr lang="en-US" sz="4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a:xfrm>
            <a:off x="0" y="0"/>
            <a:ext cx="9144000" cy="1295400"/>
          </a:xfrm>
        </p:spPr>
        <p:style>
          <a:lnRef idx="0">
            <a:scrgbClr r="0" g="0" b="0"/>
          </a:lnRef>
          <a:fillRef idx="1002">
            <a:schemeClr val="lt2"/>
          </a:fillRef>
          <a:effectRef idx="0">
            <a:scrgbClr r="0" g="0" b="0"/>
          </a:effectRef>
          <a:fontRef idx="major">
            <a:srgbClr val="000000"/>
          </a:fontRef>
        </p:style>
        <p:txBody>
          <a:bodyPr/>
          <a:lstStyle/>
          <a:p>
            <a:r>
              <a:rPr lang="en-US" b="1" dirty="0" smtClean="0">
                <a:solidFill>
                  <a:schemeClr val="tx1"/>
                </a:solidFill>
              </a:rPr>
              <a:t>Anthropogenic Causes cont…. </a:t>
            </a:r>
            <a:endParaRPr lang="en-US" dirty="0"/>
          </a:p>
        </p:txBody>
      </p:sp>
      <p:sp>
        <p:nvSpPr>
          <p:cNvPr id="1048710" name="Content Placeholder 2"/>
          <p:cNvSpPr>
            <a:spLocks noGrp="1"/>
          </p:cNvSpPr>
          <p:nvPr>
            <p:ph sz="quarter" idx="1"/>
          </p:nvPr>
        </p:nvSpPr>
        <p:spPr>
          <a:xfrm>
            <a:off x="0" y="1295400"/>
            <a:ext cx="9144000" cy="5562600"/>
          </a:xfrm>
        </p:spPr>
        <p:style>
          <a:lnRef idx="0">
            <a:scrgbClr r="0" g="0" b="0"/>
          </a:lnRef>
          <a:fillRef idx="1002">
            <a:schemeClr val="lt1"/>
          </a:fillRef>
          <a:effectRef idx="0">
            <a:scrgbClr r="0" g="0" b="0"/>
          </a:effectRef>
          <a:fontRef idx="major">
            <a:srgbClr val="000000"/>
          </a:fontRef>
        </p:style>
        <p:txBody>
          <a:bodyPr>
            <a:normAutofit fontScale="96429"/>
          </a:bodyPr>
          <a:lstStyle/>
          <a:p>
            <a:pPr>
              <a:lnSpc>
                <a:spcPct val="150000"/>
              </a:lnSpc>
            </a:pPr>
            <a:r>
              <a:rPr lang="en-US" sz="2800" dirty="0" smtClean="0"/>
              <a:t>Accoriding to IPCC report about  70% emissions of GHG between 1970 and 2004 is due to human activities.</a:t>
            </a:r>
          </a:p>
          <a:p>
            <a:pPr>
              <a:lnSpc>
                <a:spcPct val="150000"/>
              </a:lnSpc>
            </a:pPr>
            <a:r>
              <a:rPr lang="en-US" sz="2800" dirty="0" smtClean="0"/>
              <a:t>This is mostly through  </a:t>
            </a:r>
          </a:p>
          <a:p>
            <a:pPr lvl="1">
              <a:lnSpc>
                <a:spcPct val="150000"/>
              </a:lnSpc>
            </a:pPr>
            <a:r>
              <a:rPr lang="en-US" sz="3600" dirty="0" smtClean="0">
                <a:solidFill>
                  <a:srgbClr val="FF0000"/>
                </a:solidFill>
              </a:rPr>
              <a:t>burning of fossil fuels (crude oil, coal) and</a:t>
            </a:r>
          </a:p>
          <a:p>
            <a:pPr lvl="1">
              <a:lnSpc>
                <a:spcPct val="150000"/>
              </a:lnSpc>
            </a:pPr>
            <a:r>
              <a:rPr lang="en-US" sz="3600" dirty="0" smtClean="0">
                <a:solidFill>
                  <a:srgbClr val="FF0000"/>
                </a:solidFill>
              </a:rPr>
              <a:t> clearing and burning of forests for logging, mining, agriculture and commercial uses. </a:t>
            </a:r>
          </a:p>
          <a:p>
            <a:pPr>
              <a:lnSpc>
                <a:spcPct val="150000"/>
              </a:lnSpc>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710">
                                            <p:txEl>
                                              <p:pRg st="1" end="1"/>
                                            </p:txEl>
                                          </p:spTgt>
                                        </p:tgtEl>
                                        <p:attrNameLst>
                                          <p:attrName>style.visibility</p:attrName>
                                        </p:attrNameLst>
                                      </p:cBhvr>
                                      <p:to>
                                        <p:strVal val="visible"/>
                                      </p:to>
                                    </p:set>
                                    <p:animEffect transition="in" filter="wipe(down)">
                                      <p:cBhvr>
                                        <p:cTn id="7" dur="580">
                                          <p:stCondLst>
                                            <p:cond delay="0"/>
                                          </p:stCondLst>
                                        </p:cTn>
                                        <p:tgtEl>
                                          <p:spTgt spid="1048710">
                                            <p:txEl>
                                              <p:pRg st="1" end="1"/>
                                            </p:txEl>
                                          </p:spTgt>
                                        </p:tgtEl>
                                      </p:cBhvr>
                                    </p:animEffect>
                                    <p:anim calcmode="lin" valueType="num">
                                      <p:cBhvr>
                                        <p:cTn id="8" dur="1822" tmFilter="0,0; 0.14,0.36; 0.43,0.73; 0.71,0.91; 1.0,1.0">
                                          <p:stCondLst>
                                            <p:cond delay="0"/>
                                          </p:stCondLst>
                                        </p:cTn>
                                        <p:tgtEl>
                                          <p:spTgt spid="1048710">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710">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710">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710">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710">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710">
                                            <p:txEl>
                                              <p:pRg st="1" end="1"/>
                                            </p:txEl>
                                          </p:spTgt>
                                        </p:tgtEl>
                                      </p:cBhvr>
                                      <p:to x="100000" y="60000"/>
                                    </p:animScale>
                                    <p:animScale>
                                      <p:cBhvr>
                                        <p:cTn id="14" dur="166" decel="50000">
                                          <p:stCondLst>
                                            <p:cond delay="676"/>
                                          </p:stCondLst>
                                        </p:cTn>
                                        <p:tgtEl>
                                          <p:spTgt spid="1048710">
                                            <p:txEl>
                                              <p:pRg st="1" end="1"/>
                                            </p:txEl>
                                          </p:spTgt>
                                        </p:tgtEl>
                                      </p:cBhvr>
                                      <p:to x="100000" y="100000"/>
                                    </p:animScale>
                                    <p:animScale>
                                      <p:cBhvr>
                                        <p:cTn id="15" dur="26">
                                          <p:stCondLst>
                                            <p:cond delay="1312"/>
                                          </p:stCondLst>
                                        </p:cTn>
                                        <p:tgtEl>
                                          <p:spTgt spid="1048710">
                                            <p:txEl>
                                              <p:pRg st="1" end="1"/>
                                            </p:txEl>
                                          </p:spTgt>
                                        </p:tgtEl>
                                      </p:cBhvr>
                                      <p:to x="100000" y="80000"/>
                                    </p:animScale>
                                    <p:animScale>
                                      <p:cBhvr>
                                        <p:cTn id="16" dur="166" decel="50000">
                                          <p:stCondLst>
                                            <p:cond delay="1338"/>
                                          </p:stCondLst>
                                        </p:cTn>
                                        <p:tgtEl>
                                          <p:spTgt spid="1048710">
                                            <p:txEl>
                                              <p:pRg st="1" end="1"/>
                                            </p:txEl>
                                          </p:spTgt>
                                        </p:tgtEl>
                                      </p:cBhvr>
                                      <p:to x="100000" y="100000"/>
                                    </p:animScale>
                                    <p:animScale>
                                      <p:cBhvr>
                                        <p:cTn id="17" dur="26">
                                          <p:stCondLst>
                                            <p:cond delay="1642"/>
                                          </p:stCondLst>
                                        </p:cTn>
                                        <p:tgtEl>
                                          <p:spTgt spid="1048710">
                                            <p:txEl>
                                              <p:pRg st="1" end="1"/>
                                            </p:txEl>
                                          </p:spTgt>
                                        </p:tgtEl>
                                      </p:cBhvr>
                                      <p:to x="100000" y="90000"/>
                                    </p:animScale>
                                    <p:animScale>
                                      <p:cBhvr>
                                        <p:cTn id="18" dur="166" decel="50000">
                                          <p:stCondLst>
                                            <p:cond delay="1668"/>
                                          </p:stCondLst>
                                        </p:cTn>
                                        <p:tgtEl>
                                          <p:spTgt spid="1048710">
                                            <p:txEl>
                                              <p:pRg st="1" end="1"/>
                                            </p:txEl>
                                          </p:spTgt>
                                        </p:tgtEl>
                                      </p:cBhvr>
                                      <p:to x="100000" y="100000"/>
                                    </p:animScale>
                                    <p:animScale>
                                      <p:cBhvr>
                                        <p:cTn id="19" dur="26">
                                          <p:stCondLst>
                                            <p:cond delay="1808"/>
                                          </p:stCondLst>
                                        </p:cTn>
                                        <p:tgtEl>
                                          <p:spTgt spid="1048710">
                                            <p:txEl>
                                              <p:pRg st="1" end="1"/>
                                            </p:txEl>
                                          </p:spTgt>
                                        </p:tgtEl>
                                      </p:cBhvr>
                                      <p:to x="100000" y="95000"/>
                                    </p:animScale>
                                    <p:animScale>
                                      <p:cBhvr>
                                        <p:cTn id="20" dur="166" decel="50000">
                                          <p:stCondLst>
                                            <p:cond delay="1834"/>
                                          </p:stCondLst>
                                        </p:cTn>
                                        <p:tgtEl>
                                          <p:spTgt spid="1048710">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8710">
                                            <p:txEl>
                                              <p:pRg st="2" end="2"/>
                                            </p:txEl>
                                          </p:spTgt>
                                        </p:tgtEl>
                                        <p:attrNameLst>
                                          <p:attrName>style.visibility</p:attrName>
                                        </p:attrNameLst>
                                      </p:cBhvr>
                                      <p:to>
                                        <p:strVal val="visible"/>
                                      </p:to>
                                    </p:set>
                                    <p:animEffect transition="in" filter="wipe(down)">
                                      <p:cBhvr>
                                        <p:cTn id="23" dur="580">
                                          <p:stCondLst>
                                            <p:cond delay="0"/>
                                          </p:stCondLst>
                                        </p:cTn>
                                        <p:tgtEl>
                                          <p:spTgt spid="1048710">
                                            <p:txEl>
                                              <p:pRg st="2" end="2"/>
                                            </p:txEl>
                                          </p:spTgt>
                                        </p:tgtEl>
                                      </p:cBhvr>
                                    </p:animEffect>
                                    <p:anim calcmode="lin" valueType="num">
                                      <p:cBhvr>
                                        <p:cTn id="24" dur="1822" tmFilter="0,0; 0.14,0.36; 0.43,0.73; 0.71,0.91; 1.0,1.0">
                                          <p:stCondLst>
                                            <p:cond delay="0"/>
                                          </p:stCondLst>
                                        </p:cTn>
                                        <p:tgtEl>
                                          <p:spTgt spid="1048710">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710">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710">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710">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710">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710">
                                            <p:txEl>
                                              <p:pRg st="2" end="2"/>
                                            </p:txEl>
                                          </p:spTgt>
                                        </p:tgtEl>
                                      </p:cBhvr>
                                      <p:to x="100000" y="60000"/>
                                    </p:animScale>
                                    <p:animScale>
                                      <p:cBhvr>
                                        <p:cTn id="30" dur="166" decel="50000">
                                          <p:stCondLst>
                                            <p:cond delay="676"/>
                                          </p:stCondLst>
                                        </p:cTn>
                                        <p:tgtEl>
                                          <p:spTgt spid="1048710">
                                            <p:txEl>
                                              <p:pRg st="2" end="2"/>
                                            </p:txEl>
                                          </p:spTgt>
                                        </p:tgtEl>
                                      </p:cBhvr>
                                      <p:to x="100000" y="100000"/>
                                    </p:animScale>
                                    <p:animScale>
                                      <p:cBhvr>
                                        <p:cTn id="31" dur="26">
                                          <p:stCondLst>
                                            <p:cond delay="1312"/>
                                          </p:stCondLst>
                                        </p:cTn>
                                        <p:tgtEl>
                                          <p:spTgt spid="1048710">
                                            <p:txEl>
                                              <p:pRg st="2" end="2"/>
                                            </p:txEl>
                                          </p:spTgt>
                                        </p:tgtEl>
                                      </p:cBhvr>
                                      <p:to x="100000" y="80000"/>
                                    </p:animScale>
                                    <p:animScale>
                                      <p:cBhvr>
                                        <p:cTn id="32" dur="166" decel="50000">
                                          <p:stCondLst>
                                            <p:cond delay="1338"/>
                                          </p:stCondLst>
                                        </p:cTn>
                                        <p:tgtEl>
                                          <p:spTgt spid="1048710">
                                            <p:txEl>
                                              <p:pRg st="2" end="2"/>
                                            </p:txEl>
                                          </p:spTgt>
                                        </p:tgtEl>
                                      </p:cBhvr>
                                      <p:to x="100000" y="100000"/>
                                    </p:animScale>
                                    <p:animScale>
                                      <p:cBhvr>
                                        <p:cTn id="33" dur="26">
                                          <p:stCondLst>
                                            <p:cond delay="1642"/>
                                          </p:stCondLst>
                                        </p:cTn>
                                        <p:tgtEl>
                                          <p:spTgt spid="1048710">
                                            <p:txEl>
                                              <p:pRg st="2" end="2"/>
                                            </p:txEl>
                                          </p:spTgt>
                                        </p:tgtEl>
                                      </p:cBhvr>
                                      <p:to x="100000" y="90000"/>
                                    </p:animScale>
                                    <p:animScale>
                                      <p:cBhvr>
                                        <p:cTn id="34" dur="166" decel="50000">
                                          <p:stCondLst>
                                            <p:cond delay="1668"/>
                                          </p:stCondLst>
                                        </p:cTn>
                                        <p:tgtEl>
                                          <p:spTgt spid="1048710">
                                            <p:txEl>
                                              <p:pRg st="2" end="2"/>
                                            </p:txEl>
                                          </p:spTgt>
                                        </p:tgtEl>
                                      </p:cBhvr>
                                      <p:to x="100000" y="100000"/>
                                    </p:animScale>
                                    <p:animScale>
                                      <p:cBhvr>
                                        <p:cTn id="35" dur="26">
                                          <p:stCondLst>
                                            <p:cond delay="1808"/>
                                          </p:stCondLst>
                                        </p:cTn>
                                        <p:tgtEl>
                                          <p:spTgt spid="1048710">
                                            <p:txEl>
                                              <p:pRg st="2" end="2"/>
                                            </p:txEl>
                                          </p:spTgt>
                                        </p:tgtEl>
                                      </p:cBhvr>
                                      <p:to x="100000" y="95000"/>
                                    </p:animScale>
                                    <p:animScale>
                                      <p:cBhvr>
                                        <p:cTn id="36" dur="166" decel="50000">
                                          <p:stCondLst>
                                            <p:cond delay="1834"/>
                                          </p:stCondLst>
                                        </p:cTn>
                                        <p:tgtEl>
                                          <p:spTgt spid="1048710">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48710">
                                            <p:txEl>
                                              <p:pRg st="3" end="3"/>
                                            </p:txEl>
                                          </p:spTgt>
                                        </p:tgtEl>
                                        <p:attrNameLst>
                                          <p:attrName>style.visibility</p:attrName>
                                        </p:attrNameLst>
                                      </p:cBhvr>
                                      <p:to>
                                        <p:strVal val="visible"/>
                                      </p:to>
                                    </p:set>
                                    <p:animEffect transition="in" filter="wipe(down)">
                                      <p:cBhvr>
                                        <p:cTn id="39" dur="580">
                                          <p:stCondLst>
                                            <p:cond delay="0"/>
                                          </p:stCondLst>
                                        </p:cTn>
                                        <p:tgtEl>
                                          <p:spTgt spid="1048710">
                                            <p:txEl>
                                              <p:pRg st="3" end="3"/>
                                            </p:txEl>
                                          </p:spTgt>
                                        </p:tgtEl>
                                      </p:cBhvr>
                                    </p:animEffect>
                                    <p:anim calcmode="lin" valueType="num">
                                      <p:cBhvr>
                                        <p:cTn id="40" dur="1822" tmFilter="0,0; 0.14,0.36; 0.43,0.73; 0.71,0.91; 1.0,1.0">
                                          <p:stCondLst>
                                            <p:cond delay="0"/>
                                          </p:stCondLst>
                                        </p:cTn>
                                        <p:tgtEl>
                                          <p:spTgt spid="1048710">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8710">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8710">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8710">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8710">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8710">
                                            <p:txEl>
                                              <p:pRg st="3" end="3"/>
                                            </p:txEl>
                                          </p:spTgt>
                                        </p:tgtEl>
                                      </p:cBhvr>
                                      <p:to x="100000" y="60000"/>
                                    </p:animScale>
                                    <p:animScale>
                                      <p:cBhvr>
                                        <p:cTn id="46" dur="166" decel="50000">
                                          <p:stCondLst>
                                            <p:cond delay="676"/>
                                          </p:stCondLst>
                                        </p:cTn>
                                        <p:tgtEl>
                                          <p:spTgt spid="1048710">
                                            <p:txEl>
                                              <p:pRg st="3" end="3"/>
                                            </p:txEl>
                                          </p:spTgt>
                                        </p:tgtEl>
                                      </p:cBhvr>
                                      <p:to x="100000" y="100000"/>
                                    </p:animScale>
                                    <p:animScale>
                                      <p:cBhvr>
                                        <p:cTn id="47" dur="26">
                                          <p:stCondLst>
                                            <p:cond delay="1312"/>
                                          </p:stCondLst>
                                        </p:cTn>
                                        <p:tgtEl>
                                          <p:spTgt spid="1048710">
                                            <p:txEl>
                                              <p:pRg st="3" end="3"/>
                                            </p:txEl>
                                          </p:spTgt>
                                        </p:tgtEl>
                                      </p:cBhvr>
                                      <p:to x="100000" y="80000"/>
                                    </p:animScale>
                                    <p:animScale>
                                      <p:cBhvr>
                                        <p:cTn id="48" dur="166" decel="50000">
                                          <p:stCondLst>
                                            <p:cond delay="1338"/>
                                          </p:stCondLst>
                                        </p:cTn>
                                        <p:tgtEl>
                                          <p:spTgt spid="1048710">
                                            <p:txEl>
                                              <p:pRg st="3" end="3"/>
                                            </p:txEl>
                                          </p:spTgt>
                                        </p:tgtEl>
                                      </p:cBhvr>
                                      <p:to x="100000" y="100000"/>
                                    </p:animScale>
                                    <p:animScale>
                                      <p:cBhvr>
                                        <p:cTn id="49" dur="26">
                                          <p:stCondLst>
                                            <p:cond delay="1642"/>
                                          </p:stCondLst>
                                        </p:cTn>
                                        <p:tgtEl>
                                          <p:spTgt spid="1048710">
                                            <p:txEl>
                                              <p:pRg st="3" end="3"/>
                                            </p:txEl>
                                          </p:spTgt>
                                        </p:tgtEl>
                                      </p:cBhvr>
                                      <p:to x="100000" y="90000"/>
                                    </p:animScale>
                                    <p:animScale>
                                      <p:cBhvr>
                                        <p:cTn id="50" dur="166" decel="50000">
                                          <p:stCondLst>
                                            <p:cond delay="1668"/>
                                          </p:stCondLst>
                                        </p:cTn>
                                        <p:tgtEl>
                                          <p:spTgt spid="1048710">
                                            <p:txEl>
                                              <p:pRg st="3" end="3"/>
                                            </p:txEl>
                                          </p:spTgt>
                                        </p:tgtEl>
                                      </p:cBhvr>
                                      <p:to x="100000" y="100000"/>
                                    </p:animScale>
                                    <p:animScale>
                                      <p:cBhvr>
                                        <p:cTn id="51" dur="26">
                                          <p:stCondLst>
                                            <p:cond delay="1808"/>
                                          </p:stCondLst>
                                        </p:cTn>
                                        <p:tgtEl>
                                          <p:spTgt spid="1048710">
                                            <p:txEl>
                                              <p:pRg st="3" end="3"/>
                                            </p:txEl>
                                          </p:spTgt>
                                        </p:tgtEl>
                                      </p:cBhvr>
                                      <p:to x="100000" y="95000"/>
                                    </p:animScale>
                                    <p:animScale>
                                      <p:cBhvr>
                                        <p:cTn id="52" dur="166" decel="50000">
                                          <p:stCondLst>
                                            <p:cond delay="1834"/>
                                          </p:stCondLst>
                                        </p:cTn>
                                        <p:tgtEl>
                                          <p:spTgt spid="1048710">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a:xfrm>
            <a:off x="0" y="0"/>
            <a:ext cx="9144000" cy="1066800"/>
          </a:xfrm>
        </p:spPr>
        <p:style>
          <a:lnRef idx="0">
            <a:scrgbClr r="0" g="0" b="0"/>
          </a:lnRef>
          <a:fillRef idx="1002">
            <a:schemeClr val="lt2"/>
          </a:fillRef>
          <a:effectRef idx="0">
            <a:scrgbClr r="0" g="0" b="0"/>
          </a:effectRef>
          <a:fontRef idx="major">
            <a:srgbClr val="000000"/>
          </a:fontRef>
        </p:style>
        <p:txBody>
          <a:bodyPr/>
          <a:lstStyle/>
          <a:p>
            <a:r>
              <a:rPr lang="en-US" b="1" dirty="0" smtClean="0">
                <a:solidFill>
                  <a:schemeClr val="tx1"/>
                </a:solidFill>
              </a:rPr>
              <a:t>Anthropogenic Causes cont….  </a:t>
            </a:r>
            <a:endParaRPr lang="en-US" dirty="0"/>
          </a:p>
        </p:txBody>
      </p:sp>
      <p:sp>
        <p:nvSpPr>
          <p:cNvPr id="1048708" name="Content Placeholder 2"/>
          <p:cNvSpPr>
            <a:spLocks noGrp="1"/>
          </p:cNvSpPr>
          <p:nvPr>
            <p:ph sz="quarter" idx="1"/>
          </p:nvPr>
        </p:nvSpPr>
        <p:spPr>
          <a:xfrm>
            <a:off x="0" y="1066800"/>
            <a:ext cx="9144000" cy="5791200"/>
          </a:xfrm>
        </p:spPr>
        <p:style>
          <a:lnRef idx="0">
            <a:scrgbClr r="0" g="0" b="0"/>
          </a:lnRef>
          <a:fillRef idx="1003">
            <a:schemeClr val="lt2"/>
          </a:fillRef>
          <a:effectRef idx="0">
            <a:scrgbClr r="0" g="0" b="0"/>
          </a:effectRef>
          <a:fontRef idx="major">
            <a:srgbClr val="000000"/>
          </a:fontRef>
        </p:style>
        <p:txBody>
          <a:bodyPr>
            <a:normAutofit/>
          </a:bodyPr>
          <a:lstStyle/>
          <a:p>
            <a:pPr>
              <a:lnSpc>
                <a:spcPct val="150000"/>
              </a:lnSpc>
            </a:pPr>
            <a:r>
              <a:rPr lang="en-US" sz="3600" dirty="0" smtClean="0">
                <a:latin typeface="Times New Roman" pitchFamily="18" charset="0"/>
                <a:cs typeface="Times New Roman" pitchFamily="18" charset="0"/>
              </a:rPr>
              <a:t>Very powerful greenhouse gases that are not naturally occurring include </a:t>
            </a:r>
          </a:p>
          <a:p>
            <a:pPr lvl="1">
              <a:lnSpc>
                <a:spcPct val="150000"/>
              </a:lnSpc>
            </a:pPr>
            <a:r>
              <a:rPr lang="en-US" sz="3400" dirty="0" err="1" smtClean="0">
                <a:latin typeface="Times New Roman" pitchFamily="18" charset="0"/>
                <a:cs typeface="Times New Roman" pitchFamily="18" charset="0"/>
              </a:rPr>
              <a:t>hydrofluorocarbons</a:t>
            </a:r>
            <a:r>
              <a:rPr lang="en-US" sz="3400" dirty="0" smtClean="0">
                <a:latin typeface="Times New Roman" pitchFamily="18" charset="0"/>
                <a:cs typeface="Times New Roman" pitchFamily="18" charset="0"/>
              </a:rPr>
              <a:t> (HFCs),</a:t>
            </a:r>
          </a:p>
          <a:p>
            <a:pPr lvl="1">
              <a:lnSpc>
                <a:spcPct val="150000"/>
              </a:lnSpc>
            </a:pPr>
            <a:r>
              <a:rPr lang="en-US" sz="3400" dirty="0" smtClean="0">
                <a:latin typeface="Times New Roman" pitchFamily="18" charset="0"/>
                <a:cs typeface="Times New Roman" pitchFamily="18" charset="0"/>
              </a:rPr>
              <a:t> </a:t>
            </a:r>
            <a:r>
              <a:rPr lang="en-US" sz="3400" dirty="0" err="1" smtClean="0">
                <a:latin typeface="Times New Roman" pitchFamily="18" charset="0"/>
                <a:cs typeface="Times New Roman" pitchFamily="18" charset="0"/>
              </a:rPr>
              <a:t>perfluorocarbons</a:t>
            </a:r>
            <a:r>
              <a:rPr lang="en-US" sz="3400" dirty="0" smtClean="0">
                <a:latin typeface="Times New Roman" pitchFamily="18" charset="0"/>
                <a:cs typeface="Times New Roman" pitchFamily="18" charset="0"/>
              </a:rPr>
              <a:t> (PFCs), and </a:t>
            </a:r>
          </a:p>
          <a:p>
            <a:pPr lvl="1">
              <a:lnSpc>
                <a:spcPct val="150000"/>
              </a:lnSpc>
            </a:pPr>
            <a:r>
              <a:rPr lang="en-US" sz="3400" dirty="0" smtClean="0">
                <a:latin typeface="Times New Roman" pitchFamily="18" charset="0"/>
                <a:cs typeface="Times New Roman" pitchFamily="18" charset="0"/>
              </a:rPr>
              <a:t>sulfur hexafluoride (SF6), </a:t>
            </a:r>
            <a:endParaRPr lang="en-US" sz="34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Rectangle 2"/>
          <p:cNvSpPr>
            <a:spLocks noGrp="1" noChangeArrowheads="1"/>
          </p:cNvSpPr>
          <p:nvPr>
            <p:ph type="title"/>
          </p:nvPr>
        </p:nvSpPr>
        <p:spPr>
          <a:xfrm>
            <a:off x="228600" y="76200"/>
            <a:ext cx="8458200" cy="1139825"/>
          </a:xfrm>
        </p:spPr>
        <p:txBody>
          <a:bodyPr>
            <a:normAutofit/>
          </a:bodyPr>
          <a:lstStyle/>
          <a:p>
            <a:pPr eaLnBrk="1" hangingPunct="1"/>
            <a:r>
              <a:rPr lang="en-US" sz="6000" dirty="0" smtClean="0"/>
              <a:t>Causes</a:t>
            </a:r>
          </a:p>
        </p:txBody>
      </p:sp>
      <p:sp>
        <p:nvSpPr>
          <p:cNvPr id="1048706" name="Rectangle 3"/>
          <p:cNvSpPr>
            <a:spLocks noGrp="1" noChangeArrowheads="1"/>
          </p:cNvSpPr>
          <p:nvPr>
            <p:ph type="body" idx="1"/>
          </p:nvPr>
        </p:nvSpPr>
        <p:spPr>
          <a:xfrm>
            <a:off x="457200" y="1066800"/>
            <a:ext cx="8229600" cy="5064125"/>
          </a:xfrm>
        </p:spPr>
        <p:txBody>
          <a:bodyPr/>
          <a:lstStyle/>
          <a:p>
            <a:pPr eaLnBrk="1" hangingPunct="1"/>
            <a:r>
              <a:rPr lang="en-US" dirty="0" smtClean="0"/>
              <a:t>Greenhouse gas concentrations increasing</a:t>
            </a:r>
          </a:p>
        </p:txBody>
      </p:sp>
      <p:pic>
        <p:nvPicPr>
          <p:cNvPr id="2097164" name="Picture 5" descr="table 21-1"/>
          <p:cNvPicPr>
            <a:picLocks noChangeAspect="1" noChangeArrowheads="1"/>
          </p:cNvPicPr>
          <p:nvPr/>
        </p:nvPicPr>
        <p:blipFill>
          <a:blip r:embed="rId2"/>
          <a:srcRect t="13155"/>
          <a:stretch>
            <a:fillRect/>
          </a:stretch>
        </p:blipFill>
        <p:spPr bwMode="auto">
          <a:xfrm>
            <a:off x="609600" y="1676400"/>
            <a:ext cx="8229600" cy="5181600"/>
          </a:xfrm>
          <a:prstGeom prst="rect">
            <a:avLst/>
          </a:prstGeom>
          <a:noFill/>
          <a:ln w="9525">
            <a:solidFill>
              <a:srgbClr val="000000"/>
            </a:solid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Rectangle 3"/>
          <p:cNvSpPr>
            <a:spLocks noGrp="1" noChangeArrowheads="1"/>
          </p:cNvSpPr>
          <p:nvPr>
            <p:ph type="body" idx="1"/>
          </p:nvPr>
        </p:nvSpPr>
        <p:spPr>
          <a:xfrm>
            <a:off x="228600" y="1600200"/>
            <a:ext cx="4114800" cy="4953000"/>
          </a:xfrm>
        </p:spPr>
        <p:txBody>
          <a:bodyPr/>
          <a:lstStyle/>
          <a:p>
            <a:pPr eaLnBrk="1" hangingPunct="1"/>
            <a:r>
              <a:rPr lang="en-US" smtClean="0"/>
              <a:t>Increased concentration of CO</a:t>
            </a:r>
            <a:r>
              <a:rPr lang="en-US" baseline="-25000" smtClean="0"/>
              <a:t>2</a:t>
            </a:r>
            <a:r>
              <a:rPr lang="en-US" smtClean="0"/>
              <a:t> (right)</a:t>
            </a:r>
          </a:p>
          <a:p>
            <a:pPr lvl="1" eaLnBrk="1" hangingPunct="1"/>
            <a:r>
              <a:rPr lang="en-US" smtClean="0"/>
              <a:t>Burning fossil fuels in cars, industry and homes</a:t>
            </a:r>
          </a:p>
          <a:p>
            <a:pPr lvl="1" eaLnBrk="1" hangingPunct="1"/>
            <a:r>
              <a:rPr lang="en-US" smtClean="0"/>
              <a:t>Deforestation</a:t>
            </a:r>
          </a:p>
          <a:p>
            <a:pPr lvl="1" eaLnBrk="1" hangingPunct="1"/>
            <a:r>
              <a:rPr lang="en-US" smtClean="0"/>
              <a:t>Burning of forests</a:t>
            </a:r>
          </a:p>
          <a:p>
            <a:pPr eaLnBrk="1" hangingPunct="1"/>
            <a:endParaRPr lang="en-US" smtClean="0"/>
          </a:p>
        </p:txBody>
      </p:sp>
      <p:pic>
        <p:nvPicPr>
          <p:cNvPr id="2097163" name="Picture 5" descr="figure 21-2"/>
          <p:cNvPicPr>
            <a:picLocks noChangeAspect="1" noChangeArrowheads="1"/>
          </p:cNvPicPr>
          <p:nvPr/>
        </p:nvPicPr>
        <p:blipFill>
          <a:blip r:embed="rId2"/>
          <a:srcRect/>
          <a:stretch>
            <a:fillRect/>
          </a:stretch>
        </p:blipFill>
        <p:spPr bwMode="auto">
          <a:xfrm>
            <a:off x="4419600" y="1447800"/>
            <a:ext cx="4395788" cy="4953000"/>
          </a:xfrm>
          <a:prstGeom prst="rect">
            <a:avLst/>
          </a:prstGeom>
          <a:noFill/>
          <a:ln w="9525">
            <a:noFill/>
            <a:miter lim="800000"/>
            <a:headEnd/>
            <a:tailEnd/>
          </a:ln>
        </p:spPr>
      </p:pic>
      <p:sp>
        <p:nvSpPr>
          <p:cNvPr id="1048704" name="Rectangle 7"/>
          <p:cNvSpPr>
            <a:spLocks noChangeArrowheads="1"/>
          </p:cNvSpPr>
          <p:nvPr/>
        </p:nvSpPr>
        <p:spPr bwMode="auto">
          <a:xfrm>
            <a:off x="457200" y="47625"/>
            <a:ext cx="8229600" cy="1139825"/>
          </a:xfrm>
          <a:prstGeom prst="rect">
            <a:avLst/>
          </a:prstGeom>
          <a:noFill/>
          <a:ln w="9525">
            <a:noFill/>
            <a:miter lim="800000"/>
            <a:headEnd/>
            <a:tailEnd/>
          </a:ln>
          <a:effectLst/>
        </p:spPr>
        <p:txBody>
          <a:bodyPr anchor="ctr" anchorCtr="1"/>
          <a:lstStyle/>
          <a:p>
            <a:pPr eaLnBrk="1" hangingPunct="1"/>
            <a:r>
              <a:rPr lang="en-US" sz="6000">
                <a:solidFill>
                  <a:schemeClr val="hlink"/>
                </a:solidFill>
                <a:effectLst>
                  <a:outerShdw blurRad="38100" dist="38100" dir="2700000" algn="tl">
                    <a:srgbClr val="000000"/>
                  </a:outerShdw>
                </a:effectLst>
              </a:rPr>
              <a:t>Causes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6" name="Table 5"/>
          <p:cNvGraphicFramePr>
            <a:graphicFrameLocks noGrp="1"/>
          </p:cNvGraphicFramePr>
          <p:nvPr/>
        </p:nvGraphicFramePr>
        <p:xfrm>
          <a:off x="304800" y="1600200"/>
          <a:ext cx="8534400" cy="3962401"/>
        </p:xfrm>
        <a:graphic>
          <a:graphicData uri="http://schemas.openxmlformats.org/drawingml/2006/table">
            <a:tbl>
              <a:tblPr firstRow="1" bandRow="1">
                <a:tableStyleId>{5C22544A-7EE6-4342-B048-85BDC9FD1C3A}</a:tableStyleId>
              </a:tblPr>
              <a:tblGrid>
                <a:gridCol w="2133600"/>
                <a:gridCol w="2209800"/>
                <a:gridCol w="2057400"/>
                <a:gridCol w="2133600"/>
              </a:tblGrid>
              <a:tr h="1192694">
                <a:tc>
                  <a:txBody>
                    <a:bodyPr/>
                    <a:lstStyle/>
                    <a:p>
                      <a:pPr algn="ctr"/>
                      <a:r>
                        <a:rPr lang="en-US" sz="1800" dirty="0" smtClean="0"/>
                        <a:t>Greenhouse Gas</a:t>
                      </a:r>
                      <a:endParaRPr lang="en-US" sz="1800" dirty="0"/>
                    </a:p>
                  </a:txBody>
                  <a:tcPr marT="45730" marB="45730" anchor="ctr">
                    <a:solidFill>
                      <a:srgbClr val="1F5B73"/>
                    </a:solidFill>
                  </a:tcPr>
                </a:tc>
                <a:tc>
                  <a:txBody>
                    <a:bodyPr/>
                    <a:lstStyle/>
                    <a:p>
                      <a:pPr algn="ctr"/>
                      <a:r>
                        <a:rPr lang="en-US" sz="1800" dirty="0" smtClean="0"/>
                        <a:t>Pre-1750 </a:t>
                      </a:r>
                      <a:r>
                        <a:rPr lang="en-US" sz="1800" dirty="0" err="1" smtClean="0"/>
                        <a:t>Tropospheric</a:t>
                      </a:r>
                      <a:r>
                        <a:rPr lang="en-US" sz="1800" dirty="0" smtClean="0"/>
                        <a:t> Concentration</a:t>
                      </a:r>
                      <a:endParaRPr lang="en-US" sz="1800" dirty="0"/>
                    </a:p>
                  </a:txBody>
                  <a:tcPr marT="45730" marB="45730" anchor="ctr">
                    <a:solidFill>
                      <a:srgbClr val="1F5B73"/>
                    </a:solidFill>
                  </a:tcPr>
                </a:tc>
                <a:tc>
                  <a:txBody>
                    <a:bodyPr/>
                    <a:lstStyle/>
                    <a:p>
                      <a:pPr algn="ctr"/>
                      <a:r>
                        <a:rPr lang="en-US" sz="1800" dirty="0" smtClean="0"/>
                        <a:t>Recent </a:t>
                      </a:r>
                      <a:r>
                        <a:rPr lang="en-US" sz="1800" dirty="0" err="1" smtClean="0"/>
                        <a:t>Tropospheric</a:t>
                      </a:r>
                      <a:r>
                        <a:rPr lang="en-US" sz="1800" baseline="0" dirty="0" smtClean="0"/>
                        <a:t> Concentration</a:t>
                      </a:r>
                      <a:r>
                        <a:rPr lang="en-US" sz="1800" dirty="0" smtClean="0"/>
                        <a:t> </a:t>
                      </a:r>
                      <a:endParaRPr lang="en-US" sz="1800" dirty="0"/>
                    </a:p>
                  </a:txBody>
                  <a:tcPr marT="45730" marB="45730" anchor="ctr">
                    <a:solidFill>
                      <a:srgbClr val="1F5B73"/>
                    </a:solidFill>
                  </a:tcPr>
                </a:tc>
                <a:tc>
                  <a:txBody>
                    <a:bodyPr/>
                    <a:lstStyle/>
                    <a:p>
                      <a:pPr algn="ctr"/>
                      <a:r>
                        <a:rPr lang="en-US" sz="1800" dirty="0" smtClean="0"/>
                        <a:t>Change</a:t>
                      </a:r>
                      <a:r>
                        <a:rPr lang="en-US" sz="1800" baseline="0" dirty="0" smtClean="0"/>
                        <a:t> in </a:t>
                      </a:r>
                      <a:r>
                        <a:rPr lang="en-US" sz="1800" baseline="0" dirty="0" err="1" smtClean="0"/>
                        <a:t>Tropospheric</a:t>
                      </a:r>
                      <a:r>
                        <a:rPr lang="en-US" sz="1800" baseline="0" dirty="0" smtClean="0"/>
                        <a:t> Concentration </a:t>
                      </a:r>
                      <a:endParaRPr lang="en-US" sz="1800" dirty="0"/>
                    </a:p>
                  </a:txBody>
                  <a:tcPr marT="45730" marB="45730" anchor="ctr">
                    <a:solidFill>
                      <a:srgbClr val="1F5B73"/>
                    </a:solidFill>
                  </a:tcPr>
                </a:tc>
              </a:tr>
              <a:tr h="483705">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800" b="1" kern="0" dirty="0" smtClean="0">
                          <a:latin typeface="Arial Narrow" pitchFamily="34" charset="0"/>
                          <a:cs typeface="+mn-cs"/>
                        </a:rPr>
                        <a:t>Carbon dioxide (CO</a:t>
                      </a:r>
                      <a:r>
                        <a:rPr lang="en-US" sz="1800" b="1" kern="0" baseline="-25000" dirty="0" smtClean="0">
                          <a:latin typeface="Arial Narrow" pitchFamily="34" charset="0"/>
                          <a:cs typeface="+mn-cs"/>
                        </a:rPr>
                        <a:t>2</a:t>
                      </a:r>
                      <a:r>
                        <a:rPr lang="en-US" sz="1800" b="1" kern="0" dirty="0" smtClean="0">
                          <a:latin typeface="Arial Narrow" pitchFamily="34" charset="0"/>
                          <a:cs typeface="+mn-cs"/>
                        </a:rPr>
                        <a:t>)</a:t>
                      </a:r>
                    </a:p>
                  </a:txBody>
                  <a:tcPr marT="45730" marB="45730">
                    <a:solidFill>
                      <a:srgbClr val="D2E4E4"/>
                    </a:solidFill>
                  </a:tcPr>
                </a:tc>
                <a:tc>
                  <a:txBody>
                    <a:bodyPr/>
                    <a:lstStyle/>
                    <a:p>
                      <a:pPr algn="ctr"/>
                      <a:r>
                        <a:rPr lang="en-US" sz="1800" dirty="0" smtClean="0"/>
                        <a:t>280 </a:t>
                      </a:r>
                      <a:r>
                        <a:rPr lang="en-US" sz="1800" dirty="0" err="1" smtClean="0"/>
                        <a:t>ppm</a:t>
                      </a:r>
                      <a:endParaRPr lang="en-US" sz="1800" dirty="0"/>
                    </a:p>
                  </a:txBody>
                  <a:tcPr marT="45730" marB="45730">
                    <a:solidFill>
                      <a:srgbClr val="D2E4E4"/>
                    </a:solidFill>
                  </a:tcPr>
                </a:tc>
                <a:tc>
                  <a:txBody>
                    <a:bodyPr/>
                    <a:lstStyle/>
                    <a:p>
                      <a:pPr algn="ctr"/>
                      <a:r>
                        <a:rPr lang="en-US" sz="1800" dirty="0" smtClean="0"/>
                        <a:t>393 </a:t>
                      </a:r>
                      <a:r>
                        <a:rPr lang="en-US" sz="1800" dirty="0" err="1" smtClean="0"/>
                        <a:t>ppm</a:t>
                      </a:r>
                      <a:endParaRPr lang="en-US" sz="1800" dirty="0"/>
                    </a:p>
                  </a:txBody>
                  <a:tcPr marT="45730" marB="45730">
                    <a:solidFill>
                      <a:srgbClr val="D2E4E4"/>
                    </a:solidFill>
                  </a:tcPr>
                </a:tc>
                <a:tc>
                  <a:txBody>
                    <a:bodyPr/>
                    <a:lstStyle/>
                    <a:p>
                      <a:pPr algn="ctr"/>
                      <a:r>
                        <a:rPr lang="en-US" sz="1800" dirty="0" smtClean="0"/>
                        <a:t>40%</a:t>
                      </a:r>
                      <a:endParaRPr lang="en-US" sz="1800" dirty="0"/>
                    </a:p>
                  </a:txBody>
                  <a:tcPr marT="45730" marB="45730">
                    <a:solidFill>
                      <a:srgbClr val="D2E4E4"/>
                    </a:solidFill>
                  </a:tcPr>
                </a:tc>
              </a:tr>
              <a:tr h="483705">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800" b="1" kern="0" dirty="0" smtClean="0">
                          <a:latin typeface="Arial Narrow" pitchFamily="34" charset="0"/>
                          <a:cs typeface="+mn-cs"/>
                        </a:rPr>
                        <a:t>Methane (CH</a:t>
                      </a:r>
                      <a:r>
                        <a:rPr lang="en-US" sz="1800" b="1" kern="0" baseline="-25000" dirty="0" smtClean="0">
                          <a:latin typeface="Arial Narrow" pitchFamily="34" charset="0"/>
                          <a:cs typeface="+mn-cs"/>
                        </a:rPr>
                        <a:t>4</a:t>
                      </a:r>
                      <a:r>
                        <a:rPr lang="en-US" sz="1800" b="1" kern="0" dirty="0" smtClean="0">
                          <a:latin typeface="Arial Narrow" pitchFamily="34" charset="0"/>
                          <a:cs typeface="+mn-cs"/>
                        </a:rPr>
                        <a:t>)</a:t>
                      </a:r>
                    </a:p>
                  </a:txBody>
                  <a:tcPr marT="45730" marB="45730">
                    <a:solidFill>
                      <a:srgbClr val="EBF0F1"/>
                    </a:solidFill>
                  </a:tcPr>
                </a:tc>
                <a:tc>
                  <a:txBody>
                    <a:bodyPr/>
                    <a:lstStyle/>
                    <a:p>
                      <a:pPr algn="ctr"/>
                      <a:r>
                        <a:rPr lang="en-US" sz="1800" dirty="0" smtClean="0"/>
                        <a:t>700 ppb</a:t>
                      </a:r>
                      <a:endParaRPr lang="en-US" sz="1800" dirty="0"/>
                    </a:p>
                  </a:txBody>
                  <a:tcPr marT="45730" marB="45730">
                    <a:solidFill>
                      <a:srgbClr val="EBF0F1"/>
                    </a:solidFill>
                  </a:tcPr>
                </a:tc>
                <a:tc>
                  <a:txBody>
                    <a:bodyPr/>
                    <a:lstStyle/>
                    <a:p>
                      <a:pPr algn="ctr"/>
                      <a:r>
                        <a:rPr lang="en-US" sz="1800" dirty="0" smtClean="0"/>
                        <a:t>1874 ppb</a:t>
                      </a:r>
                      <a:endParaRPr lang="en-US" sz="1800" dirty="0"/>
                    </a:p>
                  </a:txBody>
                  <a:tcPr marT="45730" marB="45730">
                    <a:solidFill>
                      <a:srgbClr val="EBF0F1"/>
                    </a:solidFill>
                  </a:tcPr>
                </a:tc>
                <a:tc>
                  <a:txBody>
                    <a:bodyPr/>
                    <a:lstStyle/>
                    <a:p>
                      <a:pPr algn="ctr"/>
                      <a:r>
                        <a:rPr lang="en-US" sz="1800" dirty="0" smtClean="0"/>
                        <a:t>168%</a:t>
                      </a:r>
                      <a:endParaRPr lang="en-US" sz="1800" dirty="0"/>
                    </a:p>
                  </a:txBody>
                  <a:tcPr marT="45730" marB="45730">
                    <a:solidFill>
                      <a:srgbClr val="EBF0F1"/>
                    </a:solidFill>
                  </a:tcPr>
                </a:tc>
              </a:tr>
              <a:tr h="483705">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800" b="1" kern="0" dirty="0" smtClean="0">
                          <a:latin typeface="Arial Narrow" pitchFamily="34" charset="0"/>
                          <a:cs typeface="+mn-cs"/>
                        </a:rPr>
                        <a:t>Nitrous oxide (N</a:t>
                      </a:r>
                      <a:r>
                        <a:rPr lang="en-US" sz="1800" b="1" kern="0" baseline="-25000" dirty="0" smtClean="0">
                          <a:latin typeface="Arial Narrow" pitchFamily="34" charset="0"/>
                          <a:cs typeface="+mn-cs"/>
                        </a:rPr>
                        <a:t>2</a:t>
                      </a:r>
                      <a:r>
                        <a:rPr lang="en-US" sz="1800" b="1" kern="0" dirty="0" smtClean="0">
                          <a:latin typeface="Arial Narrow" pitchFamily="34" charset="0"/>
                          <a:cs typeface="+mn-cs"/>
                        </a:rPr>
                        <a:t>O)           </a:t>
                      </a:r>
                    </a:p>
                  </a:txBody>
                  <a:tcPr marT="45730" marB="45730">
                    <a:solidFill>
                      <a:srgbClr val="D2E4E4"/>
                    </a:solidFill>
                  </a:tcPr>
                </a:tc>
                <a:tc>
                  <a:txBody>
                    <a:bodyPr/>
                    <a:lstStyle/>
                    <a:p>
                      <a:pPr algn="ctr"/>
                      <a:r>
                        <a:rPr lang="en-US" sz="1800" dirty="0" smtClean="0"/>
                        <a:t>270 ppb</a:t>
                      </a:r>
                      <a:endParaRPr lang="en-US" sz="1800" dirty="0"/>
                    </a:p>
                  </a:txBody>
                  <a:tcPr marT="45730" marB="45730">
                    <a:solidFill>
                      <a:srgbClr val="D2E4E4"/>
                    </a:solidFill>
                  </a:tcPr>
                </a:tc>
                <a:tc>
                  <a:txBody>
                    <a:bodyPr/>
                    <a:lstStyle/>
                    <a:p>
                      <a:pPr algn="ctr"/>
                      <a:r>
                        <a:rPr lang="en-US" sz="1800" dirty="0" smtClean="0"/>
                        <a:t>324 ppb</a:t>
                      </a:r>
                      <a:endParaRPr lang="en-US" sz="1800" dirty="0"/>
                    </a:p>
                  </a:txBody>
                  <a:tcPr marT="45730" marB="45730">
                    <a:solidFill>
                      <a:srgbClr val="D2E4E4"/>
                    </a:solidFill>
                  </a:tcPr>
                </a:tc>
                <a:tc>
                  <a:txBody>
                    <a:bodyPr/>
                    <a:lstStyle/>
                    <a:p>
                      <a:pPr algn="ctr"/>
                      <a:r>
                        <a:rPr lang="en-US" sz="1800" dirty="0" smtClean="0"/>
                        <a:t>20%</a:t>
                      </a:r>
                      <a:endParaRPr lang="en-US" sz="1800" dirty="0"/>
                    </a:p>
                  </a:txBody>
                  <a:tcPr marT="45730" marB="45730">
                    <a:solidFill>
                      <a:srgbClr val="D2E4E4"/>
                    </a:solidFill>
                  </a:tcPr>
                </a:tc>
              </a:tr>
              <a:tr h="834887">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800" b="1" kern="0" dirty="0" smtClean="0">
                          <a:latin typeface="Arial Narrow" pitchFamily="34" charset="0"/>
                          <a:cs typeface="+mn-cs"/>
                        </a:rPr>
                        <a:t>Chlorofluorocarbons (CFCs)   </a:t>
                      </a:r>
                    </a:p>
                  </a:txBody>
                  <a:tcPr marT="45730" marB="45730">
                    <a:solidFill>
                      <a:srgbClr val="EBF0F1"/>
                    </a:solidFill>
                  </a:tcPr>
                </a:tc>
                <a:tc>
                  <a:txBody>
                    <a:bodyPr/>
                    <a:lstStyle/>
                    <a:p>
                      <a:pPr algn="ctr"/>
                      <a:r>
                        <a:rPr lang="en-US" sz="1800" dirty="0" smtClean="0"/>
                        <a:t>0</a:t>
                      </a:r>
                      <a:endParaRPr lang="en-US" sz="1800" dirty="0"/>
                    </a:p>
                  </a:txBody>
                  <a:tcPr marT="45730" marB="45730">
                    <a:solidFill>
                      <a:srgbClr val="EBF0F1"/>
                    </a:solidFill>
                  </a:tcPr>
                </a:tc>
                <a:tc>
                  <a:txBody>
                    <a:bodyPr/>
                    <a:lstStyle/>
                    <a:p>
                      <a:pPr algn="ctr"/>
                      <a:r>
                        <a:rPr lang="en-US" sz="1800" dirty="0" smtClean="0"/>
                        <a:t>21-529 ppb</a:t>
                      </a:r>
                    </a:p>
                    <a:p>
                      <a:pPr algn="ctr"/>
                      <a:r>
                        <a:rPr lang="en-US" sz="1600" dirty="0" smtClean="0"/>
                        <a:t>(different for each CFC)</a:t>
                      </a:r>
                      <a:endParaRPr lang="en-US" sz="1600" dirty="0"/>
                    </a:p>
                  </a:txBody>
                  <a:tcPr marT="45730" marB="45730">
                    <a:solidFill>
                      <a:srgbClr val="EBF0F1"/>
                    </a:solidFill>
                  </a:tcPr>
                </a:tc>
                <a:tc>
                  <a:txBody>
                    <a:bodyPr/>
                    <a:lstStyle/>
                    <a:p>
                      <a:pPr algn="ctr"/>
                      <a:r>
                        <a:rPr lang="en-US" sz="1800" dirty="0" smtClean="0"/>
                        <a:t>NA</a:t>
                      </a:r>
                      <a:endParaRPr lang="en-US" sz="1800" dirty="0"/>
                    </a:p>
                  </a:txBody>
                  <a:tcPr marT="45730" marB="45730">
                    <a:solidFill>
                      <a:srgbClr val="EBF0F1"/>
                    </a:solidFill>
                  </a:tcPr>
                </a:tc>
              </a:tr>
              <a:tr h="483705">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800" b="1" kern="0" dirty="0" smtClean="0">
                          <a:latin typeface="Arial Narrow" pitchFamily="34" charset="0"/>
                          <a:cs typeface="+mn-cs"/>
                        </a:rPr>
                        <a:t>Ozone (O</a:t>
                      </a:r>
                      <a:r>
                        <a:rPr lang="en-US" sz="1800" b="1" kern="0" baseline="-25000" dirty="0" smtClean="0">
                          <a:latin typeface="Arial Narrow" pitchFamily="34" charset="0"/>
                          <a:cs typeface="+mn-cs"/>
                        </a:rPr>
                        <a:t>3</a:t>
                      </a:r>
                      <a:r>
                        <a:rPr lang="en-US" sz="1800" b="1" kern="0" dirty="0" smtClean="0">
                          <a:latin typeface="Arial Narrow" pitchFamily="34" charset="0"/>
                          <a:cs typeface="+mn-cs"/>
                        </a:rPr>
                        <a:t>) </a:t>
                      </a:r>
                    </a:p>
                  </a:txBody>
                  <a:tcPr marT="45730" marB="45730">
                    <a:solidFill>
                      <a:srgbClr val="D2E4E4"/>
                    </a:solidFill>
                  </a:tcPr>
                </a:tc>
                <a:tc>
                  <a:txBody>
                    <a:bodyPr/>
                    <a:lstStyle/>
                    <a:p>
                      <a:pPr algn="ctr"/>
                      <a:r>
                        <a:rPr lang="en-US" sz="1800" dirty="0" smtClean="0"/>
                        <a:t>25 ppb</a:t>
                      </a:r>
                      <a:endParaRPr lang="en-US" sz="1800" dirty="0"/>
                    </a:p>
                  </a:txBody>
                  <a:tcPr marT="45730" marB="45730">
                    <a:solidFill>
                      <a:srgbClr val="D2E4E4"/>
                    </a:solidFill>
                  </a:tcPr>
                </a:tc>
                <a:tc>
                  <a:txBody>
                    <a:bodyPr/>
                    <a:lstStyle/>
                    <a:p>
                      <a:pPr algn="ctr"/>
                      <a:r>
                        <a:rPr lang="en-US" sz="1800" dirty="0" smtClean="0"/>
                        <a:t>34 ppb</a:t>
                      </a:r>
                      <a:endParaRPr lang="en-US" sz="1800" dirty="0"/>
                    </a:p>
                  </a:txBody>
                  <a:tcPr marT="45730" marB="45730">
                    <a:solidFill>
                      <a:srgbClr val="D2E4E4"/>
                    </a:solidFill>
                  </a:tcPr>
                </a:tc>
                <a:tc>
                  <a:txBody>
                    <a:bodyPr/>
                    <a:lstStyle/>
                    <a:p>
                      <a:pPr algn="ctr"/>
                      <a:r>
                        <a:rPr lang="en-US" sz="1800" dirty="0" smtClean="0"/>
                        <a:t>36%</a:t>
                      </a:r>
                      <a:endParaRPr lang="en-US" sz="1800" dirty="0"/>
                    </a:p>
                  </a:txBody>
                  <a:tcPr marT="45730" marB="45730">
                    <a:solidFill>
                      <a:srgbClr val="D2E4E4"/>
                    </a:solidFill>
                  </a:tcPr>
                </a:tc>
              </a:tr>
            </a:tbl>
          </a:graphicData>
        </a:graphic>
      </p:graphicFrame>
      <p:sp>
        <p:nvSpPr>
          <p:cNvPr id="1048697" name="Rectangle 6"/>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a:solidFill>
                <a:prstClr val="white"/>
              </a:solidFill>
              <a:latin typeface="+mn-lt"/>
              <a:ea typeface="MS PGothic" pitchFamily="34" charset="-128"/>
            </a:endParaRPr>
          </a:p>
        </p:txBody>
      </p:sp>
      <p:sp>
        <p:nvSpPr>
          <p:cNvPr id="1048698" name="Title 1"/>
          <p:cNvSpPr>
            <a:spLocks noGrp="1"/>
          </p:cNvSpPr>
          <p:nvPr>
            <p:ph type="title"/>
          </p:nvPr>
        </p:nvSpPr>
        <p:spPr>
          <a:xfrm>
            <a:off x="0" y="346075"/>
            <a:ext cx="9144000" cy="1143000"/>
          </a:xfrm>
          <a:solidFill>
            <a:srgbClr val="278B57"/>
          </a:solidFill>
          <a:ln w="19050">
            <a:solidFill>
              <a:srgbClr val="1B5C75"/>
            </a:solidFill>
            <a:prstDash val="sysDash"/>
          </a:ln>
        </p:spPr>
        <p:txBody>
          <a:bodyPr>
            <a:normAutofit fontScale="90000"/>
          </a:bodyPr>
          <a:lstStyle/>
          <a:p>
            <a:pPr eaLnBrk="1" hangingPunct="1"/>
            <a:r>
              <a:rPr lang="en-US" altLang="en-US" sz="3600" b="1" smtClean="0">
                <a:solidFill>
                  <a:schemeClr val="bg1"/>
                </a:solidFill>
                <a:latin typeface="Georgia" pitchFamily="18" charset="0"/>
              </a:rPr>
              <a:t>We Have Also </a:t>
            </a:r>
            <a:br>
              <a:rPr lang="en-US" altLang="en-US" sz="3600" b="1" smtClean="0">
                <a:solidFill>
                  <a:schemeClr val="bg1"/>
                </a:solidFill>
                <a:latin typeface="Georgia" pitchFamily="18" charset="0"/>
              </a:rPr>
            </a:br>
            <a:r>
              <a:rPr lang="en-US" altLang="en-US" sz="3600" b="1" smtClean="0">
                <a:solidFill>
                  <a:schemeClr val="bg1"/>
                </a:solidFill>
                <a:latin typeface="Georgia" pitchFamily="18" charset="0"/>
              </a:rPr>
              <a:t>Altered the Atmosphere</a:t>
            </a:r>
            <a:endParaRPr lang="en-US" altLang="en-US" sz="3600" b="1" smtClean="0">
              <a:latin typeface="Georgia" pitchFamily="18" charset="0"/>
            </a:endParaRPr>
          </a:p>
        </p:txBody>
      </p:sp>
      <p:sp>
        <p:nvSpPr>
          <p:cNvPr id="1048699" name="TextBox 1"/>
          <p:cNvSpPr txBox="1">
            <a:spLocks noChangeArrowheads="1"/>
          </p:cNvSpPr>
          <p:nvPr/>
        </p:nvSpPr>
        <p:spPr bwMode="auto">
          <a:xfrm>
            <a:off x="304800" y="5562600"/>
            <a:ext cx="2362200" cy="646113"/>
          </a:xfrm>
          <a:prstGeom prst="rect">
            <a:avLst/>
          </a:prstGeom>
          <a:noFill/>
          <a:ln w="9525">
            <a:noFill/>
            <a:miter lim="800000"/>
            <a:headEnd/>
            <a:tailEnd/>
          </a:ln>
        </p:spPr>
        <p:txBody>
          <a:bodyPr>
            <a:spAutoFit/>
          </a:bodyPr>
          <a:lstStyle/>
          <a:p>
            <a:r>
              <a:rPr lang="en-US"/>
              <a:t>ppm = parts per million</a:t>
            </a:r>
          </a:p>
          <a:p>
            <a:r>
              <a:rPr lang="en-US"/>
              <a:t>ppb = parts per billion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2"/>
          <p:cNvPicPr>
            <a:picLocks noChangeAspect="1" noChangeArrowheads="1"/>
          </p:cNvPicPr>
          <p:nvPr/>
        </p:nvPicPr>
        <p:blipFill>
          <a:blip r:embed="rId3"/>
          <a:srcRect r="2013"/>
          <a:stretch>
            <a:fillRect/>
          </a:stretch>
        </p:blipFill>
        <p:spPr bwMode="auto">
          <a:xfrm>
            <a:off x="473075" y="1028700"/>
            <a:ext cx="8197850" cy="4800600"/>
          </a:xfrm>
          <a:prstGeom prst="rect">
            <a:avLst/>
          </a:prstGeom>
          <a:noFill/>
          <a:ln w="38100">
            <a:solidFill>
              <a:srgbClr val="1B5C75"/>
            </a:solid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1" name="Title 1"/>
          <p:cNvSpPr>
            <a:spLocks noGrp="1"/>
          </p:cNvSpPr>
          <p:nvPr>
            <p:ph type="title"/>
          </p:nvPr>
        </p:nvSpPr>
        <p:spPr>
          <a:xfrm>
            <a:off x="0" y="0"/>
            <a:ext cx="9144000" cy="762000"/>
          </a:xfrm>
        </p:spPr>
        <p:style>
          <a:lnRef idx="0">
            <a:scrgbClr r="0" g="0" b="0"/>
          </a:lnRef>
          <a:fillRef idx="1002">
            <a:schemeClr val="lt2"/>
          </a:fillRef>
          <a:effectRef idx="0">
            <a:scrgbClr r="0" g="0" b="0"/>
          </a:effectRef>
          <a:fontRef idx="major">
            <a:srgbClr val="000000"/>
          </a:fontRef>
        </p:style>
        <p:txBody>
          <a:bodyPr>
            <a:normAutofit/>
          </a:bodyPr>
          <a:lstStyle/>
          <a:p>
            <a:r>
              <a:rPr lang="en-US" b="1" dirty="0" smtClean="0">
                <a:solidFill>
                  <a:schemeClr val="tx1"/>
                </a:solidFill>
              </a:rPr>
              <a:t> %Share of Greenhouse Gases</a:t>
            </a:r>
            <a:endParaRPr lang="en-US" dirty="0">
              <a:solidFill>
                <a:schemeClr val="tx1"/>
              </a:solidFill>
            </a:endParaRPr>
          </a:p>
        </p:txBody>
      </p:sp>
      <p:pic>
        <p:nvPicPr>
          <p:cNvPr id="2097161" name="Picture 2"/>
          <p:cNvPicPr>
            <a:picLocks noGrp="1" noChangeAspect="1" noChangeArrowheads="1"/>
          </p:cNvPicPr>
          <p:nvPr>
            <p:ph sz="quarter" idx="1"/>
          </p:nvPr>
        </p:nvPicPr>
        <p:blipFill>
          <a:blip r:embed="rId2" cstate="print"/>
          <a:stretch>
            <a:fillRect/>
          </a:stretch>
        </p:blipFill>
        <p:spPr bwMode="auto">
          <a:xfrm>
            <a:off x="2209799" y="2133600"/>
            <a:ext cx="4627563" cy="4038600"/>
          </a:xfrm>
          <a:prstGeom prst="rect">
            <a:avLst/>
          </a:prstGeom>
          <a:noFill/>
          <a:ln w="9525">
            <a:noFill/>
            <a:miter lim="800000"/>
            <a:headEnd/>
            <a:tailEnd/>
          </a:ln>
        </p:spPr>
      </p:pic>
      <p:sp>
        <p:nvSpPr>
          <p:cNvPr id="1048692" name="Rectangle 7"/>
          <p:cNvSpPr/>
          <p:nvPr/>
        </p:nvSpPr>
        <p:spPr>
          <a:xfrm>
            <a:off x="3995936" y="5877272"/>
            <a:ext cx="4572000" cy="873252"/>
          </a:xfrm>
          <a:prstGeom prst="rect">
            <a:avLst/>
          </a:prstGeom>
        </p:spPr>
        <p:txBody>
          <a:bodyPr>
            <a:spAutoFit/>
          </a:bodyPr>
          <a:lstStyle/>
          <a:p>
            <a:endParaRPr lang="en-US" dirty="0"/>
          </a:p>
          <a:p>
            <a:r>
              <a:rPr lang="en-US" sz="2000" b="1" dirty="0" smtClean="0"/>
              <a:t>  %</a:t>
            </a:r>
            <a:r>
              <a:rPr lang="en-US" sz="2000" b="1" dirty="0"/>
              <a:t>Share of Greenhouse Gases</a:t>
            </a:r>
            <a:endParaRPr lang="en-US" sz="2000" dirty="0"/>
          </a:p>
        </p:txBody>
      </p:sp>
      <p:sp>
        <p:nvSpPr>
          <p:cNvPr id="1048693" name="Content Placeholder 2"/>
          <p:cNvSpPr txBox="1"/>
          <p:nvPr/>
        </p:nvSpPr>
        <p:spPr>
          <a:xfrm>
            <a:off x="152400" y="914400"/>
            <a:ext cx="8686800" cy="1295400"/>
          </a:xfrm>
          <a:prstGeom prst="rect">
            <a:avLst/>
          </a:prstGeom>
        </p:spPr>
        <p:txBody>
          <a:bodyPr vert="horz" numCol="2">
            <a:normAutofit fontScale="92500" lnSpcReduction="20000"/>
          </a:bodyPr>
          <a:lstStyle/>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pPr>
            <a:r>
              <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CO</a:t>
            </a:r>
            <a:r>
              <a:rPr kumimoji="0" lang="en-US" sz="2000" b="1" i="0" u="none" strike="noStrike" kern="1200" cap="none" spc="0" normalizeH="0" baseline="-25000" noProof="0" dirty="0" smtClean="0">
                <a:ln>
                  <a:noFill/>
                </a:ln>
                <a:solidFill>
                  <a:schemeClr val="tx1"/>
                </a:solidFill>
                <a:effectLst/>
                <a:uLnTx/>
                <a:uFillTx/>
                <a:latin typeface="Arial Narrow" panose="020B0606020202030204" pitchFamily="34" charset="0"/>
                <a:ea typeface="+mn-ea"/>
                <a:cs typeface="+mn-cs"/>
              </a:rPr>
              <a:t>2 </a:t>
            </a:r>
            <a:r>
              <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 has changed the most.</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pPr>
            <a:r>
              <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CO</a:t>
            </a:r>
            <a:r>
              <a:rPr kumimoji="0" lang="en-US" sz="2000" b="1" i="0" u="none" strike="noStrike" kern="1200" cap="none" spc="0" normalizeH="0" baseline="-25000" noProof="0" dirty="0" smtClean="0">
                <a:ln>
                  <a:noFill/>
                </a:ln>
                <a:solidFill>
                  <a:schemeClr val="tx1"/>
                </a:solidFill>
                <a:effectLst/>
                <a:uLnTx/>
                <a:uFillTx/>
                <a:latin typeface="Arial Narrow" panose="020B0606020202030204" pitchFamily="34" charset="0"/>
                <a:ea typeface="+mn-ea"/>
                <a:cs typeface="+mn-cs"/>
              </a:rPr>
              <a:t>2  </a:t>
            </a:r>
            <a:r>
              <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stays in the atmosphere a long time.</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pPr>
            <a:endPar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pPr>
            <a:endPar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endParaRP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pPr>
            <a:r>
              <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The </a:t>
            </a:r>
            <a:r>
              <a:rPr kumimoji="0" lang="en-US" sz="2000" b="1" i="0" u="none" strike="noStrike" kern="1200" cap="none" spc="0" normalizeH="0" noProof="0" dirty="0" smtClean="0">
                <a:ln>
                  <a:noFill/>
                </a:ln>
                <a:solidFill>
                  <a:schemeClr val="tx1"/>
                </a:solidFill>
                <a:effectLst/>
                <a:uLnTx/>
                <a:uFillTx/>
                <a:latin typeface="Arial Narrow" panose="020B0606020202030204" pitchFamily="34" charset="0"/>
                <a:ea typeface="+mn-ea"/>
                <a:cs typeface="+mn-cs"/>
              </a:rPr>
              <a:t> Ethiopia </a:t>
            </a:r>
            <a:r>
              <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 emits more CO</a:t>
            </a:r>
            <a:r>
              <a:rPr kumimoji="0" lang="en-US" sz="2000" b="1" i="0" u="none" strike="noStrike" kern="1200" cap="none" spc="0" normalizeH="0" baseline="-25000" noProof="0" dirty="0" smtClean="0">
                <a:ln>
                  <a:noFill/>
                </a:ln>
                <a:solidFill>
                  <a:schemeClr val="tx1"/>
                </a:solidFill>
                <a:effectLst/>
                <a:uLnTx/>
                <a:uFillTx/>
                <a:latin typeface="Arial Narrow" panose="020B0606020202030204" pitchFamily="34" charset="0"/>
                <a:ea typeface="+mn-ea"/>
                <a:cs typeface="+mn-cs"/>
              </a:rPr>
              <a:t>2</a:t>
            </a:r>
            <a:r>
              <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 than other greenhouse gases.</a:t>
            </a:r>
          </a:p>
          <a:p>
            <a:pPr marL="274320" marR="0" lvl="0" indent="-274320" algn="l" defTabSz="914400" rtl="0" eaLnBrk="1" fontAlgn="auto" latinLnBrk="0" hangingPunct="1">
              <a:lnSpc>
                <a:spcPct val="100000"/>
              </a:lnSpc>
              <a:spcBef>
                <a:spcPts val="580"/>
              </a:spcBef>
              <a:spcAft>
                <a:spcPts val="0"/>
              </a:spcAft>
              <a:buClr>
                <a:schemeClr val="accent1"/>
              </a:buClr>
              <a:buSzPct val="85000"/>
              <a:buFont typeface="Wingdings 2"/>
              <a:buChar char=""/>
            </a:pPr>
            <a:r>
              <a:rPr kumimoji="0" lang="en-US" sz="20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We can do something about it.</a:t>
            </a:r>
          </a:p>
          <a:p>
            <a:pPr marL="0" marR="0" lvl="0" indent="0" algn="l" defTabSz="914400" rtl="0" eaLnBrk="1" fontAlgn="auto" latinLnBrk="0" hangingPunct="1">
              <a:lnSpc>
                <a:spcPct val="100000"/>
              </a:lnSpc>
              <a:spcBef>
                <a:spcPts val="580"/>
              </a:spcBef>
              <a:spcAft>
                <a:spcPts val="0"/>
              </a:spcAft>
              <a:buClr>
                <a:schemeClr val="accent1"/>
              </a:buClr>
              <a:buSzPct val="85000"/>
              <a:buFont typeface="Arial" pitchFamily="34" charset="0"/>
              <a:buNone/>
            </a:pPr>
            <a:endParaRPr kumimoji="0" lang="en-US" sz="20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a:xfrm>
            <a:off x="0" y="0"/>
            <a:ext cx="9144000" cy="990600"/>
          </a:xfrm>
        </p:spPr>
        <p:style>
          <a:lnRef idx="1">
            <a:schemeClr val="accent2"/>
          </a:lnRef>
          <a:fillRef idx="1002">
            <a:schemeClr val="lt2"/>
          </a:fillRef>
          <a:effectRef idx="1">
            <a:schemeClr val="accent2"/>
          </a:effectRef>
          <a:fontRef idx="minor">
            <a:schemeClr val="dk1"/>
          </a:fontRef>
        </p:style>
        <p:txBody>
          <a:bodyPr>
            <a:normAutofit/>
          </a:bodyPr>
          <a:lstStyle/>
          <a:p>
            <a:r>
              <a:rPr lang="en-US" b="1" dirty="0" smtClean="0">
                <a:solidFill>
                  <a:schemeClr val="tx1"/>
                </a:solidFill>
              </a:rPr>
              <a:t>What are terminologies…</a:t>
            </a:r>
            <a:endParaRPr lang="en-US" dirty="0"/>
          </a:p>
        </p:txBody>
      </p:sp>
      <p:sp>
        <p:nvSpPr>
          <p:cNvPr id="1048623" name="Content Placeholder 2"/>
          <p:cNvSpPr>
            <a:spLocks noGrp="1"/>
          </p:cNvSpPr>
          <p:nvPr>
            <p:ph sz="quarter" idx="1"/>
          </p:nvPr>
        </p:nvSpPr>
        <p:spPr>
          <a:xfrm>
            <a:off x="0" y="838200"/>
            <a:ext cx="9144000" cy="5791200"/>
          </a:xfrm>
        </p:spPr>
        <p:style>
          <a:lnRef idx="1">
            <a:schemeClr val="accent1"/>
          </a:lnRef>
          <a:fillRef idx="2">
            <a:schemeClr val="accent1"/>
          </a:fillRef>
          <a:effectRef idx="1">
            <a:schemeClr val="accent1"/>
          </a:effectRef>
          <a:fontRef idx="minor">
            <a:schemeClr val="dk1"/>
          </a:fontRef>
        </p:style>
        <p:txBody>
          <a:bodyPr>
            <a:normAutofit fontScale="96429"/>
          </a:bodyPr>
          <a:lstStyle/>
          <a:p>
            <a:r>
              <a:rPr lang="en-US" sz="2800" b="1" i="1" dirty="0" smtClean="0"/>
              <a:t>Adaptation Assessment</a:t>
            </a:r>
            <a:r>
              <a:rPr lang="en-US" sz="2800" i="1" dirty="0" smtClean="0"/>
              <a:t> - The practice of </a:t>
            </a:r>
            <a:r>
              <a:rPr lang="en-US" sz="2800" b="1" i="1" dirty="0" smtClean="0">
                <a:solidFill>
                  <a:srgbClr val="C00000"/>
                </a:solidFill>
              </a:rPr>
              <a:t>identifying options </a:t>
            </a:r>
            <a:r>
              <a:rPr lang="en-US" sz="2800" i="1" dirty="0" smtClean="0"/>
              <a:t>to adapt to climate change and </a:t>
            </a:r>
            <a:r>
              <a:rPr lang="en-US" sz="2800" b="1" i="1" dirty="0" smtClean="0">
                <a:solidFill>
                  <a:srgbClr val="C00000"/>
                </a:solidFill>
              </a:rPr>
              <a:t>evaluating</a:t>
            </a:r>
            <a:r>
              <a:rPr lang="en-US" sz="2800" b="1" i="1" dirty="0" smtClean="0"/>
              <a:t> </a:t>
            </a:r>
            <a:r>
              <a:rPr lang="en-US" sz="2800" i="1" dirty="0" smtClean="0"/>
              <a:t>them in terms of criteria such as </a:t>
            </a:r>
            <a:r>
              <a:rPr lang="en-US" sz="2800" b="1" i="1" dirty="0" smtClean="0">
                <a:solidFill>
                  <a:srgbClr val="C00000"/>
                </a:solidFill>
              </a:rPr>
              <a:t>availability, benefits, costs, effectiveness, efficiency, and feasibility</a:t>
            </a:r>
            <a:r>
              <a:rPr lang="en-US" sz="2800" dirty="0" smtClean="0"/>
              <a:t> </a:t>
            </a:r>
          </a:p>
          <a:p>
            <a:r>
              <a:rPr lang="en-US" sz="2800" b="1" i="1" dirty="0" smtClean="0"/>
              <a:t>Climate change</a:t>
            </a:r>
            <a:r>
              <a:rPr lang="en-US" sz="2800" i="1" dirty="0" smtClean="0"/>
              <a:t> – Refers to a </a:t>
            </a:r>
            <a:r>
              <a:rPr lang="en-US" sz="2800" b="1" i="1" dirty="0" smtClean="0"/>
              <a:t>statistically significant variation in either the mean state of the climate or in its variability, </a:t>
            </a:r>
            <a:r>
              <a:rPr lang="en-US" sz="2800" b="1" i="1" dirty="0" smtClean="0">
                <a:solidFill>
                  <a:srgbClr val="C00000"/>
                </a:solidFill>
              </a:rPr>
              <a:t>persisting for an extended period</a:t>
            </a:r>
            <a:r>
              <a:rPr lang="en-US" sz="2800" b="1" i="1" dirty="0" smtClean="0"/>
              <a:t> (typically decades or longer).</a:t>
            </a:r>
            <a:r>
              <a:rPr lang="en-US" sz="2800" i="1" dirty="0" smtClean="0"/>
              <a:t> </a:t>
            </a:r>
          </a:p>
          <a:p>
            <a:r>
              <a:rPr lang="en-US" sz="2800" b="1" dirty="0" smtClean="0"/>
              <a:t>Climate Variability - </a:t>
            </a:r>
            <a:r>
              <a:rPr lang="en-US" sz="2800" dirty="0" smtClean="0"/>
              <a:t>Climate variability refers to </a:t>
            </a:r>
            <a:r>
              <a:rPr lang="en-US" sz="2800" b="1" dirty="0" smtClean="0">
                <a:solidFill>
                  <a:srgbClr val="C00000"/>
                </a:solidFill>
              </a:rPr>
              <a:t>variations in the mean state and other statistics</a:t>
            </a:r>
            <a:r>
              <a:rPr lang="en-US" sz="2800" dirty="0" smtClean="0"/>
              <a:t> (such as standard deviations, the occurrence of extremes, etc.) of the climate on all </a:t>
            </a:r>
            <a:r>
              <a:rPr lang="en-US" sz="2800" b="1" dirty="0" smtClean="0">
                <a:solidFill>
                  <a:srgbClr val="C00000"/>
                </a:solidFill>
              </a:rPr>
              <a:t>temporal</a:t>
            </a:r>
            <a:r>
              <a:rPr lang="en-US" sz="2800" dirty="0" smtClean="0"/>
              <a:t> and </a:t>
            </a:r>
            <a:r>
              <a:rPr lang="en-US" sz="2800" b="1" dirty="0" smtClean="0"/>
              <a:t>spatial</a:t>
            </a:r>
            <a:r>
              <a:rPr lang="en-US" sz="2800" dirty="0" smtClean="0"/>
              <a:t> scales beyond that of individual weather events.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623">
                                            <p:txEl>
                                              <p:pRg st="1" end="1"/>
                                            </p:txEl>
                                          </p:spTgt>
                                        </p:tgtEl>
                                        <p:attrNameLst>
                                          <p:attrName>style.visibility</p:attrName>
                                        </p:attrNameLst>
                                      </p:cBhvr>
                                      <p:to>
                                        <p:strVal val="visible"/>
                                      </p:to>
                                    </p:set>
                                    <p:anim calcmode="lin" valueType="num">
                                      <p:cBhvr additive="base">
                                        <p:cTn id="7" dur="500" fill="hold"/>
                                        <p:tgtEl>
                                          <p:spTgt spid="10486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623">
                                            <p:txEl>
                                              <p:pRg st="2" end="2"/>
                                            </p:txEl>
                                          </p:spTgt>
                                        </p:tgtEl>
                                        <p:attrNameLst>
                                          <p:attrName>style.visibility</p:attrName>
                                        </p:attrNameLst>
                                      </p:cBhvr>
                                      <p:to>
                                        <p:strVal val="visible"/>
                                      </p:to>
                                    </p:set>
                                    <p:anim calcmode="lin" valueType="num">
                                      <p:cBhvr additive="base">
                                        <p:cTn id="13" dur="500" fill="hold"/>
                                        <p:tgtEl>
                                          <p:spTgt spid="10486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6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4"/>
          <p:cNvSpPr>
            <a:spLocks noGrp="1"/>
          </p:cNvSpPr>
          <p:nvPr>
            <p:ph type="title"/>
          </p:nvPr>
        </p:nvSpPr>
        <p:spPr>
          <a:xfrm>
            <a:off x="228600" y="0"/>
            <a:ext cx="8915400" cy="1143000"/>
          </a:xfrm>
        </p:spPr>
        <p:style>
          <a:lnRef idx="0">
            <a:scrgbClr r="0" g="0" b="0"/>
          </a:lnRef>
          <a:fillRef idx="1002">
            <a:schemeClr val="lt2"/>
          </a:fillRef>
          <a:effectRef idx="0">
            <a:scrgbClr r="0" g="0" b="0"/>
          </a:effectRef>
          <a:fontRef idx="major">
            <a:srgbClr val="000000"/>
          </a:fontRef>
        </p:style>
        <p:txBody>
          <a:bodyPr>
            <a:normAutofit/>
          </a:bodyPr>
          <a:lstStyle/>
          <a:p>
            <a:r>
              <a:rPr lang="en-US" b="1" dirty="0" smtClean="0">
                <a:solidFill>
                  <a:schemeClr val="tx1"/>
                </a:solidFill>
              </a:rPr>
              <a:t>Sources of GHGs emission </a:t>
            </a:r>
            <a:endParaRPr lang="en-US" b="1" dirty="0">
              <a:solidFill>
                <a:schemeClr val="tx1"/>
              </a:solidFill>
            </a:endParaRPr>
          </a:p>
        </p:txBody>
      </p:sp>
      <p:sp>
        <p:nvSpPr>
          <p:cNvPr id="1048608" name="Content Placeholder 2"/>
          <p:cNvSpPr>
            <a:spLocks noGrp="1"/>
          </p:cNvSpPr>
          <p:nvPr>
            <p:ph idx="1"/>
          </p:nvPr>
        </p:nvSpPr>
        <p:spPr>
          <a:xfrm>
            <a:off x="0" y="1066800"/>
            <a:ext cx="9144000" cy="5791200"/>
          </a:xfrm>
        </p:spPr>
        <p:style>
          <a:lnRef idx="0">
            <a:scrgbClr r="0" g="0" b="0"/>
          </a:lnRef>
          <a:fillRef idx="1002">
            <a:schemeClr val="lt1"/>
          </a:fillRef>
          <a:effectRef idx="0">
            <a:scrgbClr r="0" g="0" b="0"/>
          </a:effectRef>
          <a:fontRef idx="major">
            <a:srgbClr val="000000"/>
          </a:fontRef>
        </p:style>
        <p:txBody>
          <a:bodyPr>
            <a:normAutofit fontScale="91250" lnSpcReduction="20000"/>
          </a:bodyPr>
          <a:lstStyle/>
          <a:p>
            <a:pPr>
              <a:lnSpc>
                <a:spcPct val="150000"/>
              </a:lnSpc>
            </a:pPr>
            <a:r>
              <a:rPr lang="en-US" sz="3200" b="1" dirty="0"/>
              <a:t>Carbon dioxide </a:t>
            </a:r>
            <a:r>
              <a:rPr lang="en-US" sz="3200" dirty="0"/>
              <a:t>is released to the atmosphere when </a:t>
            </a:r>
            <a:r>
              <a:rPr lang="en-US" sz="3200" dirty="0">
                <a:solidFill>
                  <a:srgbClr val="0000CC"/>
                </a:solidFill>
              </a:rPr>
              <a:t>solid waste, fossil fuels (oil, natural gas, and coal), and wood and wood products are burned</a:t>
            </a:r>
            <a:r>
              <a:rPr lang="en-US" sz="3200" dirty="0" smtClean="0">
                <a:solidFill>
                  <a:srgbClr val="0000CC"/>
                </a:solidFill>
              </a:rPr>
              <a:t>.</a:t>
            </a:r>
          </a:p>
          <a:p>
            <a:pPr>
              <a:lnSpc>
                <a:spcPct val="150000"/>
              </a:lnSpc>
              <a:buNone/>
            </a:pPr>
            <a:endParaRPr lang="en-US" sz="3200" dirty="0" smtClean="0">
              <a:solidFill>
                <a:srgbClr val="0000CC"/>
              </a:solidFill>
            </a:endParaRPr>
          </a:p>
          <a:p>
            <a:pPr>
              <a:lnSpc>
                <a:spcPct val="150000"/>
              </a:lnSpc>
            </a:pPr>
            <a:r>
              <a:rPr lang="en-US" sz="3200" b="1" dirty="0" smtClean="0"/>
              <a:t>Methane</a:t>
            </a:r>
            <a:r>
              <a:rPr lang="en-US" sz="3200" dirty="0" smtClean="0"/>
              <a:t> emissions result from the </a:t>
            </a:r>
            <a:r>
              <a:rPr lang="en-US" sz="3200" dirty="0" smtClean="0">
                <a:solidFill>
                  <a:srgbClr val="0000CC"/>
                </a:solidFill>
              </a:rPr>
              <a:t>decomposition of organic wastes in municipal solid waste landfills, and the raising of rise, from ruminant animals etc</a:t>
            </a:r>
            <a:endParaRPr lang="en-US" sz="3200" dirty="0" smtClean="0"/>
          </a:p>
          <a:p>
            <a:pPr>
              <a:lnSpc>
                <a:spcPct val="150000"/>
              </a:lnSpc>
            </a:pPr>
            <a:endParaRPr lang="en-US" sz="3200" dirty="0" smtClean="0">
              <a:solidFill>
                <a:srgbClr val="0000CC"/>
              </a:solidFill>
            </a:endParaRPr>
          </a:p>
          <a:p>
            <a:pPr>
              <a:lnSpc>
                <a:spcPct val="150000"/>
              </a:lnSpc>
              <a:buNone/>
            </a:pPr>
            <a:r>
              <a:rPr lang="en-US" sz="3200" dirty="0" smtClean="0">
                <a:solidFill>
                  <a:srgbClr val="0000CC"/>
                </a:solidFill>
              </a:rPr>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0" y="0"/>
            <a:ext cx="9144000" cy="1143000"/>
          </a:xfrm>
        </p:spPr>
        <p:style>
          <a:lnRef idx="0">
            <a:scrgbClr r="0" g="0" b="0"/>
          </a:lnRef>
          <a:fillRef idx="1002">
            <a:schemeClr val="lt2"/>
          </a:fillRef>
          <a:effectRef idx="0">
            <a:scrgbClr r="0" g="0" b="0"/>
          </a:effectRef>
          <a:fontRef idx="major">
            <a:srgbClr val="000000"/>
          </a:fontRef>
        </p:style>
        <p:txBody>
          <a:bodyPr/>
          <a:lstStyle/>
          <a:p>
            <a:r>
              <a:rPr lang="en-US" b="1" dirty="0" smtClean="0">
                <a:solidFill>
                  <a:schemeClr val="tx1"/>
                </a:solidFill>
              </a:rPr>
              <a:t>Sources of GHGs emission cont… </a:t>
            </a:r>
            <a:endParaRPr lang="en-US" dirty="0"/>
          </a:p>
        </p:txBody>
      </p:sp>
      <p:sp>
        <p:nvSpPr>
          <p:cNvPr id="1048605" name="Content Placeholder 2"/>
          <p:cNvSpPr>
            <a:spLocks noGrp="1"/>
          </p:cNvSpPr>
          <p:nvPr>
            <p:ph sz="quarter" idx="1"/>
          </p:nvPr>
        </p:nvSpPr>
        <p:spPr>
          <a:xfrm>
            <a:off x="0" y="1143000"/>
            <a:ext cx="9144000" cy="5715000"/>
          </a:xfrm>
        </p:spPr>
        <p:style>
          <a:lnRef idx="0">
            <a:scrgbClr r="0" g="0" b="0"/>
          </a:lnRef>
          <a:fillRef idx="1002">
            <a:schemeClr val="lt2"/>
          </a:fillRef>
          <a:effectRef idx="0">
            <a:scrgbClr r="0" g="0" b="0"/>
          </a:effectRef>
          <a:fontRef idx="major">
            <a:srgbClr val="000000"/>
          </a:fontRef>
        </p:style>
        <p:txBody>
          <a:bodyPr>
            <a:normAutofit/>
          </a:bodyPr>
          <a:lstStyle/>
          <a:p>
            <a:pPr>
              <a:lnSpc>
                <a:spcPct val="150000"/>
              </a:lnSpc>
            </a:pPr>
            <a:r>
              <a:rPr lang="en-US" sz="3200" b="1" dirty="0" smtClean="0"/>
              <a:t>Nitrous oxide </a:t>
            </a:r>
            <a:r>
              <a:rPr lang="en-US" sz="3200" dirty="0" smtClean="0"/>
              <a:t>is emitted during </a:t>
            </a:r>
            <a:r>
              <a:rPr lang="en-US" sz="3200" dirty="0" smtClean="0">
                <a:solidFill>
                  <a:srgbClr val="0000CC"/>
                </a:solidFill>
              </a:rPr>
              <a:t>agricultural and industrial activities, as well as during combustion of solid waste and fossil fuels. </a:t>
            </a:r>
          </a:p>
          <a:p>
            <a:pPr>
              <a:lnSpc>
                <a:spcPct val="150000"/>
              </a:lnSpc>
            </a:pPr>
            <a:endParaRPr lang="en-US"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Rectangle 2"/>
          <p:cNvSpPr>
            <a:spLocks noChangeArrowheads="1"/>
          </p:cNvSpPr>
          <p:nvPr/>
        </p:nvSpPr>
        <p:spPr bwMode="auto">
          <a:xfrm>
            <a:off x="152400" y="1905000"/>
            <a:ext cx="8839200" cy="4691913"/>
          </a:xfrm>
          <a:prstGeom prst="rect">
            <a:avLst/>
          </a:prstGeom>
          <a:noFill/>
          <a:ln w="9525">
            <a:noFill/>
            <a:miter lim="800000"/>
            <a:headEnd/>
            <a:tailEnd/>
          </a:ln>
        </p:spPr>
        <p:txBody>
          <a:bodyPr>
            <a:spAutoFit/>
          </a:bodyPr>
          <a:lstStyle/>
          <a:p>
            <a:pPr marL="342900" indent="-342900">
              <a:spcBef>
                <a:spcPct val="20000"/>
              </a:spcBef>
              <a:buFont typeface="Arial" pitchFamily="34" charset="0"/>
              <a:buChar char="•"/>
            </a:pPr>
            <a:r>
              <a:rPr lang="en-US" altLang="en-US" sz="3200" b="1">
                <a:solidFill>
                  <a:srgbClr val="000000"/>
                </a:solidFill>
                <a:latin typeface="Arial Narrow" pitchFamily="34" charset="0"/>
                <a:ea typeface="MS PGothic" pitchFamily="34" charset="-128"/>
              </a:rPr>
              <a:t>97% of climate scientists combine this and other evidence to draw these conclusions: </a:t>
            </a:r>
          </a:p>
          <a:p>
            <a:pPr marL="742950" lvl="1" indent="-285750">
              <a:spcBef>
                <a:spcPct val="20000"/>
              </a:spcBef>
              <a:buFont typeface="Arial" pitchFamily="34" charset="0"/>
              <a:buChar char="–"/>
            </a:pPr>
            <a:r>
              <a:rPr lang="en-US" altLang="en-US" sz="2800" b="1">
                <a:solidFill>
                  <a:srgbClr val="000000"/>
                </a:solidFill>
                <a:latin typeface="Arial Narrow" pitchFamily="34" charset="0"/>
                <a:ea typeface="MS PGothic" pitchFamily="34" charset="-128"/>
              </a:rPr>
              <a:t>Earth’</a:t>
            </a:r>
            <a:r>
              <a:rPr lang="en-US" altLang="ja-JP" sz="2800" b="1">
                <a:solidFill>
                  <a:srgbClr val="000000"/>
                </a:solidFill>
                <a:latin typeface="Arial Narrow" pitchFamily="34" charset="0"/>
              </a:rPr>
              <a:t>s climate is currently changing due to global warming.</a:t>
            </a:r>
          </a:p>
          <a:p>
            <a:pPr marL="742950" lvl="1" indent="-285750">
              <a:spcBef>
                <a:spcPct val="20000"/>
              </a:spcBef>
              <a:buFont typeface="Arial" pitchFamily="34" charset="0"/>
              <a:buChar char="–"/>
            </a:pPr>
            <a:r>
              <a:rPr lang="en-US" altLang="en-US" sz="2800" b="1">
                <a:solidFill>
                  <a:srgbClr val="000000"/>
                </a:solidFill>
                <a:latin typeface="Arial Narrow" pitchFamily="34" charset="0"/>
                <a:ea typeface="MS PGothic" pitchFamily="34" charset="-128"/>
              </a:rPr>
              <a:t>Changes are not the same at all locations on Earth. </a:t>
            </a:r>
            <a:endParaRPr lang="en-US" altLang="en-US" sz="3600" b="1">
              <a:solidFill>
                <a:srgbClr val="000000"/>
              </a:solidFill>
              <a:latin typeface="Arial Narrow" pitchFamily="34" charset="0"/>
              <a:ea typeface="MS PGothic" pitchFamily="34" charset="-128"/>
            </a:endParaRPr>
          </a:p>
          <a:p>
            <a:pPr marL="742950" lvl="1" indent="-285750">
              <a:spcBef>
                <a:spcPct val="20000"/>
              </a:spcBef>
              <a:buFont typeface="Arial" pitchFamily="34" charset="0"/>
              <a:buChar char="–"/>
            </a:pPr>
            <a:r>
              <a:rPr lang="en-US" altLang="en-US" sz="2800" b="1">
                <a:solidFill>
                  <a:srgbClr val="000000"/>
                </a:solidFill>
                <a:latin typeface="Arial Narrow" pitchFamily="34" charset="0"/>
                <a:ea typeface="MS PGothic" pitchFamily="34" charset="-128"/>
              </a:rPr>
              <a:t>Future changes may be more rapid than historical changes.</a:t>
            </a:r>
          </a:p>
          <a:p>
            <a:pPr marL="742950" lvl="1" indent="-285750">
              <a:spcBef>
                <a:spcPct val="20000"/>
              </a:spcBef>
              <a:buFont typeface="Arial" pitchFamily="34" charset="0"/>
              <a:buChar char="–"/>
            </a:pPr>
            <a:r>
              <a:rPr lang="en-US" altLang="en-US" sz="2800" b="1">
                <a:solidFill>
                  <a:srgbClr val="000000"/>
                </a:solidFill>
                <a:latin typeface="Arial Narrow" pitchFamily="34" charset="0"/>
                <a:ea typeface="MS PGothic" pitchFamily="34" charset="-128"/>
              </a:rPr>
              <a:t>Human activities are responsible for most of the climate change being observed. </a:t>
            </a:r>
          </a:p>
        </p:txBody>
      </p:sp>
      <p:sp>
        <p:nvSpPr>
          <p:cNvPr id="1048596" name="Rectangle 5"/>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a:solidFill>
                <a:prstClr val="white"/>
              </a:solidFill>
              <a:latin typeface="+mn-lt"/>
              <a:ea typeface="MS PGothic" pitchFamily="34" charset="-128"/>
            </a:endParaRPr>
          </a:p>
        </p:txBody>
      </p:sp>
      <p:sp>
        <p:nvSpPr>
          <p:cNvPr id="1048597" name="Title 1"/>
          <p:cNvSpPr>
            <a:spLocks noGrp="1"/>
          </p:cNvSpPr>
          <p:nvPr>
            <p:ph type="title"/>
          </p:nvPr>
        </p:nvSpPr>
        <p:spPr>
          <a:xfrm>
            <a:off x="0" y="346075"/>
            <a:ext cx="9144000" cy="1143000"/>
          </a:xfrm>
          <a:solidFill>
            <a:srgbClr val="278B57"/>
          </a:solidFill>
          <a:ln w="19050">
            <a:solidFill>
              <a:srgbClr val="1B5C75"/>
            </a:solidFill>
            <a:prstDash val="sysDash"/>
          </a:ln>
        </p:spPr>
        <p:txBody>
          <a:bodyPr/>
          <a:lstStyle/>
          <a:p>
            <a:pPr eaLnBrk="1" hangingPunct="1"/>
            <a:r>
              <a:rPr lang="en-US" altLang="en-US" sz="3600" b="1" smtClean="0">
                <a:solidFill>
                  <a:schemeClr val="bg1"/>
                </a:solidFill>
                <a:latin typeface="Georgia" pitchFamily="18" charset="0"/>
              </a:rPr>
              <a:t>What Does All This Mean?</a:t>
            </a:r>
            <a:endParaRPr lang="en-US" altLang="en-US" sz="3600" b="1" smtClean="0">
              <a:latin typeface="Georgia"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Rectangle 6"/>
          <p:cNvSpPr/>
          <p:nvPr/>
        </p:nvSpPr>
        <p:spPr>
          <a:xfrm>
            <a:off x="0" y="0"/>
            <a:ext cx="9144000" cy="381000"/>
          </a:xfrm>
          <a:prstGeom prst="rect">
            <a:avLst/>
          </a:prstGeom>
          <a:solidFill>
            <a:srgbClr val="1B5C75"/>
          </a:solidFill>
          <a:ln w="25400" cap="flat" cmpd="sng" algn="ctr">
            <a:solidFill>
              <a:srgbClr val="1B5C75"/>
            </a:solidFill>
            <a:prstDash val="solid"/>
          </a:ln>
          <a:effectLst/>
        </p:spPr>
        <p:txBody>
          <a:bodyPr anchor="ctr"/>
          <a:lstStyle/>
          <a:p>
            <a:pPr algn="ctr" fontAlgn="auto">
              <a:spcBef>
                <a:spcPts val="0"/>
              </a:spcBef>
              <a:spcAft>
                <a:spcPts val="0"/>
              </a:spcAft>
            </a:pPr>
            <a:endParaRPr lang="en-US" kern="0">
              <a:solidFill>
                <a:prstClr val="white"/>
              </a:solidFill>
              <a:latin typeface="+mn-lt"/>
              <a:ea typeface="MS PGothic" pitchFamily="34" charset="-128"/>
            </a:endParaRPr>
          </a:p>
        </p:txBody>
      </p:sp>
      <p:sp>
        <p:nvSpPr>
          <p:cNvPr id="1048589" name="Title 1"/>
          <p:cNvSpPr>
            <a:spLocks noGrp="1"/>
          </p:cNvSpPr>
          <p:nvPr>
            <p:ph type="title"/>
          </p:nvPr>
        </p:nvSpPr>
        <p:spPr>
          <a:xfrm>
            <a:off x="0" y="346075"/>
            <a:ext cx="9144000" cy="1143000"/>
          </a:xfrm>
          <a:solidFill>
            <a:srgbClr val="278B57"/>
          </a:solidFill>
          <a:ln w="19050">
            <a:solidFill>
              <a:srgbClr val="1B5C75"/>
            </a:solidFill>
            <a:prstDash val="sysDash"/>
          </a:ln>
        </p:spPr>
        <p:txBody>
          <a:bodyPr/>
          <a:lstStyle/>
          <a:p>
            <a:pPr eaLnBrk="1" hangingPunct="1"/>
            <a:r>
              <a:rPr lang="en-US" altLang="en-US" sz="3600" b="1" smtClean="0">
                <a:solidFill>
                  <a:schemeClr val="bg1"/>
                </a:solidFill>
                <a:latin typeface="Georgia" pitchFamily="18" charset="0"/>
              </a:rPr>
              <a:t>Agreement Among Climate Scientists</a:t>
            </a:r>
            <a:endParaRPr lang="en-US" altLang="en-US" sz="3600" b="1" smtClean="0">
              <a:latin typeface="Georgia" pitchFamily="18" charset="0"/>
            </a:endParaRPr>
          </a:p>
        </p:txBody>
      </p:sp>
      <p:pic>
        <p:nvPicPr>
          <p:cNvPr id="2097152" name="Picture 6"/>
          <p:cNvPicPr>
            <a:picLocks noChangeAspect="1" noChangeArrowheads="1"/>
          </p:cNvPicPr>
          <p:nvPr/>
        </p:nvPicPr>
        <p:blipFill>
          <a:blip r:embed="rId3"/>
          <a:srcRect/>
          <a:stretch>
            <a:fillRect/>
          </a:stretch>
        </p:blipFill>
        <p:spPr bwMode="auto">
          <a:xfrm>
            <a:off x="1143000" y="1828800"/>
            <a:ext cx="6858000" cy="4648200"/>
          </a:xfrm>
          <a:prstGeom prst="rect">
            <a:avLst/>
          </a:prstGeom>
          <a:noFill/>
          <a:ln w="38100">
            <a:solidFill>
              <a:srgbClr val="1B5C75"/>
            </a:solid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a:xfrm>
            <a:off x="0" y="0"/>
            <a:ext cx="9144000" cy="1143000"/>
          </a:xfrm>
        </p:spPr>
        <p:style>
          <a:lnRef idx="0">
            <a:scrgbClr r="0" g="0" b="0"/>
          </a:lnRef>
          <a:fillRef idx="1002">
            <a:schemeClr val="lt2"/>
          </a:fillRef>
          <a:effectRef idx="0">
            <a:scrgbClr r="0" g="0" b="0"/>
          </a:effectRef>
          <a:fontRef idx="major">
            <a:srgbClr val="000000"/>
          </a:fontRef>
        </p:style>
        <p:txBody>
          <a:bodyPr>
            <a:normAutofit/>
          </a:bodyPr>
          <a:lstStyle/>
          <a:p>
            <a:r>
              <a:rPr lang="en-US" b="1" dirty="0" smtClean="0">
                <a:solidFill>
                  <a:schemeClr val="tx1"/>
                </a:solidFill>
              </a:rPr>
              <a:t>Greenhouse Effect</a:t>
            </a:r>
            <a:endParaRPr lang="en-US" b="1" dirty="0">
              <a:solidFill>
                <a:schemeClr val="tx1"/>
              </a:solidFill>
            </a:endParaRPr>
          </a:p>
        </p:txBody>
      </p:sp>
      <p:sp>
        <p:nvSpPr>
          <p:cNvPr id="1048594" name="Content Placeholder 2"/>
          <p:cNvSpPr>
            <a:spLocks noGrp="1"/>
          </p:cNvSpPr>
          <p:nvPr>
            <p:ph sz="quarter" idx="1"/>
          </p:nvPr>
        </p:nvSpPr>
        <p:spPr>
          <a:xfrm>
            <a:off x="0" y="1143000"/>
            <a:ext cx="9144000" cy="5715000"/>
          </a:xfrm>
        </p:spPr>
        <p:style>
          <a:lnRef idx="0">
            <a:scrgbClr r="0" g="0" b="0"/>
          </a:lnRef>
          <a:fillRef idx="1001">
            <a:schemeClr val="lt2"/>
          </a:fillRef>
          <a:effectRef idx="0">
            <a:scrgbClr r="0" g="0" b="0"/>
          </a:effectRef>
          <a:fontRef idx="major">
            <a:srgbClr val="000000"/>
          </a:fontRef>
        </p:style>
        <p:txBody>
          <a:bodyPr>
            <a:normAutofit fontScale="96154"/>
          </a:bodyPr>
          <a:lstStyle/>
          <a:p>
            <a:pPr marL="514350" indent="-514350">
              <a:lnSpc>
                <a:spcPct val="150000"/>
              </a:lnSpc>
              <a:buFont typeface="+mj-lt"/>
              <a:buAutoNum type="alphaUcPeriod"/>
            </a:pPr>
            <a:r>
              <a:rPr lang="en-US" dirty="0" smtClean="0">
                <a:latin typeface="Times New Roman" pitchFamily="18" charset="0"/>
                <a:cs typeface="Times New Roman" pitchFamily="18" charset="0"/>
              </a:rPr>
              <a:t>The Sun powers Earth’s climate, </a:t>
            </a:r>
            <a:r>
              <a:rPr lang="en-US" dirty="0" smtClean="0">
                <a:solidFill>
                  <a:srgbClr val="FF0000"/>
                </a:solidFill>
                <a:latin typeface="Times New Roman" pitchFamily="18" charset="0"/>
                <a:cs typeface="Times New Roman" pitchFamily="18" charset="0"/>
              </a:rPr>
              <a:t>radiating energy at very short wavelengths</a:t>
            </a:r>
            <a:r>
              <a:rPr lang="en-US" dirty="0" smtClean="0">
                <a:latin typeface="Times New Roman" pitchFamily="18" charset="0"/>
                <a:cs typeface="Times New Roman" pitchFamily="18" charset="0"/>
              </a:rPr>
              <a:t>, predominately in the visible or near-visible (e.g., ultraviolet) part of the spectrum. </a:t>
            </a:r>
          </a:p>
          <a:p>
            <a:pPr marL="514350" indent="-514350">
              <a:lnSpc>
                <a:spcPct val="150000"/>
              </a:lnSpc>
              <a:buFont typeface="+mj-lt"/>
              <a:buAutoNum type="alphaUcPeriod"/>
            </a:pPr>
            <a:r>
              <a:rPr lang="en-US" dirty="0" smtClean="0">
                <a:latin typeface="Times New Roman" pitchFamily="18" charset="0"/>
                <a:cs typeface="Times New Roman" pitchFamily="18" charset="0"/>
              </a:rPr>
              <a:t>Roughly </a:t>
            </a:r>
            <a:r>
              <a:rPr lang="en-US" dirty="0" smtClean="0">
                <a:solidFill>
                  <a:srgbClr val="FF0000"/>
                </a:solidFill>
                <a:latin typeface="Times New Roman" pitchFamily="18" charset="0"/>
                <a:cs typeface="Times New Roman" pitchFamily="18" charset="0"/>
              </a:rPr>
              <a:t>one-third</a:t>
            </a:r>
            <a:r>
              <a:rPr lang="en-US" dirty="0" smtClean="0">
                <a:latin typeface="Times New Roman" pitchFamily="18" charset="0"/>
                <a:cs typeface="Times New Roman" pitchFamily="18" charset="0"/>
              </a:rPr>
              <a:t> of the solar energy that reaches the top of Earth’s atmosphere is reflected directly back to space. </a:t>
            </a:r>
          </a:p>
          <a:p>
            <a:pPr marL="514350" indent="-514350">
              <a:lnSpc>
                <a:spcPct val="150000"/>
              </a:lnSpc>
              <a:buFont typeface="+mj-lt"/>
              <a:buAutoNum type="alphaUcPeriod"/>
            </a:pPr>
            <a:r>
              <a:rPr lang="en-US" dirty="0" smtClean="0">
                <a:latin typeface="Times New Roman" pitchFamily="18" charset="0"/>
                <a:cs typeface="Times New Roman" pitchFamily="18" charset="0"/>
              </a:rPr>
              <a:t>The remaining </a:t>
            </a:r>
            <a:r>
              <a:rPr lang="en-US" b="1" dirty="0" smtClean="0">
                <a:solidFill>
                  <a:srgbClr val="FF0000"/>
                </a:solidFill>
                <a:latin typeface="Times New Roman" pitchFamily="18" charset="0"/>
                <a:cs typeface="Times New Roman" pitchFamily="18" charset="0"/>
              </a:rPr>
              <a:t>two-third is absorbed by the surface </a:t>
            </a:r>
            <a:r>
              <a:rPr lang="en-US" dirty="0" smtClean="0">
                <a:latin typeface="Times New Roman" pitchFamily="18" charset="0"/>
                <a:cs typeface="Times New Roman" pitchFamily="18" charset="0"/>
              </a:rPr>
              <a:t>and, to a lesser extent, by the atmosphere. </a:t>
            </a:r>
          </a:p>
          <a:p>
            <a:pPr marL="514350" indent="-514350">
              <a:lnSpc>
                <a:spcPct val="150000"/>
              </a:lnSpc>
              <a:buFont typeface="+mj-lt"/>
              <a:buAutoNum type="alphaUcPeriod"/>
            </a:pPr>
            <a:r>
              <a:rPr lang="en-US" dirty="0" smtClean="0">
                <a:latin typeface="Times New Roman" pitchFamily="18" charset="0"/>
                <a:cs typeface="Times New Roman" pitchFamily="18" charset="0"/>
              </a:rPr>
              <a:t>To </a:t>
            </a:r>
            <a:r>
              <a:rPr lang="en-US" dirty="0" smtClean="0">
                <a:solidFill>
                  <a:srgbClr val="FF0000"/>
                </a:solidFill>
                <a:latin typeface="Times New Roman" pitchFamily="18" charset="0"/>
                <a:cs typeface="Times New Roman" pitchFamily="18" charset="0"/>
              </a:rPr>
              <a:t>balance</a:t>
            </a:r>
            <a:r>
              <a:rPr lang="en-US" dirty="0" smtClean="0">
                <a:latin typeface="Times New Roman" pitchFamily="18" charset="0"/>
                <a:cs typeface="Times New Roman" pitchFamily="18" charset="0"/>
              </a:rPr>
              <a:t> the absorbed incoming energy, the Earth must re-emit the same amount of IR radiate energy back to space.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594">
                                            <p:txEl>
                                              <p:pRg st="1" end="1"/>
                                            </p:txEl>
                                          </p:spTgt>
                                        </p:tgtEl>
                                        <p:attrNameLst>
                                          <p:attrName>style.visibility</p:attrName>
                                        </p:attrNameLst>
                                      </p:cBhvr>
                                      <p:to>
                                        <p:strVal val="visible"/>
                                      </p:to>
                                    </p:set>
                                    <p:animEffect transition="in" filter="wipe(down)">
                                      <p:cBhvr>
                                        <p:cTn id="7" dur="580">
                                          <p:stCondLst>
                                            <p:cond delay="0"/>
                                          </p:stCondLst>
                                        </p:cTn>
                                        <p:tgtEl>
                                          <p:spTgt spid="1048594">
                                            <p:txEl>
                                              <p:pRg st="1" end="1"/>
                                            </p:txEl>
                                          </p:spTgt>
                                        </p:tgtEl>
                                      </p:cBhvr>
                                    </p:animEffect>
                                    <p:anim calcmode="lin" valueType="num">
                                      <p:cBhvr>
                                        <p:cTn id="8" dur="1822" tmFilter="0,0; 0.14,0.36; 0.43,0.73; 0.71,0.91; 1.0,1.0">
                                          <p:stCondLst>
                                            <p:cond delay="0"/>
                                          </p:stCondLst>
                                        </p:cTn>
                                        <p:tgtEl>
                                          <p:spTgt spid="1048594">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594">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594">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594">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594">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594">
                                            <p:txEl>
                                              <p:pRg st="1" end="1"/>
                                            </p:txEl>
                                          </p:spTgt>
                                        </p:tgtEl>
                                      </p:cBhvr>
                                      <p:to x="100000" y="60000"/>
                                    </p:animScale>
                                    <p:animScale>
                                      <p:cBhvr>
                                        <p:cTn id="14" dur="166" decel="50000">
                                          <p:stCondLst>
                                            <p:cond delay="676"/>
                                          </p:stCondLst>
                                        </p:cTn>
                                        <p:tgtEl>
                                          <p:spTgt spid="1048594">
                                            <p:txEl>
                                              <p:pRg st="1" end="1"/>
                                            </p:txEl>
                                          </p:spTgt>
                                        </p:tgtEl>
                                      </p:cBhvr>
                                      <p:to x="100000" y="100000"/>
                                    </p:animScale>
                                    <p:animScale>
                                      <p:cBhvr>
                                        <p:cTn id="15" dur="26">
                                          <p:stCondLst>
                                            <p:cond delay="1312"/>
                                          </p:stCondLst>
                                        </p:cTn>
                                        <p:tgtEl>
                                          <p:spTgt spid="1048594">
                                            <p:txEl>
                                              <p:pRg st="1" end="1"/>
                                            </p:txEl>
                                          </p:spTgt>
                                        </p:tgtEl>
                                      </p:cBhvr>
                                      <p:to x="100000" y="80000"/>
                                    </p:animScale>
                                    <p:animScale>
                                      <p:cBhvr>
                                        <p:cTn id="16" dur="166" decel="50000">
                                          <p:stCondLst>
                                            <p:cond delay="1338"/>
                                          </p:stCondLst>
                                        </p:cTn>
                                        <p:tgtEl>
                                          <p:spTgt spid="1048594">
                                            <p:txEl>
                                              <p:pRg st="1" end="1"/>
                                            </p:txEl>
                                          </p:spTgt>
                                        </p:tgtEl>
                                      </p:cBhvr>
                                      <p:to x="100000" y="100000"/>
                                    </p:animScale>
                                    <p:animScale>
                                      <p:cBhvr>
                                        <p:cTn id="17" dur="26">
                                          <p:stCondLst>
                                            <p:cond delay="1642"/>
                                          </p:stCondLst>
                                        </p:cTn>
                                        <p:tgtEl>
                                          <p:spTgt spid="1048594">
                                            <p:txEl>
                                              <p:pRg st="1" end="1"/>
                                            </p:txEl>
                                          </p:spTgt>
                                        </p:tgtEl>
                                      </p:cBhvr>
                                      <p:to x="100000" y="90000"/>
                                    </p:animScale>
                                    <p:animScale>
                                      <p:cBhvr>
                                        <p:cTn id="18" dur="166" decel="50000">
                                          <p:stCondLst>
                                            <p:cond delay="1668"/>
                                          </p:stCondLst>
                                        </p:cTn>
                                        <p:tgtEl>
                                          <p:spTgt spid="1048594">
                                            <p:txEl>
                                              <p:pRg st="1" end="1"/>
                                            </p:txEl>
                                          </p:spTgt>
                                        </p:tgtEl>
                                      </p:cBhvr>
                                      <p:to x="100000" y="100000"/>
                                    </p:animScale>
                                    <p:animScale>
                                      <p:cBhvr>
                                        <p:cTn id="19" dur="26">
                                          <p:stCondLst>
                                            <p:cond delay="1808"/>
                                          </p:stCondLst>
                                        </p:cTn>
                                        <p:tgtEl>
                                          <p:spTgt spid="1048594">
                                            <p:txEl>
                                              <p:pRg st="1" end="1"/>
                                            </p:txEl>
                                          </p:spTgt>
                                        </p:tgtEl>
                                      </p:cBhvr>
                                      <p:to x="100000" y="95000"/>
                                    </p:animScale>
                                    <p:animScale>
                                      <p:cBhvr>
                                        <p:cTn id="20" dur="166" decel="50000">
                                          <p:stCondLst>
                                            <p:cond delay="1834"/>
                                          </p:stCondLst>
                                        </p:cTn>
                                        <p:tgtEl>
                                          <p:spTgt spid="1048594">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48594">
                                            <p:txEl>
                                              <p:pRg st="2" end="2"/>
                                            </p:txEl>
                                          </p:spTgt>
                                        </p:tgtEl>
                                        <p:attrNameLst>
                                          <p:attrName>style.visibility</p:attrName>
                                        </p:attrNameLst>
                                      </p:cBhvr>
                                      <p:to>
                                        <p:strVal val="visible"/>
                                      </p:to>
                                    </p:set>
                                    <p:animEffect transition="in" filter="wipe(down)">
                                      <p:cBhvr>
                                        <p:cTn id="25" dur="580">
                                          <p:stCondLst>
                                            <p:cond delay="0"/>
                                          </p:stCondLst>
                                        </p:cTn>
                                        <p:tgtEl>
                                          <p:spTgt spid="1048594">
                                            <p:txEl>
                                              <p:pRg st="2" end="2"/>
                                            </p:txEl>
                                          </p:spTgt>
                                        </p:tgtEl>
                                      </p:cBhvr>
                                    </p:animEffect>
                                    <p:anim calcmode="lin" valueType="num">
                                      <p:cBhvr>
                                        <p:cTn id="26" dur="1822" tmFilter="0,0; 0.14,0.36; 0.43,0.73; 0.71,0.91; 1.0,1.0">
                                          <p:stCondLst>
                                            <p:cond delay="0"/>
                                          </p:stCondLst>
                                        </p:cTn>
                                        <p:tgtEl>
                                          <p:spTgt spid="1048594">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8594">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8594">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8594">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8594">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8594">
                                            <p:txEl>
                                              <p:pRg st="2" end="2"/>
                                            </p:txEl>
                                          </p:spTgt>
                                        </p:tgtEl>
                                      </p:cBhvr>
                                      <p:to x="100000" y="60000"/>
                                    </p:animScale>
                                    <p:animScale>
                                      <p:cBhvr>
                                        <p:cTn id="32" dur="166" decel="50000">
                                          <p:stCondLst>
                                            <p:cond delay="676"/>
                                          </p:stCondLst>
                                        </p:cTn>
                                        <p:tgtEl>
                                          <p:spTgt spid="1048594">
                                            <p:txEl>
                                              <p:pRg st="2" end="2"/>
                                            </p:txEl>
                                          </p:spTgt>
                                        </p:tgtEl>
                                      </p:cBhvr>
                                      <p:to x="100000" y="100000"/>
                                    </p:animScale>
                                    <p:animScale>
                                      <p:cBhvr>
                                        <p:cTn id="33" dur="26">
                                          <p:stCondLst>
                                            <p:cond delay="1312"/>
                                          </p:stCondLst>
                                        </p:cTn>
                                        <p:tgtEl>
                                          <p:spTgt spid="1048594">
                                            <p:txEl>
                                              <p:pRg st="2" end="2"/>
                                            </p:txEl>
                                          </p:spTgt>
                                        </p:tgtEl>
                                      </p:cBhvr>
                                      <p:to x="100000" y="80000"/>
                                    </p:animScale>
                                    <p:animScale>
                                      <p:cBhvr>
                                        <p:cTn id="34" dur="166" decel="50000">
                                          <p:stCondLst>
                                            <p:cond delay="1338"/>
                                          </p:stCondLst>
                                        </p:cTn>
                                        <p:tgtEl>
                                          <p:spTgt spid="1048594">
                                            <p:txEl>
                                              <p:pRg st="2" end="2"/>
                                            </p:txEl>
                                          </p:spTgt>
                                        </p:tgtEl>
                                      </p:cBhvr>
                                      <p:to x="100000" y="100000"/>
                                    </p:animScale>
                                    <p:animScale>
                                      <p:cBhvr>
                                        <p:cTn id="35" dur="26">
                                          <p:stCondLst>
                                            <p:cond delay="1642"/>
                                          </p:stCondLst>
                                        </p:cTn>
                                        <p:tgtEl>
                                          <p:spTgt spid="1048594">
                                            <p:txEl>
                                              <p:pRg st="2" end="2"/>
                                            </p:txEl>
                                          </p:spTgt>
                                        </p:tgtEl>
                                      </p:cBhvr>
                                      <p:to x="100000" y="90000"/>
                                    </p:animScale>
                                    <p:animScale>
                                      <p:cBhvr>
                                        <p:cTn id="36" dur="166" decel="50000">
                                          <p:stCondLst>
                                            <p:cond delay="1668"/>
                                          </p:stCondLst>
                                        </p:cTn>
                                        <p:tgtEl>
                                          <p:spTgt spid="1048594">
                                            <p:txEl>
                                              <p:pRg st="2" end="2"/>
                                            </p:txEl>
                                          </p:spTgt>
                                        </p:tgtEl>
                                      </p:cBhvr>
                                      <p:to x="100000" y="100000"/>
                                    </p:animScale>
                                    <p:animScale>
                                      <p:cBhvr>
                                        <p:cTn id="37" dur="26">
                                          <p:stCondLst>
                                            <p:cond delay="1808"/>
                                          </p:stCondLst>
                                        </p:cTn>
                                        <p:tgtEl>
                                          <p:spTgt spid="1048594">
                                            <p:txEl>
                                              <p:pRg st="2" end="2"/>
                                            </p:txEl>
                                          </p:spTgt>
                                        </p:tgtEl>
                                      </p:cBhvr>
                                      <p:to x="100000" y="95000"/>
                                    </p:animScale>
                                    <p:animScale>
                                      <p:cBhvr>
                                        <p:cTn id="38" dur="166" decel="50000">
                                          <p:stCondLst>
                                            <p:cond delay="1834"/>
                                          </p:stCondLst>
                                        </p:cTn>
                                        <p:tgtEl>
                                          <p:spTgt spid="1048594">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48594">
                                            <p:txEl>
                                              <p:pRg st="3" end="3"/>
                                            </p:txEl>
                                          </p:spTgt>
                                        </p:tgtEl>
                                        <p:attrNameLst>
                                          <p:attrName>style.visibility</p:attrName>
                                        </p:attrNameLst>
                                      </p:cBhvr>
                                      <p:to>
                                        <p:strVal val="visible"/>
                                      </p:to>
                                    </p:set>
                                    <p:animEffect transition="in" filter="wipe(down)">
                                      <p:cBhvr>
                                        <p:cTn id="43" dur="580">
                                          <p:stCondLst>
                                            <p:cond delay="0"/>
                                          </p:stCondLst>
                                        </p:cTn>
                                        <p:tgtEl>
                                          <p:spTgt spid="1048594">
                                            <p:txEl>
                                              <p:pRg st="3" end="3"/>
                                            </p:txEl>
                                          </p:spTgt>
                                        </p:tgtEl>
                                      </p:cBhvr>
                                    </p:animEffect>
                                    <p:anim calcmode="lin" valueType="num">
                                      <p:cBhvr>
                                        <p:cTn id="44" dur="1822" tmFilter="0,0; 0.14,0.36; 0.43,0.73; 0.71,0.91; 1.0,1.0">
                                          <p:stCondLst>
                                            <p:cond delay="0"/>
                                          </p:stCondLst>
                                        </p:cTn>
                                        <p:tgtEl>
                                          <p:spTgt spid="1048594">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8594">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8594">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8594">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8594">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8594">
                                            <p:txEl>
                                              <p:pRg st="3" end="3"/>
                                            </p:txEl>
                                          </p:spTgt>
                                        </p:tgtEl>
                                      </p:cBhvr>
                                      <p:to x="100000" y="60000"/>
                                    </p:animScale>
                                    <p:animScale>
                                      <p:cBhvr>
                                        <p:cTn id="50" dur="166" decel="50000">
                                          <p:stCondLst>
                                            <p:cond delay="676"/>
                                          </p:stCondLst>
                                        </p:cTn>
                                        <p:tgtEl>
                                          <p:spTgt spid="1048594">
                                            <p:txEl>
                                              <p:pRg st="3" end="3"/>
                                            </p:txEl>
                                          </p:spTgt>
                                        </p:tgtEl>
                                      </p:cBhvr>
                                      <p:to x="100000" y="100000"/>
                                    </p:animScale>
                                    <p:animScale>
                                      <p:cBhvr>
                                        <p:cTn id="51" dur="26">
                                          <p:stCondLst>
                                            <p:cond delay="1312"/>
                                          </p:stCondLst>
                                        </p:cTn>
                                        <p:tgtEl>
                                          <p:spTgt spid="1048594">
                                            <p:txEl>
                                              <p:pRg st="3" end="3"/>
                                            </p:txEl>
                                          </p:spTgt>
                                        </p:tgtEl>
                                      </p:cBhvr>
                                      <p:to x="100000" y="80000"/>
                                    </p:animScale>
                                    <p:animScale>
                                      <p:cBhvr>
                                        <p:cTn id="52" dur="166" decel="50000">
                                          <p:stCondLst>
                                            <p:cond delay="1338"/>
                                          </p:stCondLst>
                                        </p:cTn>
                                        <p:tgtEl>
                                          <p:spTgt spid="1048594">
                                            <p:txEl>
                                              <p:pRg st="3" end="3"/>
                                            </p:txEl>
                                          </p:spTgt>
                                        </p:tgtEl>
                                      </p:cBhvr>
                                      <p:to x="100000" y="100000"/>
                                    </p:animScale>
                                    <p:animScale>
                                      <p:cBhvr>
                                        <p:cTn id="53" dur="26">
                                          <p:stCondLst>
                                            <p:cond delay="1642"/>
                                          </p:stCondLst>
                                        </p:cTn>
                                        <p:tgtEl>
                                          <p:spTgt spid="1048594">
                                            <p:txEl>
                                              <p:pRg st="3" end="3"/>
                                            </p:txEl>
                                          </p:spTgt>
                                        </p:tgtEl>
                                      </p:cBhvr>
                                      <p:to x="100000" y="90000"/>
                                    </p:animScale>
                                    <p:animScale>
                                      <p:cBhvr>
                                        <p:cTn id="54" dur="166" decel="50000">
                                          <p:stCondLst>
                                            <p:cond delay="1668"/>
                                          </p:stCondLst>
                                        </p:cTn>
                                        <p:tgtEl>
                                          <p:spTgt spid="1048594">
                                            <p:txEl>
                                              <p:pRg st="3" end="3"/>
                                            </p:txEl>
                                          </p:spTgt>
                                        </p:tgtEl>
                                      </p:cBhvr>
                                      <p:to x="100000" y="100000"/>
                                    </p:animScale>
                                    <p:animScale>
                                      <p:cBhvr>
                                        <p:cTn id="55" dur="26">
                                          <p:stCondLst>
                                            <p:cond delay="1808"/>
                                          </p:stCondLst>
                                        </p:cTn>
                                        <p:tgtEl>
                                          <p:spTgt spid="1048594">
                                            <p:txEl>
                                              <p:pRg st="3" end="3"/>
                                            </p:txEl>
                                          </p:spTgt>
                                        </p:tgtEl>
                                      </p:cBhvr>
                                      <p:to x="100000" y="95000"/>
                                    </p:animScale>
                                    <p:animScale>
                                      <p:cBhvr>
                                        <p:cTn id="56" dur="166" decel="50000">
                                          <p:stCondLst>
                                            <p:cond delay="1834"/>
                                          </p:stCondLst>
                                        </p:cTn>
                                        <p:tgtEl>
                                          <p:spTgt spid="104859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0" y="0"/>
            <a:ext cx="9144000" cy="990600"/>
          </a:xfrm>
        </p:spPr>
        <p:style>
          <a:lnRef idx="0">
            <a:scrgbClr r="0" g="0" b="0"/>
          </a:lnRef>
          <a:fillRef idx="1002">
            <a:schemeClr val="lt2"/>
          </a:fillRef>
          <a:effectRef idx="0">
            <a:scrgbClr r="0" g="0" b="0"/>
          </a:effectRef>
          <a:fontRef idx="major">
            <a:srgbClr val="000000"/>
          </a:fontRef>
        </p:style>
        <p:txBody>
          <a:bodyPr/>
          <a:lstStyle/>
          <a:p>
            <a:r>
              <a:rPr lang="en-US" b="1" dirty="0" smtClean="0">
                <a:solidFill>
                  <a:schemeClr val="tx1"/>
                </a:solidFill>
              </a:rPr>
              <a:t>Greenhouse Effect</a:t>
            </a:r>
            <a:endParaRPr lang="en-US" dirty="0"/>
          </a:p>
        </p:txBody>
      </p:sp>
      <p:sp>
        <p:nvSpPr>
          <p:cNvPr id="1048602" name="Content Placeholder 2"/>
          <p:cNvSpPr>
            <a:spLocks noGrp="1"/>
          </p:cNvSpPr>
          <p:nvPr>
            <p:ph sz="quarter" idx="1"/>
          </p:nvPr>
        </p:nvSpPr>
        <p:spPr>
          <a:xfrm>
            <a:off x="0" y="1066800"/>
            <a:ext cx="9144000" cy="5486400"/>
          </a:xfrm>
        </p:spPr>
        <p:style>
          <a:lnRef idx="0">
            <a:scrgbClr r="0" g="0" b="0"/>
          </a:lnRef>
          <a:fillRef idx="1001">
            <a:schemeClr val="lt2"/>
          </a:fillRef>
          <a:effectRef idx="0">
            <a:scrgbClr r="0" g="0" b="0"/>
          </a:effectRef>
          <a:fontRef idx="major">
            <a:srgbClr val="000000"/>
          </a:fontRef>
        </p:style>
        <p:txBody>
          <a:bodyPr>
            <a:normAutofit fontScale="96154"/>
          </a:bodyPr>
          <a:lstStyle/>
          <a:p>
            <a:pPr marL="514350" indent="-514350">
              <a:buFont typeface="Wingdings 2"/>
              <a:buAutoNum type="alphaUcPeriod" startAt="6"/>
            </a:pPr>
            <a:r>
              <a:rPr lang="en-US" dirty="0" smtClean="0"/>
              <a:t>Because the Earth is much </a:t>
            </a:r>
            <a:r>
              <a:rPr lang="en-US" b="1" dirty="0" smtClean="0">
                <a:solidFill>
                  <a:srgbClr val="FF0000"/>
                </a:solidFill>
              </a:rPr>
              <a:t>colder</a:t>
            </a:r>
            <a:r>
              <a:rPr lang="en-US" dirty="0" smtClean="0"/>
              <a:t> than the Sun</a:t>
            </a:r>
            <a:r>
              <a:rPr lang="en-US" b="1" dirty="0" smtClean="0">
                <a:solidFill>
                  <a:srgbClr val="FF0000"/>
                </a:solidFill>
              </a:rPr>
              <a:t>, it radiates at much longer wavelengths,</a:t>
            </a:r>
            <a:r>
              <a:rPr lang="en-US" dirty="0" smtClean="0"/>
              <a:t> primarily in the </a:t>
            </a:r>
            <a:r>
              <a:rPr lang="en-US" b="1" dirty="0" smtClean="0">
                <a:solidFill>
                  <a:srgbClr val="FF0000"/>
                </a:solidFill>
              </a:rPr>
              <a:t>infrared</a:t>
            </a:r>
            <a:r>
              <a:rPr lang="en-US" dirty="0" smtClean="0"/>
              <a:t> part of the spectrum </a:t>
            </a:r>
          </a:p>
          <a:p>
            <a:pPr marL="514350" indent="-514350">
              <a:buNone/>
            </a:pPr>
            <a:endParaRPr lang="en-US" dirty="0" smtClean="0"/>
          </a:p>
          <a:p>
            <a:pPr marL="514350" indent="-514350">
              <a:buAutoNum type="alphaUcPeriod" startAt="6"/>
            </a:pPr>
            <a:r>
              <a:rPr lang="en-US" dirty="0" smtClean="0"/>
              <a:t>Much of this thermal radiation emitted by the land and ocean is </a:t>
            </a:r>
            <a:r>
              <a:rPr lang="en-US" dirty="0" smtClean="0">
                <a:solidFill>
                  <a:srgbClr val="FF0000"/>
                </a:solidFill>
              </a:rPr>
              <a:t>absorbed by the atmosphere</a:t>
            </a:r>
            <a:r>
              <a:rPr lang="en-US" dirty="0" smtClean="0"/>
              <a:t>, including clouds and GHGs, and reradiated back to Earth. </a:t>
            </a:r>
          </a:p>
          <a:p>
            <a:pPr marL="514350" indent="-514350">
              <a:buAutoNum type="alphaUcPeriod" startAt="6"/>
            </a:pPr>
            <a:endParaRPr lang="en-US" dirty="0" smtClean="0"/>
          </a:p>
          <a:p>
            <a:pPr marL="514350" indent="-514350">
              <a:buAutoNum type="alphaUcPeriod" startAt="6"/>
            </a:pPr>
            <a:endParaRPr lang="en-US" b="1" dirty="0" smtClean="0"/>
          </a:p>
          <a:p>
            <a:pPr marL="514350" indent="-514350">
              <a:buNone/>
            </a:pPr>
            <a:endParaRPr lang="en-US" sz="4000" b="1" dirty="0" smtClean="0"/>
          </a:p>
          <a:p>
            <a:pPr marL="514350" indent="-514350">
              <a:buNone/>
            </a:pPr>
            <a:r>
              <a:rPr lang="en-US" sz="4000" b="1" dirty="0" smtClean="0"/>
              <a:t>This is called the </a:t>
            </a:r>
            <a:r>
              <a:rPr lang="en-US" sz="4000" dirty="0" smtClean="0"/>
              <a:t>greenhouse effect</a:t>
            </a:r>
            <a:endParaRPr lang="en-US" sz="4000" dirty="0"/>
          </a:p>
        </p:txBody>
      </p:sp>
      <p:sp>
        <p:nvSpPr>
          <p:cNvPr id="1048603" name="Down Arrow 3"/>
          <p:cNvSpPr/>
          <p:nvPr/>
        </p:nvSpPr>
        <p:spPr>
          <a:xfrm>
            <a:off x="3200400" y="4343400"/>
            <a:ext cx="533400" cy="114300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80">
                                          <p:stCondLst>
                                            <p:cond delay="0"/>
                                          </p:stCondLst>
                                        </p:cTn>
                                        <p:tgtEl>
                                          <p:spTgt spid="1048602">
                                            <p:txEl>
                                              <p:pRg st="2" end="2"/>
                                            </p:txEl>
                                          </p:spTgt>
                                        </p:tgtEl>
                                      </p:cBhvr>
                                    </p:animEffect>
                                    <p:anim calcmode="lin" valueType="num">
                                      <p:cBhvr>
                                        <p:cTn id="8" dur="1822" tmFilter="0,0; 0.14,0.36; 0.43,0.73; 0.71,0.91; 1.0,1.0">
                                          <p:stCondLst>
                                            <p:cond delay="0"/>
                                          </p:stCondLst>
                                        </p:cTn>
                                        <p:tgtEl>
                                          <p:spTgt spid="1048602">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02">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02">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02">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02">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02">
                                            <p:txEl>
                                              <p:pRg st="2" end="2"/>
                                            </p:txEl>
                                          </p:spTgt>
                                        </p:tgtEl>
                                      </p:cBhvr>
                                      <p:to x="100000" y="60000"/>
                                    </p:animScale>
                                    <p:animScale>
                                      <p:cBhvr>
                                        <p:cTn id="14" dur="166" decel="50000">
                                          <p:stCondLst>
                                            <p:cond delay="676"/>
                                          </p:stCondLst>
                                        </p:cTn>
                                        <p:tgtEl>
                                          <p:spTgt spid="1048602">
                                            <p:txEl>
                                              <p:pRg st="2" end="2"/>
                                            </p:txEl>
                                          </p:spTgt>
                                        </p:tgtEl>
                                      </p:cBhvr>
                                      <p:to x="100000" y="100000"/>
                                    </p:animScale>
                                    <p:animScale>
                                      <p:cBhvr>
                                        <p:cTn id="15" dur="26">
                                          <p:stCondLst>
                                            <p:cond delay="1312"/>
                                          </p:stCondLst>
                                        </p:cTn>
                                        <p:tgtEl>
                                          <p:spTgt spid="1048602">
                                            <p:txEl>
                                              <p:pRg st="2" end="2"/>
                                            </p:txEl>
                                          </p:spTgt>
                                        </p:tgtEl>
                                      </p:cBhvr>
                                      <p:to x="100000" y="80000"/>
                                    </p:animScale>
                                    <p:animScale>
                                      <p:cBhvr>
                                        <p:cTn id="16" dur="166" decel="50000">
                                          <p:stCondLst>
                                            <p:cond delay="1338"/>
                                          </p:stCondLst>
                                        </p:cTn>
                                        <p:tgtEl>
                                          <p:spTgt spid="1048602">
                                            <p:txEl>
                                              <p:pRg st="2" end="2"/>
                                            </p:txEl>
                                          </p:spTgt>
                                        </p:tgtEl>
                                      </p:cBhvr>
                                      <p:to x="100000" y="100000"/>
                                    </p:animScale>
                                    <p:animScale>
                                      <p:cBhvr>
                                        <p:cTn id="17" dur="26">
                                          <p:stCondLst>
                                            <p:cond delay="1642"/>
                                          </p:stCondLst>
                                        </p:cTn>
                                        <p:tgtEl>
                                          <p:spTgt spid="1048602">
                                            <p:txEl>
                                              <p:pRg st="2" end="2"/>
                                            </p:txEl>
                                          </p:spTgt>
                                        </p:tgtEl>
                                      </p:cBhvr>
                                      <p:to x="100000" y="90000"/>
                                    </p:animScale>
                                    <p:animScale>
                                      <p:cBhvr>
                                        <p:cTn id="18" dur="166" decel="50000">
                                          <p:stCondLst>
                                            <p:cond delay="1668"/>
                                          </p:stCondLst>
                                        </p:cTn>
                                        <p:tgtEl>
                                          <p:spTgt spid="1048602">
                                            <p:txEl>
                                              <p:pRg st="2" end="2"/>
                                            </p:txEl>
                                          </p:spTgt>
                                        </p:tgtEl>
                                      </p:cBhvr>
                                      <p:to x="100000" y="100000"/>
                                    </p:animScale>
                                    <p:animScale>
                                      <p:cBhvr>
                                        <p:cTn id="19" dur="26">
                                          <p:stCondLst>
                                            <p:cond delay="1808"/>
                                          </p:stCondLst>
                                        </p:cTn>
                                        <p:tgtEl>
                                          <p:spTgt spid="1048602">
                                            <p:txEl>
                                              <p:pRg st="2" end="2"/>
                                            </p:txEl>
                                          </p:spTgt>
                                        </p:tgtEl>
                                      </p:cBhvr>
                                      <p:to x="100000" y="95000"/>
                                    </p:animScale>
                                    <p:animScale>
                                      <p:cBhvr>
                                        <p:cTn id="20" dur="166" decel="50000">
                                          <p:stCondLst>
                                            <p:cond delay="1834"/>
                                          </p:stCondLst>
                                        </p:cTn>
                                        <p:tgtEl>
                                          <p:spTgt spid="1048602">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048603"/>
                                        </p:tgtEl>
                                        <p:attrNameLst>
                                          <p:attrName>style.visibility</p:attrName>
                                        </p:attrNameLst>
                                      </p:cBhvr>
                                      <p:to>
                                        <p:strVal val="visible"/>
                                      </p:to>
                                    </p:set>
                                    <p:animEffect transition="in" filter="wipe(down)">
                                      <p:cBhvr>
                                        <p:cTn id="25" dur="580">
                                          <p:stCondLst>
                                            <p:cond delay="0"/>
                                          </p:stCondLst>
                                        </p:cTn>
                                        <p:tgtEl>
                                          <p:spTgt spid="1048603"/>
                                        </p:tgtEl>
                                      </p:cBhvr>
                                    </p:animEffect>
                                    <p:anim calcmode="lin" valueType="num">
                                      <p:cBhvr>
                                        <p:cTn id="26" dur="1822" tmFilter="0,0; 0.14,0.36; 0.43,0.73; 0.71,0.91; 1.0,1.0">
                                          <p:stCondLst>
                                            <p:cond delay="0"/>
                                          </p:stCondLst>
                                        </p:cTn>
                                        <p:tgtEl>
                                          <p:spTgt spid="104860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860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860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860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8603"/>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8603"/>
                                        </p:tgtEl>
                                      </p:cBhvr>
                                      <p:to x="100000" y="60000"/>
                                    </p:animScale>
                                    <p:animScale>
                                      <p:cBhvr>
                                        <p:cTn id="32" dur="166" decel="50000">
                                          <p:stCondLst>
                                            <p:cond delay="676"/>
                                          </p:stCondLst>
                                        </p:cTn>
                                        <p:tgtEl>
                                          <p:spTgt spid="1048603"/>
                                        </p:tgtEl>
                                      </p:cBhvr>
                                      <p:to x="100000" y="100000"/>
                                    </p:animScale>
                                    <p:animScale>
                                      <p:cBhvr>
                                        <p:cTn id="33" dur="26">
                                          <p:stCondLst>
                                            <p:cond delay="1312"/>
                                          </p:stCondLst>
                                        </p:cTn>
                                        <p:tgtEl>
                                          <p:spTgt spid="1048603"/>
                                        </p:tgtEl>
                                      </p:cBhvr>
                                      <p:to x="100000" y="80000"/>
                                    </p:animScale>
                                    <p:animScale>
                                      <p:cBhvr>
                                        <p:cTn id="34" dur="166" decel="50000">
                                          <p:stCondLst>
                                            <p:cond delay="1338"/>
                                          </p:stCondLst>
                                        </p:cTn>
                                        <p:tgtEl>
                                          <p:spTgt spid="1048603"/>
                                        </p:tgtEl>
                                      </p:cBhvr>
                                      <p:to x="100000" y="100000"/>
                                    </p:animScale>
                                    <p:animScale>
                                      <p:cBhvr>
                                        <p:cTn id="35" dur="26">
                                          <p:stCondLst>
                                            <p:cond delay="1642"/>
                                          </p:stCondLst>
                                        </p:cTn>
                                        <p:tgtEl>
                                          <p:spTgt spid="1048603"/>
                                        </p:tgtEl>
                                      </p:cBhvr>
                                      <p:to x="100000" y="90000"/>
                                    </p:animScale>
                                    <p:animScale>
                                      <p:cBhvr>
                                        <p:cTn id="36" dur="166" decel="50000">
                                          <p:stCondLst>
                                            <p:cond delay="1668"/>
                                          </p:stCondLst>
                                        </p:cTn>
                                        <p:tgtEl>
                                          <p:spTgt spid="1048603"/>
                                        </p:tgtEl>
                                      </p:cBhvr>
                                      <p:to x="100000" y="100000"/>
                                    </p:animScale>
                                    <p:animScale>
                                      <p:cBhvr>
                                        <p:cTn id="37" dur="26">
                                          <p:stCondLst>
                                            <p:cond delay="1808"/>
                                          </p:stCondLst>
                                        </p:cTn>
                                        <p:tgtEl>
                                          <p:spTgt spid="1048603"/>
                                        </p:tgtEl>
                                      </p:cBhvr>
                                      <p:to x="100000" y="95000"/>
                                    </p:animScale>
                                    <p:animScale>
                                      <p:cBhvr>
                                        <p:cTn id="38" dur="166" decel="50000">
                                          <p:stCondLst>
                                            <p:cond delay="1834"/>
                                          </p:stCondLst>
                                        </p:cTn>
                                        <p:tgtEl>
                                          <p:spTgt spid="104860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48602">
                                            <p:txEl>
                                              <p:pRg st="6" end="6"/>
                                            </p:txEl>
                                          </p:spTgt>
                                        </p:tgtEl>
                                        <p:attrNameLst>
                                          <p:attrName>style.visibility</p:attrName>
                                        </p:attrNameLst>
                                      </p:cBhvr>
                                      <p:to>
                                        <p:strVal val="visible"/>
                                      </p:to>
                                    </p:set>
                                    <p:animEffect transition="in" filter="wipe(down)">
                                      <p:cBhvr>
                                        <p:cTn id="43" dur="580">
                                          <p:stCondLst>
                                            <p:cond delay="0"/>
                                          </p:stCondLst>
                                        </p:cTn>
                                        <p:tgtEl>
                                          <p:spTgt spid="1048602">
                                            <p:txEl>
                                              <p:pRg st="6" end="6"/>
                                            </p:txEl>
                                          </p:spTgt>
                                        </p:tgtEl>
                                      </p:cBhvr>
                                    </p:animEffect>
                                    <p:anim calcmode="lin" valueType="num">
                                      <p:cBhvr>
                                        <p:cTn id="44" dur="1822" tmFilter="0,0; 0.14,0.36; 0.43,0.73; 0.71,0.91; 1.0,1.0">
                                          <p:stCondLst>
                                            <p:cond delay="0"/>
                                          </p:stCondLst>
                                        </p:cTn>
                                        <p:tgtEl>
                                          <p:spTgt spid="1048602">
                                            <p:txEl>
                                              <p:pRg st="6" end="6"/>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8602">
                                            <p:txEl>
                                              <p:pRg st="6" end="6"/>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8602">
                                            <p:txEl>
                                              <p:pRg st="6" end="6"/>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8602">
                                            <p:txEl>
                                              <p:pRg st="6" end="6"/>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8602">
                                            <p:txEl>
                                              <p:pRg st="6" end="6"/>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8602">
                                            <p:txEl>
                                              <p:pRg st="6" end="6"/>
                                            </p:txEl>
                                          </p:spTgt>
                                        </p:tgtEl>
                                      </p:cBhvr>
                                      <p:to x="100000" y="60000"/>
                                    </p:animScale>
                                    <p:animScale>
                                      <p:cBhvr>
                                        <p:cTn id="50" dur="166" decel="50000">
                                          <p:stCondLst>
                                            <p:cond delay="676"/>
                                          </p:stCondLst>
                                        </p:cTn>
                                        <p:tgtEl>
                                          <p:spTgt spid="1048602">
                                            <p:txEl>
                                              <p:pRg st="6" end="6"/>
                                            </p:txEl>
                                          </p:spTgt>
                                        </p:tgtEl>
                                      </p:cBhvr>
                                      <p:to x="100000" y="100000"/>
                                    </p:animScale>
                                    <p:animScale>
                                      <p:cBhvr>
                                        <p:cTn id="51" dur="26">
                                          <p:stCondLst>
                                            <p:cond delay="1312"/>
                                          </p:stCondLst>
                                        </p:cTn>
                                        <p:tgtEl>
                                          <p:spTgt spid="1048602">
                                            <p:txEl>
                                              <p:pRg st="6" end="6"/>
                                            </p:txEl>
                                          </p:spTgt>
                                        </p:tgtEl>
                                      </p:cBhvr>
                                      <p:to x="100000" y="80000"/>
                                    </p:animScale>
                                    <p:animScale>
                                      <p:cBhvr>
                                        <p:cTn id="52" dur="166" decel="50000">
                                          <p:stCondLst>
                                            <p:cond delay="1338"/>
                                          </p:stCondLst>
                                        </p:cTn>
                                        <p:tgtEl>
                                          <p:spTgt spid="1048602">
                                            <p:txEl>
                                              <p:pRg st="6" end="6"/>
                                            </p:txEl>
                                          </p:spTgt>
                                        </p:tgtEl>
                                      </p:cBhvr>
                                      <p:to x="100000" y="100000"/>
                                    </p:animScale>
                                    <p:animScale>
                                      <p:cBhvr>
                                        <p:cTn id="53" dur="26">
                                          <p:stCondLst>
                                            <p:cond delay="1642"/>
                                          </p:stCondLst>
                                        </p:cTn>
                                        <p:tgtEl>
                                          <p:spTgt spid="1048602">
                                            <p:txEl>
                                              <p:pRg st="6" end="6"/>
                                            </p:txEl>
                                          </p:spTgt>
                                        </p:tgtEl>
                                      </p:cBhvr>
                                      <p:to x="100000" y="90000"/>
                                    </p:animScale>
                                    <p:animScale>
                                      <p:cBhvr>
                                        <p:cTn id="54" dur="166" decel="50000">
                                          <p:stCondLst>
                                            <p:cond delay="1668"/>
                                          </p:stCondLst>
                                        </p:cTn>
                                        <p:tgtEl>
                                          <p:spTgt spid="1048602">
                                            <p:txEl>
                                              <p:pRg st="6" end="6"/>
                                            </p:txEl>
                                          </p:spTgt>
                                        </p:tgtEl>
                                      </p:cBhvr>
                                      <p:to x="100000" y="100000"/>
                                    </p:animScale>
                                    <p:animScale>
                                      <p:cBhvr>
                                        <p:cTn id="55" dur="26">
                                          <p:stCondLst>
                                            <p:cond delay="1808"/>
                                          </p:stCondLst>
                                        </p:cTn>
                                        <p:tgtEl>
                                          <p:spTgt spid="1048602">
                                            <p:txEl>
                                              <p:pRg st="6" end="6"/>
                                            </p:txEl>
                                          </p:spTgt>
                                        </p:tgtEl>
                                      </p:cBhvr>
                                      <p:to x="100000" y="95000"/>
                                    </p:animScale>
                                    <p:animScale>
                                      <p:cBhvr>
                                        <p:cTn id="56" dur="166" decel="50000">
                                          <p:stCondLst>
                                            <p:cond delay="1834"/>
                                          </p:stCondLst>
                                        </p:cTn>
                                        <p:tgtEl>
                                          <p:spTgt spid="1048602">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Rectangle 2"/>
          <p:cNvSpPr>
            <a:spLocks noGrp="1" noChangeArrowheads="1"/>
          </p:cNvSpPr>
          <p:nvPr>
            <p:ph type="title"/>
          </p:nvPr>
        </p:nvSpPr>
        <p:spPr>
          <a:xfrm>
            <a:off x="457200" y="152400"/>
            <a:ext cx="8229600" cy="636588"/>
          </a:xfrm>
        </p:spPr>
        <p:txBody>
          <a:bodyPr>
            <a:normAutofit fontScale="90000"/>
          </a:bodyPr>
          <a:lstStyle/>
          <a:p>
            <a:pPr eaLnBrk="1" hangingPunct="1"/>
            <a:r>
              <a:rPr lang="en-US" sz="3400" smtClean="0"/>
              <a:t>Greenhouse Effect</a:t>
            </a:r>
          </a:p>
        </p:txBody>
      </p:sp>
      <p:pic>
        <p:nvPicPr>
          <p:cNvPr id="2097153" name="Picture 5" descr="figure 21-3"/>
          <p:cNvPicPr>
            <a:picLocks noChangeAspect="1" noChangeArrowheads="1"/>
          </p:cNvPicPr>
          <p:nvPr/>
        </p:nvPicPr>
        <p:blipFill>
          <a:blip r:embed="rId2"/>
          <a:srcRect/>
          <a:stretch>
            <a:fillRect/>
          </a:stretch>
        </p:blipFill>
        <p:spPr bwMode="auto">
          <a:xfrm>
            <a:off x="685800" y="762000"/>
            <a:ext cx="7772400" cy="5715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1" name="Rectangle 2"/>
          <p:cNvSpPr>
            <a:spLocks noGrp="1" noChangeArrowheads="1"/>
          </p:cNvSpPr>
          <p:nvPr>
            <p:ph type="title"/>
          </p:nvPr>
        </p:nvSpPr>
        <p:spPr>
          <a:xfrm>
            <a:off x="457200" y="292100"/>
            <a:ext cx="8229600" cy="774700"/>
          </a:xfrm>
        </p:spPr>
        <p:txBody>
          <a:bodyPr>
            <a:normAutofit/>
          </a:bodyPr>
          <a:lstStyle/>
          <a:p>
            <a:pPr algn="ctr"/>
            <a:r>
              <a:rPr lang="en-US" sz="4000"/>
              <a:t>Video: The greenhouse effect</a:t>
            </a:r>
            <a:endParaRPr lang="en-US"/>
          </a:p>
        </p:txBody>
      </p:sp>
      <p:sp>
        <p:nvSpPr>
          <p:cNvPr id="1048732" name="Rectangle 3"/>
          <p:cNvSpPr>
            <a:spLocks noGrp="1" noChangeArrowheads="1"/>
          </p:cNvSpPr>
          <p:nvPr>
            <p:ph type="body" idx="1"/>
          </p:nvPr>
        </p:nvSpPr>
        <p:spPr>
          <a:xfrm>
            <a:off x="381000" y="1295400"/>
            <a:ext cx="8229600" cy="609600"/>
          </a:xfrm>
        </p:spPr>
        <p:txBody>
          <a:bodyPr>
            <a:normAutofit fontScale="96429"/>
          </a:bodyPr>
          <a:lstStyle/>
          <a:p>
            <a:pPr>
              <a:lnSpc>
                <a:spcPct val="90000"/>
              </a:lnSpc>
            </a:pPr>
            <a:r>
              <a:rPr lang="en-US" sz="2800" dirty="0">
                <a:hlinkClick r:id="rId2"/>
              </a:rPr>
              <a:t>http://www.youtube.com/watch?v=ZzCA60WnoMk</a:t>
            </a:r>
            <a:r>
              <a:rPr lang="en-US" sz="2800" dirty="0"/>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3" name="Rectangle 2"/>
          <p:cNvSpPr>
            <a:spLocks noGrp="1" noChangeArrowheads="1"/>
          </p:cNvSpPr>
          <p:nvPr>
            <p:ph type="title"/>
          </p:nvPr>
        </p:nvSpPr>
        <p:spPr>
          <a:xfrm>
            <a:off x="0" y="0"/>
            <a:ext cx="9144000" cy="1219200"/>
          </a:xfrm>
        </p:spPr>
        <p:style>
          <a:lnRef idx="0">
            <a:scrgbClr r="0" g="0" b="0"/>
          </a:lnRef>
          <a:fillRef idx="1002">
            <a:schemeClr val="lt2"/>
          </a:fillRef>
          <a:effectRef idx="0">
            <a:scrgbClr r="0" g="0" b="0"/>
          </a:effectRef>
          <a:fontRef idx="major">
            <a:srgbClr val="000000"/>
          </a:fontRef>
        </p:style>
        <p:txBody>
          <a:bodyPr/>
          <a:lstStyle/>
          <a:p>
            <a:pPr eaLnBrk="1" hangingPunct="1"/>
            <a:r>
              <a:rPr lang="en-US" sz="3400" b="1" dirty="0" smtClean="0">
                <a:solidFill>
                  <a:schemeClr val="tx1"/>
                </a:solidFill>
              </a:rPr>
              <a:t>Other Pollutants Cool the Atmosphere</a:t>
            </a:r>
          </a:p>
        </p:txBody>
      </p:sp>
      <p:sp>
        <p:nvSpPr>
          <p:cNvPr id="1048734" name="Rectangle 3"/>
          <p:cNvSpPr>
            <a:spLocks noGrp="1" noChangeArrowheads="1"/>
          </p:cNvSpPr>
          <p:nvPr>
            <p:ph type="body" idx="1"/>
          </p:nvPr>
        </p:nvSpPr>
        <p:spPr>
          <a:xfrm>
            <a:off x="0" y="1219200"/>
            <a:ext cx="9144000" cy="5638800"/>
          </a:xfrm>
        </p:spPr>
        <p:style>
          <a:lnRef idx="0">
            <a:scrgbClr r="0" g="0" b="0"/>
          </a:lnRef>
          <a:fillRef idx="1002">
            <a:schemeClr val="lt1"/>
          </a:fillRef>
          <a:effectRef idx="0">
            <a:scrgbClr r="0" g="0" b="0"/>
          </a:effectRef>
          <a:fontRef idx="major">
            <a:srgbClr val="000000"/>
          </a:fontRef>
        </p:style>
        <p:txBody>
          <a:bodyPr>
            <a:normAutofit fontScale="97222"/>
          </a:bodyPr>
          <a:lstStyle/>
          <a:p>
            <a:pPr eaLnBrk="1" hangingPunct="1"/>
            <a:r>
              <a:rPr lang="en-US" sz="3600" dirty="0" smtClean="0"/>
              <a:t>Atmospheric Aerosols tend to cool the atmosphere</a:t>
            </a:r>
          </a:p>
          <a:p>
            <a:pPr lvl="1" eaLnBrk="1" hangingPunct="1"/>
            <a:r>
              <a:rPr lang="en-US" sz="3600" dirty="0" smtClean="0"/>
              <a:t>Both human and natural sources</a:t>
            </a:r>
          </a:p>
          <a:p>
            <a:pPr lvl="1" eaLnBrk="1" hangingPunct="1"/>
            <a:r>
              <a:rPr lang="en-US" sz="3600" dirty="0" smtClean="0"/>
              <a:t>Tiny particles that remain in troposphere for weeks or months</a:t>
            </a:r>
          </a:p>
          <a:p>
            <a:pPr lvl="1" eaLnBrk="1" hangingPunct="1"/>
            <a:r>
              <a:rPr lang="en-US" sz="3600" dirty="0" smtClean="0"/>
              <a:t>Contain many chemicals, but often contain sulfur</a:t>
            </a:r>
          </a:p>
          <a:p>
            <a:pPr eaLnBrk="1" hangingPunct="1"/>
            <a:r>
              <a:rPr lang="en-US" sz="3600" dirty="0" smtClean="0"/>
              <a:t>Complicates models of climate change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5" name="Title 1"/>
          <p:cNvSpPr>
            <a:spLocks noGrp="1"/>
          </p:cNvSpPr>
          <p:nvPr>
            <p:ph type="title"/>
          </p:nvPr>
        </p:nvSpPr>
        <p:spPr>
          <a:xfrm>
            <a:off x="0" y="0"/>
            <a:ext cx="9144000" cy="838200"/>
          </a:xfrm>
        </p:spPr>
        <p:txBody>
          <a:bodyPr>
            <a:normAutofit fontScale="90000"/>
          </a:bodyPr>
          <a:lstStyle/>
          <a:p>
            <a:r>
              <a:rPr lang="en-US" sz="3200" b="1" i="1" dirty="0" smtClean="0">
                <a:solidFill>
                  <a:srgbClr val="0000CC"/>
                </a:solidFill>
              </a:rPr>
              <a:t>4. Vulnerability and Effects of Global Climate Change</a:t>
            </a:r>
            <a:endParaRPr lang="en-US" sz="3200" dirty="0"/>
          </a:p>
        </p:txBody>
      </p:sp>
      <p:sp>
        <p:nvSpPr>
          <p:cNvPr id="1048736" name="Content Placeholder 2"/>
          <p:cNvSpPr>
            <a:spLocks noGrp="1"/>
          </p:cNvSpPr>
          <p:nvPr>
            <p:ph sz="quarter" idx="1"/>
          </p:nvPr>
        </p:nvSpPr>
        <p:spPr>
          <a:xfrm>
            <a:off x="0" y="838200"/>
            <a:ext cx="9144000" cy="5181600"/>
          </a:xfrm>
        </p:spPr>
        <p:txBody>
          <a:bodyPr>
            <a:normAutofit fontScale="98333" lnSpcReduction="10000"/>
          </a:bodyPr>
          <a:lstStyle/>
          <a:p>
            <a:r>
              <a:rPr lang="en-US" sz="2800" b="1" dirty="0" smtClean="0">
                <a:solidFill>
                  <a:srgbClr val="C00000"/>
                </a:solidFill>
              </a:rPr>
              <a:t>What is vulnerability?</a:t>
            </a:r>
          </a:p>
          <a:p>
            <a:pPr>
              <a:lnSpc>
                <a:spcPct val="150000"/>
              </a:lnSpc>
            </a:pPr>
            <a:r>
              <a:rPr lang="en-US" dirty="0" smtClean="0"/>
              <a:t>Vulnerability is a central concept to adaptation.</a:t>
            </a:r>
          </a:p>
          <a:p>
            <a:pPr lvl="1">
              <a:lnSpc>
                <a:spcPct val="150000"/>
              </a:lnSpc>
            </a:pPr>
            <a:r>
              <a:rPr lang="en-US" dirty="0" smtClean="0"/>
              <a:t>Vulnerability to climate change is the “</a:t>
            </a:r>
            <a:r>
              <a:rPr lang="en-US" dirty="0" smtClean="0">
                <a:solidFill>
                  <a:srgbClr val="C00000"/>
                </a:solidFill>
              </a:rPr>
              <a:t>degree to which a system is susceptible to, or unable to cope with, adverse effects of climate change, including climate variability and extremes” (IPCC 2001).</a:t>
            </a:r>
          </a:p>
          <a:p>
            <a:pPr>
              <a:lnSpc>
                <a:spcPct val="150000"/>
              </a:lnSpc>
            </a:pPr>
            <a:r>
              <a:rPr lang="en-US" dirty="0" smtClean="0"/>
              <a:t>Vulnerability is a function </a:t>
            </a:r>
            <a:r>
              <a:rPr lang="en-US" b="1" dirty="0" smtClean="0">
                <a:solidFill>
                  <a:srgbClr val="C00000"/>
                </a:solidFill>
              </a:rPr>
              <a:t>of exposure, sensitivity, and adaptive capacity. </a:t>
            </a:r>
          </a:p>
          <a:p>
            <a:pPr lvl="1">
              <a:lnSpc>
                <a:spcPct val="150000"/>
              </a:lnSpc>
            </a:pPr>
            <a:r>
              <a:rPr lang="en-US" dirty="0" smtClean="0"/>
              <a:t>High exposure or sensitivity and low adaptive capacity causes high vulnerability.</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0" y="0"/>
            <a:ext cx="9144000" cy="838200"/>
          </a:xfrm>
        </p:spPr>
        <p:style>
          <a:lnRef idx="1">
            <a:schemeClr val="accent2"/>
          </a:lnRef>
          <a:fillRef idx="1002">
            <a:schemeClr val="lt2"/>
          </a:fillRef>
          <a:effectRef idx="1">
            <a:schemeClr val="accent2"/>
          </a:effectRef>
          <a:fontRef idx="minor">
            <a:schemeClr val="dk1"/>
          </a:fontRef>
        </p:style>
        <p:txBody>
          <a:bodyPr>
            <a:normAutofit/>
          </a:bodyPr>
          <a:lstStyle/>
          <a:p>
            <a:r>
              <a:rPr lang="en-US" b="1" dirty="0" smtClean="0">
                <a:solidFill>
                  <a:schemeClr val="tx1"/>
                </a:solidFill>
              </a:rPr>
              <a:t>What are terminologies…</a:t>
            </a:r>
            <a:endParaRPr lang="en-US" b="1" dirty="0">
              <a:solidFill>
                <a:schemeClr val="tx1"/>
              </a:solidFill>
            </a:endParaRPr>
          </a:p>
        </p:txBody>
      </p:sp>
      <p:sp>
        <p:nvSpPr>
          <p:cNvPr id="1048625" name="Content Placeholder 2"/>
          <p:cNvSpPr>
            <a:spLocks noGrp="1"/>
          </p:cNvSpPr>
          <p:nvPr>
            <p:ph sz="quarter" idx="1"/>
          </p:nvPr>
        </p:nvSpPr>
        <p:spPr>
          <a:xfrm>
            <a:off x="0" y="838200"/>
            <a:ext cx="9144000" cy="6019800"/>
          </a:xfrm>
        </p:spPr>
        <p:style>
          <a:lnRef idx="1">
            <a:schemeClr val="accent1"/>
          </a:lnRef>
          <a:fillRef idx="2">
            <a:schemeClr val="accent1"/>
          </a:fillRef>
          <a:effectRef idx="1">
            <a:schemeClr val="accent1"/>
          </a:effectRef>
          <a:fontRef idx="minor">
            <a:schemeClr val="dk1"/>
          </a:fontRef>
        </p:style>
        <p:txBody>
          <a:bodyPr>
            <a:noAutofit/>
          </a:bodyPr>
          <a:lstStyle/>
          <a:p>
            <a:r>
              <a:rPr lang="en-US" sz="3200" b="1" dirty="0" smtClean="0"/>
              <a:t>Maladaptation </a:t>
            </a:r>
            <a:r>
              <a:rPr lang="en-US" sz="3200" dirty="0" smtClean="0"/>
              <a:t>– Any changes in natural or human systems that inadvertently increase vulnerability to climatic stimuli; </a:t>
            </a:r>
            <a:r>
              <a:rPr lang="en-US" sz="3200" b="1" dirty="0" smtClean="0">
                <a:solidFill>
                  <a:srgbClr val="C00000"/>
                </a:solidFill>
              </a:rPr>
              <a:t>an adaptation that does not succeed in reducing vulnerability but increases it instead</a:t>
            </a:r>
          </a:p>
          <a:p>
            <a:r>
              <a:rPr lang="en-US" sz="3200" b="1" dirty="0" smtClean="0"/>
              <a:t>Resilience </a:t>
            </a:r>
            <a:r>
              <a:rPr lang="en-US" sz="3200" dirty="0" smtClean="0"/>
              <a:t>– </a:t>
            </a:r>
            <a:r>
              <a:rPr lang="en-US" sz="3200" b="1" dirty="0" smtClean="0">
                <a:solidFill>
                  <a:srgbClr val="C00000"/>
                </a:solidFill>
              </a:rPr>
              <a:t>Amount of change </a:t>
            </a:r>
            <a:r>
              <a:rPr lang="en-US" sz="3200" dirty="0" smtClean="0"/>
              <a:t>a system can undergo without changing state.</a:t>
            </a:r>
          </a:p>
          <a:p>
            <a:r>
              <a:rPr lang="en-US" sz="3200" b="1" dirty="0" smtClean="0"/>
              <a:t>Sensitivity </a:t>
            </a:r>
            <a:r>
              <a:rPr lang="en-US" sz="3200" dirty="0" smtClean="0"/>
              <a:t>– Is </a:t>
            </a:r>
            <a:r>
              <a:rPr lang="en-US" sz="3200" dirty="0" smtClean="0">
                <a:solidFill>
                  <a:srgbClr val="C00000"/>
                </a:solidFill>
              </a:rPr>
              <a:t>the degree to which a system is affected, either adversely or beneficially, by climate related stimuli. </a:t>
            </a:r>
          </a:p>
          <a:p>
            <a:r>
              <a:rPr lang="en-US" sz="3200" b="1" dirty="0" smtClean="0"/>
              <a:t>Vulnerability </a:t>
            </a:r>
            <a:r>
              <a:rPr lang="en-US" sz="3200" dirty="0" smtClean="0"/>
              <a:t>– The degree to which a system is </a:t>
            </a:r>
            <a:r>
              <a:rPr lang="en-US" sz="3200" b="1" dirty="0" smtClean="0">
                <a:solidFill>
                  <a:srgbClr val="C00000"/>
                </a:solidFill>
              </a:rPr>
              <a:t>susceptible to, or unable to cope</a:t>
            </a:r>
            <a:r>
              <a:rPr lang="en-US" sz="3200" dirty="0" smtClean="0"/>
              <a:t> with, adverse effects of climate change, including climate variability and extremes. </a:t>
            </a:r>
            <a:endParaRPr lang="en-US"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625">
                                            <p:txEl>
                                              <p:pRg st="1" end="1"/>
                                            </p:txEl>
                                          </p:spTgt>
                                        </p:tgtEl>
                                        <p:attrNameLst>
                                          <p:attrName>style.visibility</p:attrName>
                                        </p:attrNameLst>
                                      </p:cBhvr>
                                      <p:to>
                                        <p:strVal val="visible"/>
                                      </p:to>
                                    </p:set>
                                    <p:anim calcmode="lin" valueType="num">
                                      <p:cBhvr additive="base">
                                        <p:cTn id="7" dur="500" fill="hold"/>
                                        <p:tgtEl>
                                          <p:spTgt spid="10486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62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625">
                                            <p:txEl>
                                              <p:pRg st="2" end="2"/>
                                            </p:txEl>
                                          </p:spTgt>
                                        </p:tgtEl>
                                        <p:attrNameLst>
                                          <p:attrName>style.visibility</p:attrName>
                                        </p:attrNameLst>
                                      </p:cBhvr>
                                      <p:to>
                                        <p:strVal val="visible"/>
                                      </p:to>
                                    </p:set>
                                    <p:anim calcmode="lin" valueType="num">
                                      <p:cBhvr additive="base">
                                        <p:cTn id="11" dur="500" fill="hold"/>
                                        <p:tgtEl>
                                          <p:spTgt spid="104862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62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48625">
                                            <p:txEl>
                                              <p:pRg st="3" end="3"/>
                                            </p:txEl>
                                          </p:spTgt>
                                        </p:tgtEl>
                                        <p:attrNameLst>
                                          <p:attrName>style.visibility</p:attrName>
                                        </p:attrNameLst>
                                      </p:cBhvr>
                                      <p:to>
                                        <p:strVal val="visible"/>
                                      </p:to>
                                    </p:set>
                                    <p:anim calcmode="lin" valueType="num">
                                      <p:cBhvr additive="base">
                                        <p:cTn id="17" dur="500" fill="hold"/>
                                        <p:tgtEl>
                                          <p:spTgt spid="104862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862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Title 1"/>
          <p:cNvSpPr>
            <a:spLocks noGrp="1"/>
          </p:cNvSpPr>
          <p:nvPr>
            <p:ph type="title"/>
          </p:nvPr>
        </p:nvSpPr>
        <p:spPr/>
        <p:txBody>
          <a:bodyPr/>
          <a:lstStyle/>
          <a:p>
            <a:endParaRPr lang="en-US"/>
          </a:p>
        </p:txBody>
      </p:sp>
      <p:pic>
        <p:nvPicPr>
          <p:cNvPr id="2097165" name="Picture 2"/>
          <p:cNvPicPr>
            <a:picLocks noGrp="1" noChangeAspect="1" noChangeArrowheads="1"/>
          </p:cNvPicPr>
          <p:nvPr>
            <p:ph sz="quarter" idx="1"/>
          </p:nvPr>
        </p:nvPicPr>
        <p:blipFill>
          <a:blip r:embed="rId2"/>
          <a:srcRect/>
          <a:stretch>
            <a:fillRect/>
          </a:stretch>
        </p:blipFill>
        <p:spPr bwMode="auto">
          <a:xfrm>
            <a:off x="228600" y="0"/>
            <a:ext cx="8915399" cy="6858000"/>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Rectangle 2"/>
          <p:cNvSpPr>
            <a:spLocks noGrp="1" noChangeArrowheads="1"/>
          </p:cNvSpPr>
          <p:nvPr>
            <p:ph type="title"/>
          </p:nvPr>
        </p:nvSpPr>
        <p:spPr>
          <a:xfrm>
            <a:off x="914400" y="274638"/>
            <a:ext cx="7772400" cy="868362"/>
          </a:xfrm>
        </p:spPr>
        <p:txBody>
          <a:bodyPr/>
          <a:lstStyle/>
          <a:p>
            <a:r>
              <a:rPr lang="en-US" b="1" dirty="0" smtClean="0">
                <a:solidFill>
                  <a:schemeClr val="tx1"/>
                </a:solidFill>
              </a:rPr>
              <a:t>Overall vulnerability calculation.</a:t>
            </a:r>
            <a:endParaRPr lang="nl-NL" b="1" dirty="0" smtClean="0">
              <a:solidFill>
                <a:schemeClr val="tx1"/>
              </a:solidFill>
            </a:endParaRPr>
          </a:p>
        </p:txBody>
      </p:sp>
      <p:sp>
        <p:nvSpPr>
          <p:cNvPr id="1048739" name="Rectangle 3"/>
          <p:cNvSpPr>
            <a:spLocks noGrp="1" noChangeArrowheads="1"/>
          </p:cNvSpPr>
          <p:nvPr>
            <p:ph type="body" idx="1"/>
          </p:nvPr>
        </p:nvSpPr>
        <p:spPr>
          <a:xfrm>
            <a:off x="457200" y="1219200"/>
            <a:ext cx="8229600" cy="4800600"/>
          </a:xfrm>
        </p:spPr>
        <p:txBody>
          <a:bodyPr/>
          <a:lstStyle/>
          <a:p>
            <a:r>
              <a:rPr lang="en-US" sz="2000" dirty="0" smtClean="0"/>
              <a:t>The vulnerability indicators, defining the </a:t>
            </a:r>
            <a:r>
              <a:rPr lang="en-US" sz="2000" dirty="0" smtClean="0">
                <a:solidFill>
                  <a:srgbClr val="0000CC"/>
                </a:solidFill>
              </a:rPr>
              <a:t>physical</a:t>
            </a:r>
            <a:r>
              <a:rPr lang="en-US" sz="2000" dirty="0" smtClean="0"/>
              <a:t>, </a:t>
            </a:r>
            <a:r>
              <a:rPr lang="en-US" sz="2000" dirty="0" smtClean="0">
                <a:solidFill>
                  <a:srgbClr val="0000CC"/>
                </a:solidFill>
              </a:rPr>
              <a:t>economic</a:t>
            </a:r>
            <a:r>
              <a:rPr lang="en-US" sz="2000" dirty="0" smtClean="0"/>
              <a:t>, </a:t>
            </a:r>
            <a:r>
              <a:rPr lang="en-US" sz="2000" dirty="0" smtClean="0">
                <a:solidFill>
                  <a:srgbClr val="0000CC"/>
                </a:solidFill>
              </a:rPr>
              <a:t>social</a:t>
            </a:r>
            <a:r>
              <a:rPr lang="en-US" sz="2000" dirty="0" smtClean="0"/>
              <a:t> and </a:t>
            </a:r>
            <a:r>
              <a:rPr lang="en-US" sz="2000" dirty="0" smtClean="0">
                <a:solidFill>
                  <a:srgbClr val="0000CC"/>
                </a:solidFill>
              </a:rPr>
              <a:t>environmental</a:t>
            </a:r>
            <a:r>
              <a:rPr lang="en-US" sz="2000" dirty="0" smtClean="0"/>
              <a:t> vulnerability  can be aggregated and combined into an overall vulnerability value. </a:t>
            </a:r>
          </a:p>
        </p:txBody>
      </p:sp>
      <p:pic>
        <p:nvPicPr>
          <p:cNvPr id="2097166" name="Picture 6" descr="aggregation"/>
          <p:cNvPicPr>
            <a:picLocks noChangeAspect="1" noChangeArrowheads="1"/>
          </p:cNvPicPr>
          <p:nvPr/>
        </p:nvPicPr>
        <p:blipFill>
          <a:blip r:embed="rId2"/>
          <a:srcRect/>
          <a:stretch>
            <a:fillRect/>
          </a:stretch>
        </p:blipFill>
        <p:spPr bwMode="auto">
          <a:xfrm>
            <a:off x="914400" y="2324141"/>
            <a:ext cx="6477000" cy="4305259"/>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Rectangle 2"/>
          <p:cNvSpPr>
            <a:spLocks noGrp="1" noChangeArrowheads="1"/>
          </p:cNvSpPr>
          <p:nvPr>
            <p:ph type="title"/>
          </p:nvPr>
        </p:nvSpPr>
        <p:spPr>
          <a:xfrm>
            <a:off x="228600" y="0"/>
            <a:ext cx="8915400" cy="1143000"/>
          </a:xfrm>
        </p:spPr>
        <p:style>
          <a:lnRef idx="0">
            <a:scrgbClr r="0" g="0" b="0"/>
          </a:lnRef>
          <a:fillRef idx="1002">
            <a:schemeClr val="lt2"/>
          </a:fillRef>
          <a:effectRef idx="0">
            <a:scrgbClr r="0" g="0" b="0"/>
          </a:effectRef>
          <a:fontRef idx="major">
            <a:srgbClr val="000000"/>
          </a:fontRef>
        </p:style>
        <p:txBody>
          <a:bodyPr/>
          <a:lstStyle/>
          <a:p>
            <a:pPr eaLnBrk="1" hangingPunct="1"/>
            <a:r>
              <a:rPr lang="en-GB" b="1" dirty="0" smtClean="0">
                <a:solidFill>
                  <a:schemeClr val="tx1"/>
                </a:solidFill>
              </a:rPr>
              <a:t>Characteristics of vulnerability.</a:t>
            </a:r>
          </a:p>
        </p:txBody>
      </p:sp>
      <p:pic>
        <p:nvPicPr>
          <p:cNvPr id="2097167" name="Picture 4" descr="vuln spheres1"/>
          <p:cNvPicPr>
            <a:picLocks noChangeAspect="1" noChangeArrowheads="1"/>
          </p:cNvPicPr>
          <p:nvPr/>
        </p:nvPicPr>
        <p:blipFill>
          <a:blip r:embed="rId2"/>
          <a:srcRect/>
          <a:stretch>
            <a:fillRect/>
          </a:stretch>
        </p:blipFill>
        <p:spPr bwMode="auto">
          <a:xfrm>
            <a:off x="5508624" y="1447800"/>
            <a:ext cx="3178175" cy="3962400"/>
          </a:xfrm>
          <a:prstGeom prst="rect">
            <a:avLst/>
          </a:prstGeom>
          <a:noFill/>
          <a:ln w="9525">
            <a:noFill/>
            <a:miter lim="800000"/>
            <a:headEnd/>
            <a:tailEnd/>
          </a:ln>
        </p:spPr>
      </p:pic>
      <p:sp>
        <p:nvSpPr>
          <p:cNvPr id="1048741" name="Rectangle 8"/>
          <p:cNvSpPr>
            <a:spLocks noChangeArrowheads="1"/>
          </p:cNvSpPr>
          <p:nvPr/>
        </p:nvSpPr>
        <p:spPr bwMode="auto">
          <a:xfrm>
            <a:off x="7019925" y="5661025"/>
            <a:ext cx="1889125" cy="336550"/>
          </a:xfrm>
          <a:prstGeom prst="rect">
            <a:avLst/>
          </a:prstGeom>
          <a:noFill/>
          <a:ln w="9525">
            <a:noFill/>
            <a:miter lim="800000"/>
            <a:headEnd/>
            <a:tailEnd/>
          </a:ln>
        </p:spPr>
        <p:txBody>
          <a:bodyPr wrap="none" anchor="ctr">
            <a:spAutoFit/>
          </a:bodyPr>
          <a:lstStyle/>
          <a:p>
            <a:pPr algn="ctr"/>
            <a:r>
              <a:rPr lang="en-US" sz="1600" i="1">
                <a:latin typeface="Trebuchet MS" pitchFamily="34" charset="0"/>
              </a:rPr>
              <a:t>(Source: UN-ISDR).</a:t>
            </a:r>
          </a:p>
        </p:txBody>
      </p:sp>
      <p:sp>
        <p:nvSpPr>
          <p:cNvPr id="1048742" name="Rectangle 9"/>
          <p:cNvSpPr>
            <a:spLocks noGrp="1" noChangeArrowheads="1"/>
          </p:cNvSpPr>
          <p:nvPr>
            <p:ph type="body" idx="1"/>
          </p:nvPr>
        </p:nvSpPr>
        <p:spPr>
          <a:xfrm>
            <a:off x="152401" y="1484312"/>
            <a:ext cx="5067300" cy="4916487"/>
          </a:xfrm>
          <a:noFill/>
        </p:spPr>
        <p:txBody>
          <a:bodyPr/>
          <a:lstStyle/>
          <a:p>
            <a:pPr eaLnBrk="1" hangingPunct="1"/>
            <a:r>
              <a:rPr lang="en-US" sz="2400" b="1" dirty="0" smtClean="0"/>
              <a:t>Vulnerability is:</a:t>
            </a:r>
          </a:p>
          <a:p>
            <a:pPr lvl="1" eaLnBrk="1" hangingPunct="1"/>
            <a:r>
              <a:rPr lang="en-US" sz="2000" dirty="0" smtClean="0">
                <a:solidFill>
                  <a:srgbClr val="FF0000"/>
                </a:solidFill>
              </a:rPr>
              <a:t>multi-dimensional </a:t>
            </a:r>
            <a:r>
              <a:rPr lang="en-US" sz="2000" dirty="0" smtClean="0"/>
              <a:t>(e.g. physical, social, economic, environmental, institutional, and human factors define vulnerability);</a:t>
            </a:r>
          </a:p>
          <a:p>
            <a:pPr lvl="1" eaLnBrk="1" hangingPunct="1"/>
            <a:r>
              <a:rPr lang="en-US" sz="2000" dirty="0" smtClean="0">
                <a:solidFill>
                  <a:srgbClr val="FF0000"/>
                </a:solidFill>
              </a:rPr>
              <a:t>dynamic</a:t>
            </a:r>
            <a:r>
              <a:rPr lang="en-US" sz="2000" dirty="0" smtClean="0"/>
              <a:t> i.e. vulnerability  changes over time;  </a:t>
            </a:r>
          </a:p>
          <a:p>
            <a:pPr lvl="1" eaLnBrk="1" hangingPunct="1"/>
            <a:r>
              <a:rPr lang="en-US" sz="2000" dirty="0" smtClean="0">
                <a:solidFill>
                  <a:srgbClr val="FF0000"/>
                </a:solidFill>
              </a:rPr>
              <a:t>scale-dependent</a:t>
            </a:r>
            <a:r>
              <a:rPr lang="en-US" sz="2000" dirty="0" smtClean="0"/>
              <a:t> ( vulnerability can be expressed at different scales from human to  household to  community to country resolution;</a:t>
            </a:r>
          </a:p>
          <a:p>
            <a:pPr lvl="1" eaLnBrk="1" hangingPunct="1"/>
            <a:r>
              <a:rPr lang="en-US" sz="2000" dirty="0" smtClean="0">
                <a:solidFill>
                  <a:srgbClr val="FF0000"/>
                </a:solidFill>
              </a:rPr>
              <a:t>site-specific</a:t>
            </a:r>
            <a:r>
              <a:rPr lang="en-US" sz="2000" dirty="0" smtClean="0"/>
              <a:t>.</a:t>
            </a:r>
            <a:endParaRPr lang="en-GB" sz="2000" dirty="0"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Rectangle 2"/>
          <p:cNvSpPr>
            <a:spLocks noGrp="1" noChangeArrowheads="1"/>
          </p:cNvSpPr>
          <p:nvPr>
            <p:ph type="title"/>
          </p:nvPr>
        </p:nvSpPr>
        <p:spPr>
          <a:xfrm>
            <a:off x="0" y="0"/>
            <a:ext cx="9144000" cy="1143000"/>
          </a:xfrm>
        </p:spPr>
        <p:style>
          <a:lnRef idx="0">
            <a:scrgbClr r="0" g="0" b="0"/>
          </a:lnRef>
          <a:fillRef idx="1002">
            <a:schemeClr val="lt2"/>
          </a:fillRef>
          <a:effectRef idx="0">
            <a:scrgbClr r="0" g="0" b="0"/>
          </a:effectRef>
          <a:fontRef idx="major">
            <a:srgbClr val="000000"/>
          </a:fontRef>
        </p:style>
        <p:txBody>
          <a:bodyPr>
            <a:normAutofit fontScale="90000"/>
          </a:bodyPr>
          <a:lstStyle/>
          <a:p>
            <a:pPr algn="ctr" eaLnBrk="1" hangingPunct="1"/>
            <a:r>
              <a:rPr lang="en-US" sz="3600" b="1" i="1" dirty="0" smtClean="0">
                <a:solidFill>
                  <a:srgbClr val="0000CC"/>
                </a:solidFill>
              </a:rPr>
              <a:t>Vulnerability and Effects of Global Climate Change</a:t>
            </a:r>
            <a:r>
              <a:rPr lang="en-US" sz="3400" b="1" dirty="0" smtClean="0">
                <a:solidFill>
                  <a:schemeClr val="tx1"/>
                </a:solidFill>
              </a:rPr>
              <a:t/>
            </a:r>
            <a:br>
              <a:rPr lang="en-US" sz="3400" b="1" dirty="0" smtClean="0">
                <a:solidFill>
                  <a:schemeClr val="tx1"/>
                </a:solidFill>
              </a:rPr>
            </a:br>
            <a:r>
              <a:rPr lang="en-US" sz="3400" b="1" dirty="0" smtClean="0">
                <a:solidFill>
                  <a:schemeClr val="tx1"/>
                </a:solidFill>
              </a:rPr>
              <a:t>1. </a:t>
            </a:r>
            <a:r>
              <a:rPr lang="en-US" sz="3400" b="1" i="1" dirty="0" smtClean="0">
                <a:solidFill>
                  <a:schemeClr val="tx1"/>
                </a:solidFill>
              </a:rPr>
              <a:t>Melting Ice and Rising Sea Levels</a:t>
            </a:r>
          </a:p>
        </p:txBody>
      </p:sp>
      <p:sp>
        <p:nvSpPr>
          <p:cNvPr id="1048744" name="Rectangle 3"/>
          <p:cNvSpPr>
            <a:spLocks noGrp="1" noChangeArrowheads="1"/>
          </p:cNvSpPr>
          <p:nvPr>
            <p:ph type="body" idx="1"/>
          </p:nvPr>
        </p:nvSpPr>
        <p:spPr>
          <a:xfrm>
            <a:off x="0" y="1143000"/>
            <a:ext cx="9144000" cy="5715000"/>
          </a:xfrm>
        </p:spPr>
        <p:style>
          <a:lnRef idx="0">
            <a:scrgbClr r="0" g="0" b="0"/>
          </a:lnRef>
          <a:fillRef idx="1002">
            <a:schemeClr val="lt1"/>
          </a:fillRef>
          <a:effectRef idx="0">
            <a:scrgbClr r="0" g="0" b="0"/>
          </a:effectRef>
          <a:fontRef idx="major">
            <a:srgbClr val="000000"/>
          </a:fontRef>
        </p:style>
        <p:txBody>
          <a:bodyPr>
            <a:normAutofit lnSpcReduction="10000"/>
          </a:bodyPr>
          <a:lstStyle/>
          <a:p>
            <a:pPr eaLnBrk="1" hangingPunct="1"/>
            <a:r>
              <a:rPr lang="en-US" sz="3600" dirty="0" smtClean="0"/>
              <a:t>Sea level rise caused in 2 ways</a:t>
            </a:r>
          </a:p>
          <a:p>
            <a:pPr lvl="1" eaLnBrk="1" hangingPunct="1"/>
            <a:r>
              <a:rPr lang="en-US" sz="3600" dirty="0" smtClean="0"/>
              <a:t>Thermal Expansion</a:t>
            </a:r>
          </a:p>
          <a:p>
            <a:pPr lvl="2" eaLnBrk="1" hangingPunct="1"/>
            <a:r>
              <a:rPr lang="en-US" sz="3600" dirty="0" smtClean="0"/>
              <a:t>Water expands as it warms</a:t>
            </a:r>
          </a:p>
          <a:p>
            <a:pPr lvl="1" eaLnBrk="1" hangingPunct="1"/>
            <a:r>
              <a:rPr lang="en-US" sz="3600" dirty="0" smtClean="0"/>
              <a:t>Melting of land ice</a:t>
            </a:r>
          </a:p>
          <a:p>
            <a:pPr lvl="2" eaLnBrk="1" hangingPunct="1"/>
            <a:r>
              <a:rPr lang="en-US" sz="3600" dirty="0" smtClean="0"/>
              <a:t>Retreat of glacier and thinning of ice at the poles</a:t>
            </a:r>
          </a:p>
          <a:p>
            <a:pPr eaLnBrk="1" hangingPunct="1"/>
            <a:r>
              <a:rPr lang="en-US" sz="3600" dirty="0" smtClean="0"/>
              <a:t>Melting has positive feedback</a:t>
            </a:r>
          </a:p>
          <a:p>
            <a:pPr lvl="1" eaLnBrk="1" hangingPunct="1"/>
            <a:r>
              <a:rPr lang="en-US" sz="3600" dirty="0" smtClean="0"/>
              <a:t>Increased melting decreases ice, which decreases albedo leading to further warming</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Rectangle 2"/>
          <p:cNvSpPr>
            <a:spLocks noGrp="1" noChangeArrowheads="1"/>
          </p:cNvSpPr>
          <p:nvPr>
            <p:ph type="title"/>
          </p:nvPr>
        </p:nvSpPr>
        <p:spPr>
          <a:xfrm>
            <a:off x="0" y="0"/>
            <a:ext cx="9144000" cy="1417638"/>
          </a:xfrm>
        </p:spPr>
        <p:style>
          <a:lnRef idx="0">
            <a:scrgbClr r="0" g="0" b="0"/>
          </a:lnRef>
          <a:fillRef idx="1002">
            <a:schemeClr val="lt1"/>
          </a:fillRef>
          <a:effectRef idx="0">
            <a:scrgbClr r="0" g="0" b="0"/>
          </a:effectRef>
          <a:fontRef idx="major">
            <a:srgbClr val="000000"/>
          </a:fontRef>
        </p:style>
        <p:txBody>
          <a:bodyPr/>
          <a:lstStyle/>
          <a:p>
            <a:pPr eaLnBrk="1" hangingPunct="1"/>
            <a:r>
              <a:rPr lang="en-US" b="1" dirty="0" smtClean="0">
                <a:solidFill>
                  <a:srgbClr val="0000CC"/>
                </a:solidFill>
              </a:rPr>
              <a:t>Melting Ice and Rising Sea Levels</a:t>
            </a:r>
          </a:p>
        </p:txBody>
      </p:sp>
      <p:sp>
        <p:nvSpPr>
          <p:cNvPr id="1048746" name="Line 6"/>
          <p:cNvSpPr>
            <a:spLocks noChangeShapeType="1"/>
          </p:cNvSpPr>
          <p:nvPr/>
        </p:nvSpPr>
        <p:spPr bwMode="auto">
          <a:xfrm flipH="1">
            <a:off x="4114800" y="2743200"/>
            <a:ext cx="838200" cy="0"/>
          </a:xfrm>
          <a:prstGeom prst="line">
            <a:avLst/>
          </a:prstGeom>
          <a:noFill/>
          <a:ln w="50800">
            <a:solidFill>
              <a:schemeClr val="tx1"/>
            </a:solidFill>
            <a:round/>
            <a:headEnd/>
            <a:tailEnd type="triangle" w="med" len="med"/>
          </a:ln>
        </p:spPr>
        <p:txBody>
          <a:bodyPr/>
          <a:lstStyle/>
          <a:p>
            <a:endParaRPr lang="en-US"/>
          </a:p>
        </p:txBody>
      </p:sp>
      <p:sp>
        <p:nvSpPr>
          <p:cNvPr id="1048747" name="Text Box 7"/>
          <p:cNvSpPr txBox="1">
            <a:spLocks noChangeArrowheads="1"/>
          </p:cNvSpPr>
          <p:nvPr/>
        </p:nvSpPr>
        <p:spPr bwMode="auto">
          <a:xfrm>
            <a:off x="4114800" y="2209800"/>
            <a:ext cx="914400" cy="457200"/>
          </a:xfrm>
          <a:prstGeom prst="rect">
            <a:avLst/>
          </a:prstGeom>
          <a:noFill/>
          <a:ln w="9525">
            <a:noFill/>
            <a:miter lim="800000"/>
            <a:headEnd/>
            <a:tailEnd/>
          </a:ln>
          <a:effectLst/>
        </p:spPr>
        <p:txBody>
          <a:bodyPr>
            <a:spAutoFit/>
          </a:bodyPr>
          <a:lstStyle/>
          <a:p>
            <a:pPr algn="l">
              <a:spcBef>
                <a:spcPct val="50000"/>
              </a:spcBef>
            </a:pPr>
            <a:r>
              <a:rPr lang="en-US" sz="2400">
                <a:effectLst>
                  <a:outerShdw blurRad="38100" dist="38100" dir="2700000" algn="tl">
                    <a:srgbClr val="000000"/>
                  </a:outerShdw>
                </a:effectLst>
              </a:rPr>
              <a:t>1957</a:t>
            </a:r>
          </a:p>
        </p:txBody>
      </p:sp>
      <p:sp>
        <p:nvSpPr>
          <p:cNvPr id="1048748" name="Text Box 8"/>
          <p:cNvSpPr txBox="1">
            <a:spLocks noChangeArrowheads="1"/>
          </p:cNvSpPr>
          <p:nvPr/>
        </p:nvSpPr>
        <p:spPr bwMode="auto">
          <a:xfrm>
            <a:off x="4114800" y="3733800"/>
            <a:ext cx="914400" cy="457200"/>
          </a:xfrm>
          <a:prstGeom prst="rect">
            <a:avLst/>
          </a:prstGeom>
          <a:noFill/>
          <a:ln w="9525">
            <a:noFill/>
            <a:miter lim="800000"/>
            <a:headEnd/>
            <a:tailEnd/>
          </a:ln>
          <a:effectLst/>
        </p:spPr>
        <p:txBody>
          <a:bodyPr>
            <a:spAutoFit/>
          </a:bodyPr>
          <a:lstStyle/>
          <a:p>
            <a:pPr algn="l">
              <a:spcBef>
                <a:spcPct val="50000"/>
              </a:spcBef>
            </a:pPr>
            <a:r>
              <a:rPr lang="en-US" sz="2400">
                <a:effectLst>
                  <a:outerShdw blurRad="38100" dist="38100" dir="2700000" algn="tl">
                    <a:srgbClr val="000000"/>
                  </a:outerShdw>
                </a:effectLst>
              </a:rPr>
              <a:t>1998</a:t>
            </a:r>
          </a:p>
        </p:txBody>
      </p:sp>
      <p:sp>
        <p:nvSpPr>
          <p:cNvPr id="1048749" name="Line 9"/>
          <p:cNvSpPr>
            <a:spLocks noChangeShapeType="1"/>
          </p:cNvSpPr>
          <p:nvPr/>
        </p:nvSpPr>
        <p:spPr bwMode="auto">
          <a:xfrm>
            <a:off x="4191000" y="4267200"/>
            <a:ext cx="762000" cy="0"/>
          </a:xfrm>
          <a:prstGeom prst="line">
            <a:avLst/>
          </a:prstGeom>
          <a:noFill/>
          <a:ln w="50800">
            <a:solidFill>
              <a:schemeClr val="tx1"/>
            </a:solidFill>
            <a:round/>
            <a:headEnd/>
            <a:tailEnd type="triangle" w="med" len="med"/>
          </a:ln>
        </p:spPr>
        <p:txBody>
          <a:bodyPr/>
          <a:lstStyle/>
          <a:p>
            <a:endParaRPr lang="en-US"/>
          </a:p>
        </p:txBody>
      </p:sp>
      <p:pic>
        <p:nvPicPr>
          <p:cNvPr id="2097168" name="Picture 10" descr="figure 21-6a"/>
          <p:cNvPicPr>
            <a:picLocks noChangeAspect="1" noChangeArrowheads="1"/>
          </p:cNvPicPr>
          <p:nvPr/>
        </p:nvPicPr>
        <p:blipFill>
          <a:blip r:embed="rId2"/>
          <a:srcRect/>
          <a:stretch>
            <a:fillRect/>
          </a:stretch>
        </p:blipFill>
        <p:spPr bwMode="auto">
          <a:xfrm>
            <a:off x="685800" y="1600200"/>
            <a:ext cx="3232150" cy="4876800"/>
          </a:xfrm>
          <a:prstGeom prst="rect">
            <a:avLst/>
          </a:prstGeom>
          <a:noFill/>
          <a:ln w="9525">
            <a:noFill/>
            <a:miter lim="800000"/>
            <a:headEnd/>
            <a:tailEnd/>
          </a:ln>
        </p:spPr>
      </p:pic>
      <p:pic>
        <p:nvPicPr>
          <p:cNvPr id="2097169" name="Picture 11" descr="figure 21-6b"/>
          <p:cNvPicPr>
            <a:picLocks noChangeAspect="1" noChangeArrowheads="1"/>
          </p:cNvPicPr>
          <p:nvPr/>
        </p:nvPicPr>
        <p:blipFill>
          <a:blip r:embed="rId3"/>
          <a:srcRect/>
          <a:stretch>
            <a:fillRect/>
          </a:stretch>
        </p:blipFill>
        <p:spPr bwMode="auto">
          <a:xfrm>
            <a:off x="5183188" y="1600200"/>
            <a:ext cx="3198812" cy="48768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Rectangle 3"/>
          <p:cNvSpPr>
            <a:spLocks noGrp="1" noChangeArrowheads="1"/>
          </p:cNvSpPr>
          <p:nvPr>
            <p:ph type="body" idx="1"/>
          </p:nvPr>
        </p:nvSpPr>
        <p:spPr>
          <a:xfrm>
            <a:off x="228600" y="1371600"/>
            <a:ext cx="8915400" cy="1447800"/>
          </a:xfrm>
        </p:spPr>
        <p:txBody>
          <a:bodyPr/>
          <a:lstStyle/>
          <a:p>
            <a:pPr eaLnBrk="1" hangingPunct="1">
              <a:lnSpc>
                <a:spcPct val="90000"/>
              </a:lnSpc>
            </a:pPr>
            <a:r>
              <a:rPr lang="en-US" dirty="0" smtClean="0"/>
              <a:t>Some areas will get more water, some areas will have greater droughts</a:t>
            </a:r>
          </a:p>
          <a:p>
            <a:pPr lvl="1" eaLnBrk="1" hangingPunct="1">
              <a:lnSpc>
                <a:spcPct val="90000"/>
              </a:lnSpc>
            </a:pPr>
            <a:r>
              <a:rPr lang="en-US" dirty="0" smtClean="0"/>
              <a:t>Ex: Hurricanes will likely get stronger</a:t>
            </a:r>
          </a:p>
        </p:txBody>
      </p:sp>
      <p:sp>
        <p:nvSpPr>
          <p:cNvPr id="1048751" name="Rectangle 4"/>
          <p:cNvSpPr>
            <a:spLocks noGrp="1" noChangeArrowheads="1"/>
          </p:cNvSpPr>
          <p:nvPr>
            <p:ph type="title"/>
          </p:nvPr>
        </p:nvSpPr>
        <p:spPr>
          <a:xfrm>
            <a:off x="228600" y="76200"/>
            <a:ext cx="8915400" cy="1219200"/>
          </a:xfrm>
        </p:spPr>
        <p:txBody>
          <a:bodyPr/>
          <a:lstStyle/>
          <a:p>
            <a:pPr algn="ctr" eaLnBrk="1" hangingPunct="1"/>
            <a:r>
              <a:rPr lang="en-US" sz="3600" i="1" dirty="0" smtClean="0">
                <a:solidFill>
                  <a:srgbClr val="0000CC"/>
                </a:solidFill>
              </a:rPr>
              <a:t>Effects of Global Climate Change</a:t>
            </a:r>
            <a:r>
              <a:rPr lang="en-US" sz="2800" dirty="0" smtClean="0">
                <a:solidFill>
                  <a:schemeClr val="tx1"/>
                </a:solidFill>
              </a:rPr>
              <a:t/>
            </a:r>
            <a:br>
              <a:rPr lang="en-US" sz="2800" dirty="0" smtClean="0">
                <a:solidFill>
                  <a:schemeClr val="tx1"/>
                </a:solidFill>
              </a:rPr>
            </a:br>
            <a:r>
              <a:rPr lang="en-US" sz="2800" b="1" dirty="0" smtClean="0">
                <a:solidFill>
                  <a:schemeClr val="tx1"/>
                </a:solidFill>
              </a:rPr>
              <a:t>2. </a:t>
            </a:r>
            <a:r>
              <a:rPr lang="en-US" sz="2800" b="1" i="1" dirty="0" smtClean="0">
                <a:solidFill>
                  <a:schemeClr val="tx1"/>
                </a:solidFill>
              </a:rPr>
              <a:t>Changing Precipitation Patterns</a:t>
            </a:r>
          </a:p>
        </p:txBody>
      </p:sp>
      <p:pic>
        <p:nvPicPr>
          <p:cNvPr id="2097170" name="Picture 6" descr="figure 21-8"/>
          <p:cNvPicPr>
            <a:picLocks noChangeAspect="1" noChangeArrowheads="1"/>
          </p:cNvPicPr>
          <p:nvPr/>
        </p:nvPicPr>
        <p:blipFill>
          <a:blip r:embed="rId2"/>
          <a:srcRect/>
          <a:stretch>
            <a:fillRect/>
          </a:stretch>
        </p:blipFill>
        <p:spPr bwMode="auto">
          <a:xfrm>
            <a:off x="533400" y="2590800"/>
            <a:ext cx="8001000" cy="409257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Rectangle 2"/>
          <p:cNvSpPr>
            <a:spLocks noGrp="1" noChangeArrowheads="1"/>
          </p:cNvSpPr>
          <p:nvPr>
            <p:ph type="title"/>
          </p:nvPr>
        </p:nvSpPr>
        <p:spPr>
          <a:xfrm>
            <a:off x="0" y="1"/>
            <a:ext cx="9144000" cy="1219200"/>
          </a:xfrm>
        </p:spPr>
        <p:style>
          <a:lnRef idx="0">
            <a:scrgbClr r="0" g="0" b="0"/>
          </a:lnRef>
          <a:fillRef idx="1002">
            <a:schemeClr val="lt2"/>
          </a:fillRef>
          <a:effectRef idx="0">
            <a:scrgbClr r="0" g="0" b="0"/>
          </a:effectRef>
          <a:fontRef idx="major">
            <a:srgbClr val="000000"/>
          </a:fontRef>
        </p:style>
        <p:txBody>
          <a:bodyPr/>
          <a:lstStyle/>
          <a:p>
            <a:pPr eaLnBrk="1" hangingPunct="1"/>
            <a:r>
              <a:rPr lang="en-US" sz="3400" b="1" dirty="0" smtClean="0">
                <a:solidFill>
                  <a:schemeClr val="tx1"/>
                </a:solidFill>
              </a:rPr>
              <a:t>3. Effects on Human Health</a:t>
            </a:r>
          </a:p>
        </p:txBody>
      </p:sp>
      <p:sp>
        <p:nvSpPr>
          <p:cNvPr id="1048753" name="Rectangle 3"/>
          <p:cNvSpPr>
            <a:spLocks noGrp="1" noChangeArrowheads="1"/>
          </p:cNvSpPr>
          <p:nvPr>
            <p:ph type="body" idx="1"/>
          </p:nvPr>
        </p:nvSpPr>
        <p:spPr>
          <a:xfrm>
            <a:off x="533400" y="1219200"/>
            <a:ext cx="8153400" cy="685800"/>
          </a:xfrm>
        </p:spPr>
        <p:txBody>
          <a:bodyPr>
            <a:normAutofit/>
          </a:bodyPr>
          <a:lstStyle/>
          <a:p>
            <a:pPr eaLnBrk="1" hangingPunct="1"/>
            <a:r>
              <a:rPr lang="en-US" dirty="0" smtClean="0">
                <a:solidFill>
                  <a:srgbClr val="0000CC"/>
                </a:solidFill>
              </a:rPr>
              <a:t>Increased number of heat-related illnesses and deaths</a:t>
            </a:r>
          </a:p>
        </p:txBody>
      </p:sp>
      <p:pic>
        <p:nvPicPr>
          <p:cNvPr id="2097171" name="Picture 5" descr="table 21-2"/>
          <p:cNvPicPr>
            <a:picLocks noChangeAspect="1" noChangeArrowheads="1"/>
          </p:cNvPicPr>
          <p:nvPr/>
        </p:nvPicPr>
        <p:blipFill>
          <a:blip r:embed="rId2"/>
          <a:srcRect t="11601"/>
          <a:stretch>
            <a:fillRect/>
          </a:stretch>
        </p:blipFill>
        <p:spPr bwMode="auto">
          <a:xfrm>
            <a:off x="152400" y="1981200"/>
            <a:ext cx="8991600" cy="48768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Rectangle 2"/>
          <p:cNvSpPr>
            <a:spLocks noGrp="1" noChangeArrowheads="1"/>
          </p:cNvSpPr>
          <p:nvPr>
            <p:ph type="title"/>
          </p:nvPr>
        </p:nvSpPr>
        <p:spPr>
          <a:xfrm>
            <a:off x="0" y="0"/>
            <a:ext cx="9144000" cy="762000"/>
          </a:xfrm>
        </p:spPr>
        <p:style>
          <a:lnRef idx="0">
            <a:scrgbClr r="0" g="0" b="0"/>
          </a:lnRef>
          <a:fillRef idx="1002">
            <a:schemeClr val="lt2"/>
          </a:fillRef>
          <a:effectRef idx="0">
            <a:scrgbClr r="0" g="0" b="0"/>
          </a:effectRef>
          <a:fontRef idx="major">
            <a:srgbClr val="000000"/>
          </a:fontRef>
        </p:style>
        <p:txBody>
          <a:bodyPr/>
          <a:lstStyle/>
          <a:p>
            <a:pPr eaLnBrk="1" hangingPunct="1"/>
            <a:r>
              <a:rPr lang="en-US" b="1" i="1" dirty="0" smtClean="0">
                <a:solidFill>
                  <a:srgbClr val="0000CC"/>
                </a:solidFill>
              </a:rPr>
              <a:t>4. Effects on Agriculture</a:t>
            </a:r>
          </a:p>
        </p:txBody>
      </p:sp>
      <p:sp>
        <p:nvSpPr>
          <p:cNvPr id="1048755" name="Rectangle 3"/>
          <p:cNvSpPr>
            <a:spLocks noGrp="1" noChangeArrowheads="1"/>
          </p:cNvSpPr>
          <p:nvPr>
            <p:ph type="body" idx="1"/>
          </p:nvPr>
        </p:nvSpPr>
        <p:spPr>
          <a:xfrm>
            <a:off x="0" y="762000"/>
            <a:ext cx="9144000" cy="6096000"/>
          </a:xfrm>
        </p:spPr>
        <p:style>
          <a:lnRef idx="0">
            <a:scrgbClr r="0" g="0" b="0"/>
          </a:lnRef>
          <a:fillRef idx="1002">
            <a:schemeClr val="lt1"/>
          </a:fillRef>
          <a:effectRef idx="0">
            <a:scrgbClr r="0" g="0" b="0"/>
          </a:effectRef>
          <a:fontRef idx="major">
            <a:srgbClr val="000000"/>
          </a:fontRef>
        </p:style>
        <p:txBody>
          <a:bodyPr>
            <a:normAutofit fontScale="92500" lnSpcReduction="10000"/>
          </a:bodyPr>
          <a:lstStyle/>
          <a:p>
            <a:pPr eaLnBrk="1" hangingPunct="1">
              <a:lnSpc>
                <a:spcPct val="150000"/>
              </a:lnSpc>
            </a:pPr>
            <a:r>
              <a:rPr lang="en-US" sz="2800" dirty="0" smtClean="0"/>
              <a:t>It is difficult to anticipate impact of climate change on agriculture</a:t>
            </a:r>
          </a:p>
          <a:p>
            <a:pPr lvl="1" eaLnBrk="1" hangingPunct="1">
              <a:lnSpc>
                <a:spcPct val="150000"/>
              </a:lnSpc>
            </a:pPr>
            <a:r>
              <a:rPr lang="en-US" dirty="0" smtClean="0"/>
              <a:t>Productivity will increase in some areas and decrease in others</a:t>
            </a:r>
          </a:p>
          <a:p>
            <a:pPr eaLnBrk="1" hangingPunct="1">
              <a:lnSpc>
                <a:spcPct val="150000"/>
              </a:lnSpc>
            </a:pPr>
            <a:r>
              <a:rPr lang="en-US" sz="2800" dirty="0" smtClean="0"/>
              <a:t>Rise in sea level will inundate flood plains and river valleys (lush farmland)</a:t>
            </a:r>
          </a:p>
          <a:p>
            <a:pPr eaLnBrk="1" hangingPunct="1">
              <a:lnSpc>
                <a:spcPct val="150000"/>
              </a:lnSpc>
            </a:pPr>
            <a:r>
              <a:rPr lang="en-US" sz="2800" dirty="0" smtClean="0"/>
              <a:t>Effect on pests is unknown</a:t>
            </a:r>
          </a:p>
          <a:p>
            <a:pPr eaLnBrk="1" hangingPunct="1">
              <a:lnSpc>
                <a:spcPct val="150000"/>
              </a:lnSpc>
            </a:pPr>
            <a:r>
              <a:rPr lang="en-US" sz="2800" dirty="0" smtClean="0"/>
              <a:t>Warmer temperatures will decrease soil moisture- requiring more irrigation</a:t>
            </a:r>
          </a:p>
          <a:p>
            <a:pPr eaLnBrk="1" hangingPunct="1">
              <a:lnSpc>
                <a:spcPct val="150000"/>
              </a:lnSpc>
            </a:pPr>
            <a:r>
              <a:rPr lang="en-US" sz="2800" dirty="0" smtClean="0"/>
              <a:t>Location (i.e. elevation and altitude) where certain crops can be grown may have to change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Content Placeholder 2"/>
          <p:cNvSpPr>
            <a:spLocks noGrp="1"/>
          </p:cNvSpPr>
          <p:nvPr>
            <p:ph sz="quarter" idx="1"/>
          </p:nvPr>
        </p:nvSpPr>
        <p:spPr>
          <a:xfrm>
            <a:off x="0" y="1447800"/>
            <a:ext cx="9144000" cy="5410200"/>
          </a:xfrm>
        </p:spPr>
        <p:style>
          <a:lnRef idx="1">
            <a:schemeClr val="accent1"/>
          </a:lnRef>
          <a:fillRef idx="2">
            <a:schemeClr val="accent1"/>
          </a:fillRef>
          <a:effectRef idx="1">
            <a:schemeClr val="accent1"/>
          </a:effectRef>
          <a:fontRef idx="minor">
            <a:schemeClr val="dk1"/>
          </a:fontRef>
        </p:style>
        <p:txBody>
          <a:bodyPr>
            <a:normAutofit/>
          </a:bodyPr>
          <a:lstStyle/>
          <a:p>
            <a:pPr>
              <a:buClrTx/>
              <a:buFont typeface="Perpetua" pitchFamily="18" charset="0"/>
              <a:buChar char="*"/>
            </a:pPr>
            <a:r>
              <a:rPr lang="en-US" sz="3600" dirty="0" smtClean="0"/>
              <a:t>Climate related hazard in Ethiopia include </a:t>
            </a:r>
          </a:p>
          <a:p>
            <a:pPr lvl="1">
              <a:buClrTx/>
              <a:buFont typeface="Perpetua" pitchFamily="18" charset="0"/>
              <a:buChar char="*"/>
            </a:pPr>
            <a:r>
              <a:rPr lang="en-US" sz="3400" dirty="0" smtClean="0"/>
              <a:t>drought, </a:t>
            </a:r>
          </a:p>
          <a:p>
            <a:pPr lvl="1">
              <a:buClrTx/>
              <a:buFont typeface="Perpetua" pitchFamily="18" charset="0"/>
              <a:buChar char="*"/>
            </a:pPr>
            <a:r>
              <a:rPr lang="en-US" sz="3400" dirty="0" smtClean="0"/>
              <a:t>flood (heavy rain), </a:t>
            </a:r>
          </a:p>
          <a:p>
            <a:pPr lvl="1">
              <a:buClrTx/>
              <a:buFont typeface="Perpetua" pitchFamily="18" charset="0"/>
              <a:buChar char="*"/>
            </a:pPr>
            <a:r>
              <a:rPr lang="en-US" sz="3400" dirty="0" smtClean="0"/>
              <a:t>strong wind and frost, </a:t>
            </a:r>
          </a:p>
          <a:p>
            <a:pPr lvl="1">
              <a:buClrTx/>
              <a:buFont typeface="Perpetua" pitchFamily="18" charset="0"/>
              <a:buChar char="*"/>
            </a:pPr>
            <a:r>
              <a:rPr lang="en-US" sz="3400" dirty="0" smtClean="0"/>
              <a:t>heat wave (high temperature), </a:t>
            </a:r>
          </a:p>
          <a:p>
            <a:pPr lvl="1">
              <a:buClrTx/>
              <a:buFont typeface="Perpetua" pitchFamily="18" charset="0"/>
              <a:buChar char="*"/>
            </a:pPr>
            <a:r>
              <a:rPr lang="en-US" sz="3400" dirty="0" smtClean="0"/>
              <a:t>lighting e.t.c</a:t>
            </a:r>
            <a:endParaRPr lang="en-US" sz="3400" dirty="0"/>
          </a:p>
        </p:txBody>
      </p:sp>
      <p:sp>
        <p:nvSpPr>
          <p:cNvPr id="1048757" name="Title 1"/>
          <p:cNvSpPr>
            <a:spLocks noGrp="1"/>
          </p:cNvSpPr>
          <p:nvPr>
            <p:ph type="title"/>
          </p:nvPr>
        </p:nvSpPr>
        <p:spPr>
          <a:xfrm>
            <a:off x="0" y="0"/>
            <a:ext cx="9144000" cy="1417638"/>
          </a:xfrm>
        </p:spPr>
        <p:style>
          <a:lnRef idx="0">
            <a:scrgbClr r="0" g="0" b="0"/>
          </a:lnRef>
          <a:fillRef idx="1002">
            <a:schemeClr val="lt1"/>
          </a:fillRef>
          <a:effectRef idx="0">
            <a:scrgbClr r="0" g="0" b="0"/>
          </a:effectRef>
          <a:fontRef idx="major">
            <a:srgbClr val="000000"/>
          </a:fontRef>
        </p:style>
        <p:txBody>
          <a:bodyPr>
            <a:normAutofit fontScale="90000"/>
          </a:bodyPr>
          <a:lstStyle/>
          <a:p>
            <a:pPr algn="ctr"/>
            <a:r>
              <a:rPr lang="en-US" b="1" dirty="0" smtClean="0">
                <a:solidFill>
                  <a:schemeClr val="tx1"/>
                </a:solidFill>
              </a:rPr>
              <a:t/>
            </a:r>
            <a:br>
              <a:rPr lang="en-US" b="1" dirty="0" smtClean="0">
                <a:solidFill>
                  <a:schemeClr val="tx1"/>
                </a:solidFill>
              </a:rPr>
            </a:br>
            <a:r>
              <a:rPr lang="en-US" b="1" dirty="0" smtClean="0">
                <a:solidFill>
                  <a:schemeClr val="tx1"/>
                </a:solidFill>
              </a:rPr>
              <a:t/>
            </a:r>
            <a:br>
              <a:rPr lang="en-US" b="1" dirty="0" smtClean="0">
                <a:solidFill>
                  <a:schemeClr val="tx1"/>
                </a:solidFill>
              </a:rPr>
            </a:br>
            <a:r>
              <a:rPr lang="en-US" b="1" dirty="0" smtClean="0">
                <a:solidFill>
                  <a:schemeClr val="tx1"/>
                </a:solidFill>
              </a:rPr>
              <a:t>Potential Impact of Climate Change and Variability in Ethiopia</a:t>
            </a:r>
            <a:r>
              <a:rPr lang="en-US" dirty="0" smtClean="0">
                <a:solidFill>
                  <a:schemeClr val="tx1"/>
                </a:solidFill>
              </a:rPr>
              <a:t> </a:t>
            </a:r>
            <a:endParaRPr lang="en-US"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Title 7"/>
          <p:cNvSpPr>
            <a:spLocks noGrp="1"/>
          </p:cNvSpPr>
          <p:nvPr>
            <p:ph type="title"/>
          </p:nvPr>
        </p:nvSpPr>
        <p:spPr>
          <a:xfrm>
            <a:off x="0" y="0"/>
            <a:ext cx="9144000" cy="990600"/>
          </a:xfrm>
        </p:spPr>
        <p:style>
          <a:lnRef idx="0">
            <a:scrgbClr r="0" g="0" b="0"/>
          </a:lnRef>
          <a:fillRef idx="1002">
            <a:schemeClr val="lt1"/>
          </a:fillRef>
          <a:effectRef idx="0">
            <a:scrgbClr r="0" g="0" b="0"/>
          </a:effectRef>
          <a:fontRef idx="major">
            <a:srgbClr val="000000"/>
          </a:fontRef>
        </p:style>
        <p:txBody>
          <a:bodyPr>
            <a:normAutofit/>
          </a:bodyPr>
          <a:lstStyle/>
          <a:p>
            <a:r>
              <a:rPr lang="en-US" sz="3200" b="1" dirty="0" smtClean="0">
                <a:solidFill>
                  <a:srgbClr val="0000FF"/>
                </a:solidFill>
              </a:rPr>
              <a:t>Impact of Climate Change and Variability cont…</a:t>
            </a:r>
            <a:endParaRPr lang="en-US" sz="3200" dirty="0">
              <a:solidFill>
                <a:srgbClr val="0000FF"/>
              </a:solidFill>
            </a:endParaRPr>
          </a:p>
        </p:txBody>
      </p:sp>
      <p:sp>
        <p:nvSpPr>
          <p:cNvPr id="1048759" name="Content Placeholder 3"/>
          <p:cNvSpPr txBox="1"/>
          <p:nvPr/>
        </p:nvSpPr>
        <p:spPr>
          <a:xfrm>
            <a:off x="0" y="1143000"/>
            <a:ext cx="9144000" cy="5715000"/>
          </a:xfrm>
          <a:prstGeom prst="rect">
            <a:avLst/>
          </a:prstGeom>
        </p:spPr>
        <p:style>
          <a:lnRef idx="0">
            <a:scrgbClr r="0" g="0" b="0"/>
          </a:lnRef>
          <a:fillRef idx="1002">
            <a:schemeClr val="lt1"/>
          </a:fillRef>
          <a:effectRef idx="0">
            <a:scrgbClr r="0" g="0" b="0"/>
          </a:effectRef>
          <a:fontRef idx="major">
            <a:srgbClr val="000000"/>
          </a:fontRef>
        </p:style>
        <p:txBody>
          <a:bodyPr>
            <a:normAutofit lnSpcReduction="10000"/>
          </a:bodyPr>
          <a:lstStyle/>
          <a:p>
            <a:pPr marL="274320" marR="0" lvl="0" indent="-274320" algn="l" defTabSz="914400" rtl="0" eaLnBrk="1" fontAlgn="auto" latinLnBrk="0" hangingPunct="1">
              <a:lnSpc>
                <a:spcPct val="100000"/>
              </a:lnSpc>
              <a:spcBef>
                <a:spcPts val="580"/>
              </a:spcBef>
              <a:spcAft>
                <a:spcPts val="0"/>
              </a:spcAft>
              <a:buSzPct val="85000"/>
              <a:buFont typeface="Perpetua" pitchFamily="18" charset="0"/>
              <a:buChar char="*"/>
            </a:pPr>
            <a:r>
              <a:rPr kumimoji="0" lang="en-US" sz="3200" i="0" u="none" strike="noStrike" kern="1200" cap="none" spc="0" normalizeH="0" baseline="0" noProof="0" dirty="0" smtClean="0">
                <a:ln>
                  <a:noFill/>
                </a:ln>
                <a:effectLst/>
                <a:uLnTx/>
                <a:uFillTx/>
                <a:latin typeface="+mn-lt"/>
                <a:ea typeface="+mn-ea"/>
                <a:cs typeface="+mn-cs"/>
              </a:rPr>
              <a:t>The major adverse impact of climate variability in Ethiopia includes:</a:t>
            </a:r>
          </a:p>
          <a:p>
            <a:pPr marL="514350" indent="-514350">
              <a:spcBef>
                <a:spcPts val="580"/>
              </a:spcBef>
              <a:buSzPct val="85000"/>
              <a:buFont typeface="+mj-lt"/>
              <a:buAutoNum type="arabicParenR"/>
            </a:pPr>
            <a:r>
              <a:rPr kumimoji="0" lang="en-US" sz="3200" i="0" u="none" strike="noStrike" kern="1200" cap="none" spc="0" normalizeH="0" baseline="0" noProof="0" dirty="0" smtClean="0">
                <a:ln>
                  <a:noFill/>
                </a:ln>
                <a:solidFill>
                  <a:srgbClr val="C00000"/>
                </a:solidFill>
                <a:effectLst/>
                <a:uLnTx/>
                <a:uFillTx/>
                <a:latin typeface="+mn-lt"/>
                <a:ea typeface="+mn-ea"/>
                <a:cs typeface="+mn-cs"/>
              </a:rPr>
              <a:t>drought </a:t>
            </a:r>
          </a:p>
          <a:p>
            <a:pPr marL="971550" lvl="1" indent="-514350">
              <a:spcBef>
                <a:spcPts val="580"/>
              </a:spcBef>
              <a:buSzPct val="85000"/>
              <a:buFont typeface="Times New Roman" pitchFamily="18" charset="0"/>
              <a:buChar char="*"/>
            </a:pPr>
            <a:r>
              <a:rPr lang="en-US" sz="3200" i="1" dirty="0" smtClean="0">
                <a:latin typeface="Times New Roman" pitchFamily="18" charset="0"/>
                <a:cs typeface="Times New Roman" pitchFamily="18" charset="0"/>
              </a:rPr>
              <a:t>Food insecurity arising from occurrence of drought and flood</a:t>
            </a:r>
            <a:endParaRPr kumimoji="0" lang="en-US" sz="3200" i="1" u="none" strike="noStrike" kern="1200" cap="none" spc="0" normalizeH="0" baseline="0" noProof="0" dirty="0" smtClean="0">
              <a:ln>
                <a:noFill/>
              </a:ln>
              <a:effectLst/>
              <a:uLnTx/>
              <a:uFillTx/>
              <a:latin typeface="Times New Roman" pitchFamily="18" charset="0"/>
              <a:ea typeface="+mn-ea"/>
              <a:cs typeface="Times New Roman" pitchFamily="18" charset="0"/>
            </a:endParaRPr>
          </a:p>
          <a:p>
            <a:pPr marL="731520" lvl="1" indent="-274320">
              <a:spcBef>
                <a:spcPts val="580"/>
              </a:spcBef>
              <a:buSzPct val="85000"/>
              <a:buFont typeface="Perpetua" pitchFamily="18" charset="0"/>
              <a:buChar char="*"/>
            </a:pPr>
            <a:r>
              <a:rPr lang="en-US" sz="3200" i="1" dirty="0" smtClean="0">
                <a:latin typeface="Times New Roman" pitchFamily="18" charset="0"/>
                <a:cs typeface="Times New Roman" pitchFamily="18" charset="0"/>
              </a:rPr>
              <a:t>In Africa between </a:t>
            </a:r>
            <a:r>
              <a:rPr lang="en-US" sz="3200" i="1" dirty="0" smtClean="0">
                <a:solidFill>
                  <a:srgbClr val="C00000"/>
                </a:solidFill>
                <a:latin typeface="Times New Roman" pitchFamily="18" charset="0"/>
                <a:cs typeface="Times New Roman" pitchFamily="18" charset="0"/>
              </a:rPr>
              <a:t>75-250</a:t>
            </a:r>
            <a:r>
              <a:rPr lang="en-US" sz="3200" i="1" dirty="0" smtClean="0">
                <a:latin typeface="Times New Roman" pitchFamily="18" charset="0"/>
                <a:cs typeface="Times New Roman" pitchFamily="18" charset="0"/>
              </a:rPr>
              <a:t> million and </a:t>
            </a:r>
            <a:r>
              <a:rPr lang="en-US" sz="3200" i="1" dirty="0" smtClean="0">
                <a:solidFill>
                  <a:srgbClr val="C00000"/>
                </a:solidFill>
                <a:latin typeface="Times New Roman" pitchFamily="18" charset="0"/>
                <a:cs typeface="Times New Roman" pitchFamily="18" charset="0"/>
              </a:rPr>
              <a:t>350-600</a:t>
            </a:r>
            <a:r>
              <a:rPr lang="en-US" sz="3200" i="1" dirty="0" smtClean="0">
                <a:latin typeface="Times New Roman" pitchFamily="18" charset="0"/>
                <a:cs typeface="Times New Roman" pitchFamily="18" charset="0"/>
              </a:rPr>
              <a:t> million people will be under water stress by the </a:t>
            </a:r>
            <a:r>
              <a:rPr lang="en-US" sz="3200" i="1" dirty="0" smtClean="0">
                <a:solidFill>
                  <a:srgbClr val="C00000"/>
                </a:solidFill>
                <a:latin typeface="Times New Roman" pitchFamily="18" charset="0"/>
                <a:cs typeface="Times New Roman" pitchFamily="18" charset="0"/>
              </a:rPr>
              <a:t>2020s</a:t>
            </a:r>
            <a:r>
              <a:rPr lang="en-US" sz="3200" i="1" dirty="0" smtClean="0">
                <a:latin typeface="Times New Roman" pitchFamily="18" charset="0"/>
                <a:cs typeface="Times New Roman" pitchFamily="18" charset="0"/>
              </a:rPr>
              <a:t> and 2050s, respectively.</a:t>
            </a:r>
          </a:p>
          <a:p>
            <a:pPr marL="731520" lvl="1" indent="-274320">
              <a:spcBef>
                <a:spcPts val="580"/>
              </a:spcBef>
              <a:buSzPct val="85000"/>
              <a:buFont typeface="Perpetua" pitchFamily="18" charset="0"/>
              <a:buChar char="*"/>
            </a:pPr>
            <a:r>
              <a:rPr lang="en-US" sz="3200" i="1" dirty="0" smtClean="0">
                <a:latin typeface="Times New Roman" pitchFamily="18" charset="0"/>
                <a:cs typeface="Times New Roman" pitchFamily="18" charset="0"/>
              </a:rPr>
              <a:t>Climate change is predicted to reduce the area of land suitable for rainfed agriculture by an average of </a:t>
            </a:r>
            <a:r>
              <a:rPr lang="en-US" sz="3200" i="1" dirty="0" smtClean="0">
                <a:solidFill>
                  <a:srgbClr val="C00000"/>
                </a:solidFill>
                <a:latin typeface="Times New Roman" pitchFamily="18" charset="0"/>
                <a:cs typeface="Times New Roman" pitchFamily="18" charset="0"/>
              </a:rPr>
              <a:t>6%,</a:t>
            </a:r>
            <a:r>
              <a:rPr lang="en-US" sz="3200" i="1" dirty="0" smtClean="0">
                <a:latin typeface="Times New Roman" pitchFamily="18" charset="0"/>
                <a:cs typeface="Times New Roman" pitchFamily="18" charset="0"/>
              </a:rPr>
              <a:t> and reduce total agricultural GDP by </a:t>
            </a:r>
            <a:r>
              <a:rPr lang="en-US" sz="3200" i="1" dirty="0" smtClean="0">
                <a:solidFill>
                  <a:srgbClr val="C00000"/>
                </a:solidFill>
                <a:latin typeface="Times New Roman" pitchFamily="18" charset="0"/>
                <a:cs typeface="Times New Roman" pitchFamily="18" charset="0"/>
              </a:rPr>
              <a:t>2 to 9%</a:t>
            </a:r>
            <a:r>
              <a:rPr lang="en-US" sz="3200" i="1" dirty="0" smtClean="0">
                <a:latin typeface="Times New Roman" pitchFamily="18" charset="0"/>
                <a:cs typeface="Times New Roman" pitchFamily="18" charset="0"/>
              </a:rPr>
              <a:t> </a:t>
            </a:r>
            <a:endParaRPr kumimoji="0" lang="en-US" sz="3200" i="1" u="none" strike="noStrike" kern="1200" cap="none" spc="0" normalizeH="0" baseline="0" noProof="0" dirty="0">
              <a:ln>
                <a:noFill/>
              </a:ln>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759">
                                            <p:txEl>
                                              <p:pRg st="3" end="3"/>
                                            </p:txEl>
                                          </p:spTgt>
                                        </p:tgtEl>
                                        <p:attrNameLst>
                                          <p:attrName>style.visibility</p:attrName>
                                        </p:attrNameLst>
                                      </p:cBhvr>
                                      <p:to>
                                        <p:strVal val="visible"/>
                                      </p:to>
                                    </p:set>
                                    <p:anim calcmode="lin" valueType="num">
                                      <p:cBhvr additive="base">
                                        <p:cTn id="7" dur="500" fill="hold"/>
                                        <p:tgtEl>
                                          <p:spTgt spid="104875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7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759">
                                            <p:txEl>
                                              <p:pRg st="4" end="4"/>
                                            </p:txEl>
                                          </p:spTgt>
                                        </p:tgtEl>
                                        <p:attrNameLst>
                                          <p:attrName>style.visibility</p:attrName>
                                        </p:attrNameLst>
                                      </p:cBhvr>
                                      <p:to>
                                        <p:strVal val="visible"/>
                                      </p:to>
                                    </p:set>
                                    <p:anim calcmode="lin" valueType="num">
                                      <p:cBhvr additive="base">
                                        <p:cTn id="13" dur="500" fill="hold"/>
                                        <p:tgtEl>
                                          <p:spTgt spid="104875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7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a:xfrm>
            <a:off x="0" y="0"/>
            <a:ext cx="9144000" cy="990600"/>
          </a:xfrm>
        </p:spPr>
        <p:style>
          <a:lnRef idx="1">
            <a:schemeClr val="accent2"/>
          </a:lnRef>
          <a:fillRef idx="1002">
            <a:schemeClr val="lt2"/>
          </a:fillRef>
          <a:effectRef idx="1">
            <a:schemeClr val="accent2"/>
          </a:effectRef>
          <a:fontRef idx="minor">
            <a:schemeClr val="dk1"/>
          </a:fontRef>
        </p:style>
        <p:txBody>
          <a:bodyPr>
            <a:normAutofit/>
          </a:bodyPr>
          <a:lstStyle/>
          <a:p>
            <a:r>
              <a:rPr lang="en-US" b="1" dirty="0" smtClean="0">
                <a:solidFill>
                  <a:schemeClr val="tx1"/>
                </a:solidFill>
              </a:rPr>
              <a:t>What are terminologies…</a:t>
            </a:r>
            <a:endParaRPr lang="en-US" dirty="0"/>
          </a:p>
        </p:txBody>
      </p:sp>
      <p:sp>
        <p:nvSpPr>
          <p:cNvPr id="1048627" name="Content Placeholder 2"/>
          <p:cNvSpPr>
            <a:spLocks noGrp="1"/>
          </p:cNvSpPr>
          <p:nvPr>
            <p:ph sz="quarter" idx="1"/>
          </p:nvPr>
        </p:nvSpPr>
        <p:spPr>
          <a:xfrm>
            <a:off x="0" y="990600"/>
            <a:ext cx="9144000" cy="5867400"/>
          </a:xfrm>
        </p:spPr>
        <p:style>
          <a:lnRef idx="1">
            <a:schemeClr val="accent1"/>
          </a:lnRef>
          <a:fillRef idx="2">
            <a:schemeClr val="accent1"/>
          </a:fillRef>
          <a:effectRef idx="1">
            <a:schemeClr val="accent1"/>
          </a:effectRef>
          <a:fontRef idx="minor">
            <a:schemeClr val="dk1"/>
          </a:fontRef>
        </p:style>
        <p:txBody>
          <a:bodyPr>
            <a:normAutofit fontScale="96154"/>
          </a:bodyPr>
          <a:lstStyle/>
          <a:p>
            <a:r>
              <a:rPr lang="en-US" sz="3600" b="1" dirty="0" smtClean="0"/>
              <a:t>Vulnerability assessment </a:t>
            </a:r>
            <a:r>
              <a:rPr lang="en-US" sz="3600" dirty="0" smtClean="0"/>
              <a:t>identifies </a:t>
            </a:r>
            <a:r>
              <a:rPr lang="en-US" sz="3600" b="1" dirty="0" smtClean="0">
                <a:solidFill>
                  <a:srgbClr val="C00000"/>
                </a:solidFill>
              </a:rPr>
              <a:t>who</a:t>
            </a:r>
            <a:r>
              <a:rPr lang="en-US" sz="3600" dirty="0" smtClean="0"/>
              <a:t> and </a:t>
            </a:r>
            <a:r>
              <a:rPr lang="en-US" sz="3600" b="1" dirty="0" smtClean="0">
                <a:solidFill>
                  <a:srgbClr val="C00000"/>
                </a:solidFill>
              </a:rPr>
              <a:t>what</a:t>
            </a:r>
            <a:r>
              <a:rPr lang="en-US" sz="3600" dirty="0" smtClean="0"/>
              <a:t> is exposed and sensitive to change. </a:t>
            </a:r>
          </a:p>
          <a:p>
            <a:pPr lvl="1"/>
            <a:r>
              <a:rPr lang="en-US" sz="3400" dirty="0" smtClean="0"/>
              <a:t>A vulnerability assessment starts by considering the </a:t>
            </a:r>
            <a:r>
              <a:rPr lang="en-US" sz="3400" b="1" dirty="0" smtClean="0">
                <a:solidFill>
                  <a:srgbClr val="C00000"/>
                </a:solidFill>
              </a:rPr>
              <a:t>factors that make </a:t>
            </a:r>
            <a:r>
              <a:rPr lang="en-US" sz="3400" dirty="0" smtClean="0"/>
              <a:t>people or the environment susceptible to harm, i.e. </a:t>
            </a:r>
          </a:p>
          <a:p>
            <a:pPr lvl="2">
              <a:buFont typeface="Wingdings" pitchFamily="2" charset="2"/>
              <a:buChar char="Ø"/>
            </a:pPr>
            <a:r>
              <a:rPr lang="en-US" sz="3000" b="1" dirty="0" smtClean="0">
                <a:solidFill>
                  <a:srgbClr val="C00000"/>
                </a:solidFill>
              </a:rPr>
              <a:t>access to natural and financial resources; </a:t>
            </a:r>
          </a:p>
          <a:p>
            <a:pPr lvl="2">
              <a:buFont typeface="Wingdings" pitchFamily="2" charset="2"/>
              <a:buChar char="Ø"/>
            </a:pPr>
            <a:r>
              <a:rPr lang="en-US" sz="3000" b="1" dirty="0" smtClean="0">
                <a:solidFill>
                  <a:srgbClr val="C00000"/>
                </a:solidFill>
              </a:rPr>
              <a:t>ability to self-protect; </a:t>
            </a:r>
          </a:p>
          <a:p>
            <a:pPr lvl="2">
              <a:buFont typeface="Wingdings" pitchFamily="2" charset="2"/>
              <a:buChar char="Ø"/>
            </a:pPr>
            <a:r>
              <a:rPr lang="en-US" sz="3000" b="1" dirty="0" smtClean="0">
                <a:solidFill>
                  <a:srgbClr val="C00000"/>
                </a:solidFill>
              </a:rPr>
              <a:t>support networks and so on</a:t>
            </a:r>
          </a:p>
          <a:p>
            <a:pPr>
              <a:buNone/>
            </a:pPr>
            <a:endParaRPr lang="en-US" b="1" dirty="0">
              <a:solidFill>
                <a:srgbClr val="C0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Title 1"/>
          <p:cNvSpPr>
            <a:spLocks noGrp="1"/>
          </p:cNvSpPr>
          <p:nvPr>
            <p:ph type="title"/>
          </p:nvPr>
        </p:nvSpPr>
        <p:spPr>
          <a:xfrm>
            <a:off x="0" y="0"/>
            <a:ext cx="9144000" cy="1143000"/>
          </a:xfrm>
        </p:spPr>
        <p:style>
          <a:lnRef idx="1">
            <a:schemeClr val="accent1"/>
          </a:lnRef>
          <a:fillRef idx="2">
            <a:schemeClr val="accent1"/>
          </a:fillRef>
          <a:effectRef idx="1">
            <a:schemeClr val="accent1"/>
          </a:effectRef>
          <a:fontRef idx="minor">
            <a:schemeClr val="dk1"/>
          </a:fontRef>
        </p:style>
        <p:txBody>
          <a:bodyPr>
            <a:normAutofit/>
          </a:bodyPr>
          <a:lstStyle/>
          <a:p>
            <a:r>
              <a:rPr lang="en-US" sz="3200" b="1" dirty="0" smtClean="0">
                <a:solidFill>
                  <a:srgbClr val="0000FF"/>
                </a:solidFill>
              </a:rPr>
              <a:t>Impact of Climate Change and Variability cont…</a:t>
            </a:r>
            <a:endParaRPr lang="en-US" sz="3200" dirty="0"/>
          </a:p>
        </p:txBody>
      </p:sp>
      <p:sp>
        <p:nvSpPr>
          <p:cNvPr id="1048761" name="Content Placeholder 2"/>
          <p:cNvSpPr>
            <a:spLocks noGrp="1"/>
          </p:cNvSpPr>
          <p:nvPr>
            <p:ph sz="quarter" idx="1"/>
          </p:nvPr>
        </p:nvSpPr>
        <p:spPr>
          <a:xfrm>
            <a:off x="0" y="1143000"/>
            <a:ext cx="9144000" cy="5715000"/>
          </a:xfrm>
        </p:spPr>
        <p:style>
          <a:lnRef idx="1">
            <a:schemeClr val="accent2"/>
          </a:lnRef>
          <a:fillRef idx="2">
            <a:schemeClr val="accent2"/>
          </a:fillRef>
          <a:effectRef idx="1">
            <a:schemeClr val="accent2"/>
          </a:effectRef>
          <a:fontRef idx="minor">
            <a:schemeClr val="dk1"/>
          </a:fontRef>
        </p:style>
        <p:txBody>
          <a:bodyPr>
            <a:normAutofit/>
          </a:bodyPr>
          <a:lstStyle/>
          <a:p>
            <a:pPr lvl="1">
              <a:buClrTx/>
              <a:buFont typeface="Perpetua" pitchFamily="18" charset="0"/>
              <a:buChar char="*"/>
            </a:pPr>
            <a:r>
              <a:rPr lang="en-US" sz="3400" dirty="0" smtClean="0"/>
              <a:t>For example, one recent study estimated that African farmers, on rainfed land will lose $</a:t>
            </a:r>
            <a:r>
              <a:rPr lang="en-US" sz="3400" b="1" dirty="0" smtClean="0"/>
              <a:t>28</a:t>
            </a:r>
            <a:r>
              <a:rPr lang="en-US" sz="3400" dirty="0" smtClean="0"/>
              <a:t> per hectare per year for each 1</a:t>
            </a:r>
            <a:r>
              <a:rPr lang="en-US" sz="3400" baseline="30000" dirty="0" smtClean="0"/>
              <a:t>o</a:t>
            </a:r>
            <a:r>
              <a:rPr lang="en-US" sz="3400" dirty="0" smtClean="0"/>
              <a:t>C rise in global temperatures </a:t>
            </a:r>
          </a:p>
          <a:p>
            <a:pPr>
              <a:buClrTx/>
              <a:buNone/>
            </a:pPr>
            <a:endParaRPr lang="en-US" sz="3600" dirty="0" smtClean="0"/>
          </a:p>
          <a:p>
            <a:pPr lvl="1">
              <a:buClrTx/>
              <a:buFont typeface="Perpetua" pitchFamily="18" charset="0"/>
              <a:buChar char="*"/>
            </a:pPr>
            <a:r>
              <a:rPr lang="en-US" sz="3400" dirty="0" smtClean="0"/>
              <a:t>Droughts in Ethiopia can shrink household farm production by up to </a:t>
            </a:r>
            <a:r>
              <a:rPr lang="en-US" sz="3400" b="1" dirty="0" smtClean="0"/>
              <a:t>90% </a:t>
            </a:r>
            <a:r>
              <a:rPr lang="en-US" sz="3400" dirty="0" smtClean="0"/>
              <a:t>of a normal year output  and could lead to the death of livestock and human beings</a:t>
            </a:r>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761">
                                            <p:txEl>
                                              <p:pRg st="2" end="2"/>
                                            </p:txEl>
                                          </p:spTgt>
                                        </p:tgtEl>
                                        <p:attrNameLst>
                                          <p:attrName>style.visibility</p:attrName>
                                        </p:attrNameLst>
                                      </p:cBhvr>
                                      <p:to>
                                        <p:strVal val="visible"/>
                                      </p:to>
                                    </p:set>
                                    <p:anim calcmode="lin" valueType="num">
                                      <p:cBhvr additive="base">
                                        <p:cTn id="7" dur="500" fill="hold"/>
                                        <p:tgtEl>
                                          <p:spTgt spid="104876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76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Title 1"/>
          <p:cNvSpPr>
            <a:spLocks noGrp="1"/>
          </p:cNvSpPr>
          <p:nvPr>
            <p:ph type="title"/>
          </p:nvPr>
        </p:nvSpPr>
        <p:spPr>
          <a:xfrm>
            <a:off x="0" y="0"/>
            <a:ext cx="9144000" cy="1295400"/>
          </a:xfrm>
        </p:spPr>
        <p:style>
          <a:lnRef idx="1">
            <a:schemeClr val="accent2"/>
          </a:lnRef>
          <a:fillRef idx="2">
            <a:schemeClr val="accent2"/>
          </a:fillRef>
          <a:effectRef idx="1">
            <a:schemeClr val="accent2"/>
          </a:effectRef>
          <a:fontRef idx="minor">
            <a:schemeClr val="dk1"/>
          </a:fontRef>
        </p:style>
        <p:txBody>
          <a:bodyPr>
            <a:normAutofit/>
          </a:bodyPr>
          <a:lstStyle/>
          <a:p>
            <a:r>
              <a:rPr lang="en-US" sz="3200" b="1" dirty="0" smtClean="0">
                <a:solidFill>
                  <a:srgbClr val="0000FF"/>
                </a:solidFill>
              </a:rPr>
              <a:t>Impact of Climate Change and Variability cont…</a:t>
            </a:r>
            <a:endParaRPr lang="en-US" sz="3200" dirty="0"/>
          </a:p>
        </p:txBody>
      </p:sp>
      <p:sp>
        <p:nvSpPr>
          <p:cNvPr id="1048763" name="Content Placeholder 2"/>
          <p:cNvSpPr>
            <a:spLocks noGrp="1"/>
          </p:cNvSpPr>
          <p:nvPr>
            <p:ph sz="quarter" idx="1"/>
          </p:nvPr>
        </p:nvSpPr>
        <p:spPr>
          <a:xfrm>
            <a:off x="0" y="1219200"/>
            <a:ext cx="9144000" cy="5638800"/>
          </a:xfrm>
        </p:spPr>
        <p:style>
          <a:lnRef idx="1">
            <a:schemeClr val="accent1"/>
          </a:lnRef>
          <a:fillRef idx="2">
            <a:schemeClr val="accent1"/>
          </a:fillRef>
          <a:effectRef idx="1">
            <a:schemeClr val="accent1"/>
          </a:effectRef>
          <a:fontRef idx="minor">
            <a:schemeClr val="dk1"/>
          </a:fontRef>
        </p:style>
        <p:txBody>
          <a:bodyPr>
            <a:normAutofit/>
          </a:bodyPr>
          <a:lstStyle/>
          <a:p>
            <a:pPr marL="274320" lvl="1" indent="-274320">
              <a:lnSpc>
                <a:spcPct val="150000"/>
              </a:lnSpc>
              <a:spcBef>
                <a:spcPts val="580"/>
              </a:spcBef>
              <a:buClrTx/>
              <a:buFont typeface="Perpetua" pitchFamily="18" charset="0"/>
              <a:buChar char="*"/>
            </a:pPr>
            <a:r>
              <a:rPr lang="en-US" sz="3200" dirty="0" smtClean="0"/>
              <a:t>Outbreak disease such as </a:t>
            </a:r>
          </a:p>
          <a:p>
            <a:pPr marL="548640" lvl="2" indent="-274320">
              <a:lnSpc>
                <a:spcPct val="150000"/>
              </a:lnSpc>
              <a:spcBef>
                <a:spcPts val="580"/>
              </a:spcBef>
              <a:buClrTx/>
              <a:buFont typeface="Perpetua" pitchFamily="18" charset="0"/>
              <a:buChar char="*"/>
            </a:pPr>
            <a:r>
              <a:rPr lang="en-US" sz="2800" dirty="0" smtClean="0"/>
              <a:t>malaria, </a:t>
            </a:r>
          </a:p>
          <a:p>
            <a:pPr marL="548640" lvl="2" indent="-274320">
              <a:lnSpc>
                <a:spcPct val="150000"/>
              </a:lnSpc>
              <a:spcBef>
                <a:spcPts val="580"/>
              </a:spcBef>
              <a:buClrTx/>
              <a:buFont typeface="Perpetua" pitchFamily="18" charset="0"/>
              <a:buChar char="*"/>
            </a:pPr>
            <a:r>
              <a:rPr lang="en-US" sz="2800" dirty="0" smtClean="0"/>
              <a:t>dengue fever, </a:t>
            </a:r>
          </a:p>
          <a:p>
            <a:pPr marL="548640" lvl="2" indent="-274320">
              <a:lnSpc>
                <a:spcPct val="150000"/>
              </a:lnSpc>
              <a:spcBef>
                <a:spcPts val="580"/>
              </a:spcBef>
              <a:buClrTx/>
              <a:buFont typeface="Perpetua" pitchFamily="18" charset="0"/>
              <a:buChar char="*"/>
            </a:pPr>
            <a:r>
              <a:rPr lang="en-US" sz="2800" dirty="0" smtClean="0"/>
              <a:t>water borne disease  such as cholera,</a:t>
            </a:r>
          </a:p>
          <a:p>
            <a:pPr marL="274320" lvl="1" indent="-274320">
              <a:lnSpc>
                <a:spcPct val="150000"/>
              </a:lnSpc>
              <a:spcBef>
                <a:spcPts val="580"/>
              </a:spcBef>
              <a:buClrTx/>
              <a:buFont typeface="Perpetua" pitchFamily="18" charset="0"/>
              <a:buChar char="*"/>
            </a:pPr>
            <a:r>
              <a:rPr lang="en-US" sz="3600" dirty="0" smtClean="0"/>
              <a:t>Heavy rainfall </a:t>
            </a:r>
          </a:p>
          <a:p>
            <a:pPr marL="548640" lvl="2" indent="-274320">
              <a:lnSpc>
                <a:spcPct val="150000"/>
              </a:lnSpc>
              <a:spcBef>
                <a:spcPts val="580"/>
              </a:spcBef>
              <a:buClrTx/>
              <a:buFont typeface="Perpetua" pitchFamily="18" charset="0"/>
              <a:buChar char="*"/>
            </a:pPr>
            <a:r>
              <a:rPr lang="en-US" sz="3200" dirty="0" smtClean="0"/>
              <a:t>that tend to  accelerate land degradation</a:t>
            </a:r>
          </a:p>
          <a:p>
            <a:pPr marL="548640" lvl="2" indent="-274320">
              <a:lnSpc>
                <a:spcPct val="150000"/>
              </a:lnSpc>
              <a:spcBef>
                <a:spcPts val="580"/>
              </a:spcBef>
              <a:buClrTx/>
              <a:buFont typeface="Perpetua" pitchFamily="18" charset="0"/>
              <a:buChar char="*"/>
            </a:pPr>
            <a:r>
              <a:rPr lang="en-US" sz="2800" dirty="0" smtClean="0"/>
              <a:t>Damage to communication road and other infrastructure</a:t>
            </a:r>
          </a:p>
          <a:p>
            <a:pPr>
              <a:lnSpc>
                <a:spcPct val="15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763">
                                            <p:txEl>
                                              <p:pRg st="4" end="4"/>
                                            </p:txEl>
                                          </p:spTgt>
                                        </p:tgtEl>
                                        <p:attrNameLst>
                                          <p:attrName>style.visibility</p:attrName>
                                        </p:attrNameLst>
                                      </p:cBhvr>
                                      <p:to>
                                        <p:strVal val="visible"/>
                                      </p:to>
                                    </p:set>
                                    <p:anim calcmode="lin" valueType="num">
                                      <p:cBhvr additive="base">
                                        <p:cTn id="7" dur="500" fill="hold"/>
                                        <p:tgtEl>
                                          <p:spTgt spid="104876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76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763">
                                            <p:txEl>
                                              <p:pRg st="5" end="5"/>
                                            </p:txEl>
                                          </p:spTgt>
                                        </p:tgtEl>
                                        <p:attrNameLst>
                                          <p:attrName>style.visibility</p:attrName>
                                        </p:attrNameLst>
                                      </p:cBhvr>
                                      <p:to>
                                        <p:strVal val="visible"/>
                                      </p:to>
                                    </p:set>
                                    <p:anim calcmode="lin" valueType="num">
                                      <p:cBhvr additive="base">
                                        <p:cTn id="11" dur="500" fill="hold"/>
                                        <p:tgtEl>
                                          <p:spTgt spid="104876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76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8763">
                                            <p:txEl>
                                              <p:pRg st="6" end="6"/>
                                            </p:txEl>
                                          </p:spTgt>
                                        </p:tgtEl>
                                        <p:attrNameLst>
                                          <p:attrName>style.visibility</p:attrName>
                                        </p:attrNameLst>
                                      </p:cBhvr>
                                      <p:to>
                                        <p:strVal val="visible"/>
                                      </p:to>
                                    </p:set>
                                    <p:anim calcmode="lin" valueType="num">
                                      <p:cBhvr additive="base">
                                        <p:cTn id="15" dur="500" fill="hold"/>
                                        <p:tgtEl>
                                          <p:spTgt spid="104876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7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Title 1"/>
          <p:cNvSpPr>
            <a:spLocks noGrp="1"/>
          </p:cNvSpPr>
          <p:nvPr>
            <p:ph type="title"/>
          </p:nvPr>
        </p:nvSpPr>
        <p:spPr>
          <a:xfrm>
            <a:off x="0" y="0"/>
            <a:ext cx="9144000" cy="762000"/>
          </a:xfrm>
        </p:spPr>
        <p:style>
          <a:lnRef idx="1">
            <a:schemeClr val="accent2"/>
          </a:lnRef>
          <a:fillRef idx="2">
            <a:schemeClr val="accent2"/>
          </a:fillRef>
          <a:effectRef idx="1">
            <a:schemeClr val="accent2"/>
          </a:effectRef>
          <a:fontRef idx="minor">
            <a:schemeClr val="dk1"/>
          </a:fontRef>
        </p:style>
        <p:txBody>
          <a:bodyPr/>
          <a:lstStyle/>
          <a:p>
            <a:pPr algn="ctr"/>
            <a:r>
              <a:rPr lang="en-US" b="1" dirty="0" smtClean="0">
                <a:solidFill>
                  <a:srgbClr val="002060"/>
                </a:solidFill>
              </a:rPr>
              <a:t>Flood </a:t>
            </a:r>
            <a:endParaRPr lang="en-US" b="1" dirty="0">
              <a:solidFill>
                <a:srgbClr val="002060"/>
              </a:solidFill>
            </a:endParaRPr>
          </a:p>
        </p:txBody>
      </p:sp>
      <p:sp>
        <p:nvSpPr>
          <p:cNvPr id="1048773" name="Text Placeholder 4"/>
          <p:cNvSpPr>
            <a:spLocks noGrp="1"/>
          </p:cNvSpPr>
          <p:nvPr>
            <p:ph type="body" idx="1"/>
          </p:nvPr>
        </p:nvSpPr>
        <p:spPr>
          <a:xfrm>
            <a:off x="0" y="762000"/>
            <a:ext cx="9144000" cy="1524000"/>
          </a:xfrm>
        </p:spPr>
        <p:style>
          <a:lnRef idx="1">
            <a:schemeClr val="accent1"/>
          </a:lnRef>
          <a:fillRef idx="2">
            <a:schemeClr val="accent1"/>
          </a:fillRef>
          <a:effectRef idx="1">
            <a:schemeClr val="accent1"/>
          </a:effectRef>
          <a:fontRef idx="minor">
            <a:schemeClr val="dk1"/>
          </a:fontRef>
        </p:style>
        <p:txBody>
          <a:bodyPr/>
          <a:lstStyle/>
          <a:p>
            <a:pPr>
              <a:buClrTx/>
              <a:buFont typeface="Franklin Gothic Book" pitchFamily="34" charset="0"/>
              <a:buChar char="*"/>
            </a:pPr>
            <a:r>
              <a:rPr lang="en-US" b="0" dirty="0" smtClean="0">
                <a:solidFill>
                  <a:schemeClr val="tx1"/>
                </a:solidFill>
              </a:rPr>
              <a:t>The other climate related hazard that affects Ethiopia  is flood</a:t>
            </a:r>
          </a:p>
          <a:p>
            <a:pPr lvl="1">
              <a:buClrTx/>
              <a:buFont typeface="Franklin Gothic Book" pitchFamily="34" charset="0"/>
              <a:buChar char="*"/>
            </a:pPr>
            <a:r>
              <a:rPr lang="en-US" sz="3200" b="0" dirty="0" smtClean="0">
                <a:solidFill>
                  <a:schemeClr val="tx1"/>
                </a:solidFill>
              </a:rPr>
              <a:t>E.g. In 2006 the main rain season (June - September) flood causes the following disaster </a:t>
            </a:r>
          </a:p>
        </p:txBody>
      </p:sp>
      <p:sp>
        <p:nvSpPr>
          <p:cNvPr id="1048774" name="Content Placeholder 2"/>
          <p:cNvSpPr>
            <a:spLocks noGrp="1"/>
          </p:cNvSpPr>
          <p:nvPr>
            <p:ph sz="half" idx="2"/>
          </p:nvPr>
        </p:nvSpPr>
        <p:spPr>
          <a:xfrm>
            <a:off x="0" y="2286000"/>
            <a:ext cx="4495800" cy="4572000"/>
          </a:xfrm>
        </p:spPr>
        <p:style>
          <a:lnRef idx="1">
            <a:schemeClr val="accent1"/>
          </a:lnRef>
          <a:fillRef idx="2">
            <a:schemeClr val="accent1"/>
          </a:fillRef>
          <a:effectRef idx="1">
            <a:schemeClr val="accent1"/>
          </a:effectRef>
          <a:fontRef idx="minor">
            <a:schemeClr val="dk1"/>
          </a:fontRef>
        </p:style>
        <p:txBody>
          <a:bodyPr>
            <a:noAutofit/>
          </a:bodyPr>
          <a:lstStyle/>
          <a:p>
            <a:pPr lvl="1">
              <a:lnSpc>
                <a:spcPct val="150000"/>
              </a:lnSpc>
              <a:buClrTx/>
              <a:buFont typeface="Perpetua" pitchFamily="18" charset="0"/>
              <a:buChar char="*"/>
            </a:pPr>
            <a:r>
              <a:rPr lang="en-US" sz="2800" dirty="0" smtClean="0"/>
              <a:t>More than 250 peoples died and about 250 peoples are unaccounted for Dire Dawa</a:t>
            </a:r>
          </a:p>
          <a:p>
            <a:pPr lvl="1">
              <a:lnSpc>
                <a:spcPct val="150000"/>
              </a:lnSpc>
              <a:buClrTx/>
              <a:buFont typeface="Perpetua" pitchFamily="18" charset="0"/>
              <a:buChar char="*"/>
            </a:pPr>
            <a:r>
              <a:rPr lang="en-US" sz="2800" dirty="0" smtClean="0"/>
              <a:t>More than 10,000 peoples in Dire Dawa have been homeless </a:t>
            </a:r>
          </a:p>
        </p:txBody>
      </p:sp>
      <p:sp>
        <p:nvSpPr>
          <p:cNvPr id="1048775" name="Content Placeholder 3"/>
          <p:cNvSpPr>
            <a:spLocks noGrp="1"/>
          </p:cNvSpPr>
          <p:nvPr>
            <p:ph sz="half" idx="4"/>
          </p:nvPr>
        </p:nvSpPr>
        <p:spPr>
          <a:xfrm>
            <a:off x="4419600" y="2286000"/>
            <a:ext cx="4724400" cy="4572000"/>
          </a:xfrm>
        </p:spPr>
        <p:style>
          <a:lnRef idx="1">
            <a:schemeClr val="accent2"/>
          </a:lnRef>
          <a:fillRef idx="2">
            <a:schemeClr val="accent2"/>
          </a:fillRef>
          <a:effectRef idx="1">
            <a:schemeClr val="accent2"/>
          </a:effectRef>
          <a:fontRef idx="minor">
            <a:schemeClr val="dk1"/>
          </a:fontRef>
        </p:style>
        <p:txBody>
          <a:bodyPr>
            <a:normAutofit/>
          </a:bodyPr>
          <a:lstStyle/>
          <a:p>
            <a:pPr>
              <a:lnSpc>
                <a:spcPct val="150000"/>
              </a:lnSpc>
              <a:buClrTx/>
              <a:buFont typeface="Perpetua" pitchFamily="18" charset="0"/>
              <a:buChar char="*"/>
            </a:pPr>
            <a:r>
              <a:rPr lang="en-US" dirty="0" smtClean="0"/>
              <a:t>More than 364 peoples was died  southern </a:t>
            </a:r>
            <a:r>
              <a:rPr lang="en-US" dirty="0" err="1" smtClean="0"/>
              <a:t>Omo</a:t>
            </a:r>
            <a:r>
              <a:rPr lang="en-US" dirty="0" smtClean="0"/>
              <a:t> and more than  8350 peoples were displaced over southern, where around  14 villages were flooded</a:t>
            </a:r>
          </a:p>
          <a:p>
            <a:pPr>
              <a:lnSpc>
                <a:spcPct val="150000"/>
              </a:lnSpc>
              <a:buClrTx/>
              <a:buFont typeface="Perpetua" pitchFamily="18" charset="0"/>
              <a:buChar char="*"/>
            </a:pPr>
            <a:r>
              <a:rPr lang="en-US" dirty="0" smtClean="0"/>
              <a:t>More than 16, 000 peoples over west </a:t>
            </a:r>
            <a:r>
              <a:rPr lang="en-US" dirty="0" err="1" smtClean="0"/>
              <a:t>Shewa</a:t>
            </a:r>
            <a:r>
              <a:rPr lang="en-US" dirty="0" smtClean="0"/>
              <a:t> have been displaced </a:t>
            </a:r>
          </a:p>
          <a:p>
            <a:pPr>
              <a:lnSpc>
                <a:spcPct val="150000"/>
              </a:lnSpc>
            </a:pPr>
            <a:endParaRPr lang="en-US" dirty="0" smtClean="0"/>
          </a:p>
          <a:p>
            <a:pPr>
              <a:lnSpc>
                <a:spcPct val="15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74">
                                            <p:bg/>
                                          </p:spTgt>
                                        </p:tgtEl>
                                        <p:attrNameLst>
                                          <p:attrName>style.visibility</p:attrName>
                                        </p:attrNameLst>
                                      </p:cBhvr>
                                      <p:to>
                                        <p:strVal val="visible"/>
                                      </p:to>
                                    </p:set>
                                    <p:anim calcmode="lin" valueType="num">
                                      <p:cBhvr additive="base">
                                        <p:cTn id="7" dur="500" fill="hold"/>
                                        <p:tgtEl>
                                          <p:spTgt spid="104877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04877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48774">
                                            <p:txEl>
                                              <p:pRg st="0" end="0"/>
                                            </p:txEl>
                                          </p:spTgt>
                                        </p:tgtEl>
                                        <p:attrNameLst>
                                          <p:attrName>style.visibility</p:attrName>
                                        </p:attrNameLst>
                                      </p:cBhvr>
                                      <p:to>
                                        <p:strVal val="visible"/>
                                      </p:to>
                                    </p:set>
                                    <p:anim calcmode="lin" valueType="num">
                                      <p:cBhvr additive="base">
                                        <p:cTn id="11" dur="500" fill="hold"/>
                                        <p:tgtEl>
                                          <p:spTgt spid="104877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77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48774">
                                            <p:txEl>
                                              <p:pRg st="1" end="1"/>
                                            </p:txEl>
                                          </p:spTgt>
                                        </p:tgtEl>
                                        <p:attrNameLst>
                                          <p:attrName>style.visibility</p:attrName>
                                        </p:attrNameLst>
                                      </p:cBhvr>
                                      <p:to>
                                        <p:strVal val="visible"/>
                                      </p:to>
                                    </p:set>
                                    <p:anim calcmode="lin" valueType="num">
                                      <p:cBhvr additive="base">
                                        <p:cTn id="15" dur="500" fill="hold"/>
                                        <p:tgtEl>
                                          <p:spTgt spid="104877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7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48775">
                                            <p:bg/>
                                          </p:spTgt>
                                        </p:tgtEl>
                                        <p:attrNameLst>
                                          <p:attrName>style.visibility</p:attrName>
                                        </p:attrNameLst>
                                      </p:cBhvr>
                                      <p:to>
                                        <p:strVal val="visible"/>
                                      </p:to>
                                    </p:set>
                                    <p:anim calcmode="lin" valueType="num">
                                      <p:cBhvr additive="base">
                                        <p:cTn id="21" dur="500" fill="hold"/>
                                        <p:tgtEl>
                                          <p:spTgt spid="1048775">
                                            <p:bg/>
                                          </p:spTgt>
                                        </p:tgtEl>
                                        <p:attrNameLst>
                                          <p:attrName>ppt_x</p:attrName>
                                        </p:attrNameLst>
                                      </p:cBhvr>
                                      <p:tavLst>
                                        <p:tav tm="0">
                                          <p:val>
                                            <p:strVal val="#ppt_x"/>
                                          </p:val>
                                        </p:tav>
                                        <p:tav tm="100000">
                                          <p:val>
                                            <p:strVal val="#ppt_x"/>
                                          </p:val>
                                        </p:tav>
                                      </p:tavLst>
                                    </p:anim>
                                    <p:anim calcmode="lin" valueType="num">
                                      <p:cBhvr additive="base">
                                        <p:cTn id="22" dur="500" fill="hold"/>
                                        <p:tgtEl>
                                          <p:spTgt spid="1048775">
                                            <p:bg/>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8775">
                                            <p:txEl>
                                              <p:pRg st="0" end="0"/>
                                            </p:txEl>
                                          </p:spTgt>
                                        </p:tgtEl>
                                        <p:attrNameLst>
                                          <p:attrName>style.visibility</p:attrName>
                                        </p:attrNameLst>
                                      </p:cBhvr>
                                      <p:to>
                                        <p:strVal val="visible"/>
                                      </p:to>
                                    </p:set>
                                    <p:anim calcmode="lin" valueType="num">
                                      <p:cBhvr additive="base">
                                        <p:cTn id="27" dur="500" fill="hold"/>
                                        <p:tgtEl>
                                          <p:spTgt spid="104877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487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48775">
                                            <p:txEl>
                                              <p:pRg st="1" end="1"/>
                                            </p:txEl>
                                          </p:spTgt>
                                        </p:tgtEl>
                                        <p:attrNameLst>
                                          <p:attrName>style.visibility</p:attrName>
                                        </p:attrNameLst>
                                      </p:cBhvr>
                                      <p:to>
                                        <p:strVal val="visible"/>
                                      </p:to>
                                    </p:set>
                                    <p:anim calcmode="lin" valueType="num">
                                      <p:cBhvr additive="base">
                                        <p:cTn id="33" dur="500" fill="hold"/>
                                        <p:tgtEl>
                                          <p:spTgt spid="104877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487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4" grpId="0" build="p" animBg="1"/>
      <p:bldP spid="1048775" grpId="0" build="p"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Title 6"/>
          <p:cNvSpPr>
            <a:spLocks noGrp="1"/>
          </p:cNvSpPr>
          <p:nvPr>
            <p:ph type="title"/>
          </p:nvPr>
        </p:nvSpPr>
        <p:spPr>
          <a:xfrm>
            <a:off x="228600" y="274638"/>
            <a:ext cx="8458200" cy="1706562"/>
          </a:xfrm>
        </p:spPr>
        <p:txBody>
          <a:bodyPr>
            <a:normAutofit/>
          </a:bodyPr>
          <a:lstStyle/>
          <a:p>
            <a:r>
              <a:rPr lang="en-US" b="1" dirty="0" smtClean="0">
                <a:solidFill>
                  <a:schemeClr val="bg2">
                    <a:lumMod val="25000"/>
                  </a:schemeClr>
                </a:solidFill>
              </a:rPr>
              <a:t>5</a:t>
            </a:r>
            <a:r>
              <a:rPr lang="en-US" b="1" dirty="0" smtClean="0">
                <a:solidFill>
                  <a:schemeClr val="tx1"/>
                </a:solidFill>
              </a:rPr>
              <a:t>. </a:t>
            </a:r>
            <a:r>
              <a:rPr lang="en-US" b="1" dirty="0" smtClean="0">
                <a:solidFill>
                  <a:schemeClr val="bg2">
                    <a:lumMod val="25000"/>
                  </a:schemeClr>
                </a:solidFill>
              </a:rPr>
              <a:t>Dealing with Global Climate Change</a:t>
            </a:r>
            <a:endParaRPr lang="en-US" dirty="0">
              <a:solidFill>
                <a:schemeClr val="bg2">
                  <a:lumMod val="25000"/>
                </a:schemeClr>
              </a:solidFill>
            </a:endParaRPr>
          </a:p>
        </p:txBody>
      </p:sp>
      <p:sp>
        <p:nvSpPr>
          <p:cNvPr id="1048777" name="Content Placeholder 7"/>
          <p:cNvSpPr>
            <a:spLocks noGrp="1"/>
          </p:cNvSpPr>
          <p:nvPr>
            <p:ph sz="quarter" idx="1"/>
          </p:nvPr>
        </p:nvSpPr>
        <p:spPr>
          <a:xfrm>
            <a:off x="914400" y="2133600"/>
            <a:ext cx="7772400" cy="3886200"/>
          </a:xfrm>
        </p:spPr>
        <p:txBody>
          <a:bodyPr/>
          <a:lstStyle/>
          <a:p>
            <a:r>
              <a:rPr lang="en-US" sz="4800" i="1" dirty="0" smtClean="0">
                <a:solidFill>
                  <a:srgbClr val="FF0000"/>
                </a:solidFill>
              </a:rPr>
              <a:t>Climate change adaptation </a:t>
            </a:r>
          </a:p>
          <a:p>
            <a:r>
              <a:rPr lang="en-US" sz="4800" i="1" dirty="0" smtClean="0">
                <a:solidFill>
                  <a:srgbClr val="FF0000"/>
                </a:solidFill>
              </a:rPr>
              <a:t>Climate change mitigation </a:t>
            </a:r>
          </a:p>
          <a:p>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8" name="Rectangle 2"/>
          <p:cNvSpPr>
            <a:spLocks noGrp="1" noChangeArrowheads="1"/>
          </p:cNvSpPr>
          <p:nvPr>
            <p:ph type="title"/>
          </p:nvPr>
        </p:nvSpPr>
        <p:spPr>
          <a:xfrm>
            <a:off x="228600" y="76200"/>
            <a:ext cx="8915400" cy="1139825"/>
          </a:xfrm>
        </p:spPr>
        <p:txBody>
          <a:bodyPr>
            <a:normAutofit/>
          </a:bodyPr>
          <a:lstStyle/>
          <a:p>
            <a:pPr eaLnBrk="1" hangingPunct="1"/>
            <a:r>
              <a:rPr lang="en-US" sz="3600" b="1" dirty="0" smtClean="0">
                <a:solidFill>
                  <a:schemeClr val="tx1"/>
                </a:solidFill>
              </a:rPr>
              <a:t>4. Dealing with Global Climate Change</a:t>
            </a:r>
          </a:p>
        </p:txBody>
      </p:sp>
      <p:sp>
        <p:nvSpPr>
          <p:cNvPr id="1048779" name="Rectangle 3"/>
          <p:cNvSpPr>
            <a:spLocks noGrp="1" noChangeArrowheads="1"/>
          </p:cNvSpPr>
          <p:nvPr>
            <p:ph type="body" idx="1"/>
          </p:nvPr>
        </p:nvSpPr>
        <p:spPr>
          <a:xfrm>
            <a:off x="228600" y="1219200"/>
            <a:ext cx="8915400" cy="5410200"/>
          </a:xfrm>
        </p:spPr>
        <p:txBody>
          <a:bodyPr>
            <a:noAutofit/>
          </a:bodyPr>
          <a:lstStyle/>
          <a:p>
            <a:pPr eaLnBrk="1" hangingPunct="1">
              <a:lnSpc>
                <a:spcPct val="90000"/>
              </a:lnSpc>
            </a:pPr>
            <a:r>
              <a:rPr lang="en-US" sz="3200" dirty="0" smtClean="0"/>
              <a:t>To avoid the worst of climate change, we should take appropriate measures</a:t>
            </a:r>
          </a:p>
          <a:p>
            <a:pPr eaLnBrk="1" hangingPunct="1">
              <a:lnSpc>
                <a:spcPct val="90000"/>
              </a:lnSpc>
            </a:pPr>
            <a:r>
              <a:rPr lang="en-US" sz="3200" dirty="0" smtClean="0"/>
              <a:t>Two ways to attempt to manage climate change i.e. </a:t>
            </a:r>
          </a:p>
          <a:p>
            <a:pPr lvl="1" eaLnBrk="1" hangingPunct="1">
              <a:lnSpc>
                <a:spcPct val="90000"/>
              </a:lnSpc>
            </a:pPr>
            <a:r>
              <a:rPr lang="en-US" sz="3200" dirty="0" smtClean="0"/>
              <a:t>Through Mitigation</a:t>
            </a:r>
          </a:p>
          <a:p>
            <a:pPr lvl="2" eaLnBrk="1" hangingPunct="1">
              <a:lnSpc>
                <a:spcPct val="90000"/>
              </a:lnSpc>
            </a:pPr>
            <a:r>
              <a:rPr lang="en-US" sz="3200" dirty="0" smtClean="0"/>
              <a:t>Focuses on limiting greenhouse gas emissions to moderate global climate change</a:t>
            </a:r>
          </a:p>
          <a:p>
            <a:pPr lvl="1" eaLnBrk="1" hangingPunct="1">
              <a:lnSpc>
                <a:spcPct val="90000"/>
              </a:lnSpc>
            </a:pPr>
            <a:r>
              <a:rPr lang="en-US" sz="3200" dirty="0" smtClean="0"/>
              <a:t>Through Adaptation</a:t>
            </a:r>
          </a:p>
          <a:p>
            <a:pPr lvl="2" eaLnBrk="1" hangingPunct="1">
              <a:lnSpc>
                <a:spcPct val="90000"/>
              </a:lnSpc>
            </a:pPr>
            <a:r>
              <a:rPr lang="en-US" sz="3200" dirty="0" smtClean="0"/>
              <a:t>Focuses on learning to live with to the environmental changes and societal consequences brought about by global climate change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Title 1"/>
          <p:cNvSpPr>
            <a:spLocks noGrp="1"/>
          </p:cNvSpPr>
          <p:nvPr>
            <p:ph type="title"/>
          </p:nvPr>
        </p:nvSpPr>
        <p:spPr>
          <a:xfrm>
            <a:off x="0" y="0"/>
            <a:ext cx="9144000" cy="838200"/>
          </a:xfrm>
        </p:spPr>
        <p:style>
          <a:lnRef idx="1">
            <a:schemeClr val="accent2"/>
          </a:lnRef>
          <a:fillRef idx="1002">
            <a:schemeClr val="lt2"/>
          </a:fillRef>
          <a:effectRef idx="1">
            <a:schemeClr val="accent2"/>
          </a:effectRef>
          <a:fontRef idx="minor">
            <a:schemeClr val="dk1"/>
          </a:fontRef>
        </p:style>
        <p:txBody>
          <a:bodyPr>
            <a:normAutofit/>
          </a:bodyPr>
          <a:lstStyle/>
          <a:p>
            <a:endParaRPr lang="en-US" b="1" dirty="0">
              <a:solidFill>
                <a:schemeClr val="tx1"/>
              </a:solidFill>
            </a:endParaRPr>
          </a:p>
        </p:txBody>
      </p:sp>
      <p:sp>
        <p:nvSpPr>
          <p:cNvPr id="1048781" name="Content Placeholder 2"/>
          <p:cNvSpPr>
            <a:spLocks noGrp="1"/>
          </p:cNvSpPr>
          <p:nvPr>
            <p:ph sz="quarter" idx="1"/>
          </p:nvPr>
        </p:nvSpPr>
        <p:spPr>
          <a:xfrm>
            <a:off x="0" y="838200"/>
            <a:ext cx="8991600" cy="6019800"/>
          </a:xfrm>
        </p:spPr>
        <p:style>
          <a:lnRef idx="1">
            <a:schemeClr val="accent6"/>
          </a:lnRef>
          <a:fillRef idx="2">
            <a:schemeClr val="accent6"/>
          </a:fillRef>
          <a:effectRef idx="1">
            <a:schemeClr val="accent6"/>
          </a:effectRef>
          <a:fontRef idx="minor">
            <a:schemeClr val="dk1"/>
          </a:fontRef>
        </p:style>
        <p:txBody>
          <a:bodyPr>
            <a:normAutofit/>
          </a:bodyPr>
          <a:lstStyle/>
          <a:p>
            <a:r>
              <a:rPr lang="en-US" sz="3600" i="1" dirty="0" smtClean="0"/>
              <a:t>Adaptation - </a:t>
            </a:r>
            <a:r>
              <a:rPr lang="en-US" sz="3600" i="1" dirty="0" smtClean="0">
                <a:solidFill>
                  <a:srgbClr val="C00000"/>
                </a:solidFill>
              </a:rPr>
              <a:t>Adjustment</a:t>
            </a:r>
            <a:r>
              <a:rPr lang="en-US" sz="3600" i="1" dirty="0" smtClean="0"/>
              <a:t> in natural or human systems in response to actual or expected climatic stimuli or their effects, which </a:t>
            </a:r>
            <a:r>
              <a:rPr lang="en-US" sz="3600" i="1" dirty="0" smtClean="0">
                <a:solidFill>
                  <a:srgbClr val="C00000"/>
                </a:solidFill>
              </a:rPr>
              <a:t>moderates harm </a:t>
            </a:r>
            <a:r>
              <a:rPr lang="en-US" sz="3600" i="1" dirty="0" smtClean="0"/>
              <a:t>or </a:t>
            </a:r>
            <a:r>
              <a:rPr lang="en-US" sz="3600" i="1" dirty="0" smtClean="0">
                <a:solidFill>
                  <a:srgbClr val="C00000"/>
                </a:solidFill>
              </a:rPr>
              <a:t>exploit beneficial opportunities</a:t>
            </a:r>
            <a:r>
              <a:rPr lang="en-US" sz="3600" i="1" dirty="0" smtClean="0"/>
              <a:t>. </a:t>
            </a:r>
          </a:p>
          <a:p>
            <a:r>
              <a:rPr lang="en-US" sz="3200" i="1" dirty="0" smtClean="0">
                <a:latin typeface="Times New Roman" pitchFamily="18" charset="0"/>
                <a:cs typeface="Times New Roman" pitchFamily="18" charset="0"/>
              </a:rPr>
              <a:t>Depending on its </a:t>
            </a:r>
            <a:r>
              <a:rPr lang="en-US" sz="3200" i="1" dirty="0" smtClean="0">
                <a:solidFill>
                  <a:srgbClr val="FF0000"/>
                </a:solidFill>
                <a:latin typeface="Times New Roman" pitchFamily="18" charset="0"/>
                <a:cs typeface="Times New Roman" pitchFamily="18" charset="0"/>
              </a:rPr>
              <a:t>timing</a:t>
            </a:r>
            <a:r>
              <a:rPr lang="en-US" sz="3200" i="1" dirty="0" smtClean="0">
                <a:latin typeface="Times New Roman" pitchFamily="18" charset="0"/>
                <a:cs typeface="Times New Roman" pitchFamily="18" charset="0"/>
              </a:rPr>
              <a:t>, </a:t>
            </a:r>
            <a:r>
              <a:rPr lang="en-US" sz="3200" i="1" dirty="0" smtClean="0">
                <a:solidFill>
                  <a:srgbClr val="FF0000"/>
                </a:solidFill>
                <a:latin typeface="Times New Roman" pitchFamily="18" charset="0"/>
                <a:cs typeface="Times New Roman" pitchFamily="18" charset="0"/>
              </a:rPr>
              <a:t>goal</a:t>
            </a:r>
            <a:r>
              <a:rPr lang="en-US" sz="3200" i="1" dirty="0" smtClean="0">
                <a:latin typeface="Times New Roman" pitchFamily="18" charset="0"/>
                <a:cs typeface="Times New Roman" pitchFamily="18" charset="0"/>
              </a:rPr>
              <a:t> and </a:t>
            </a:r>
            <a:r>
              <a:rPr lang="en-US" sz="3200" i="1" dirty="0" smtClean="0">
                <a:solidFill>
                  <a:srgbClr val="FF0000"/>
                </a:solidFill>
                <a:latin typeface="Times New Roman" pitchFamily="18" charset="0"/>
                <a:cs typeface="Times New Roman" pitchFamily="18" charset="0"/>
              </a:rPr>
              <a:t>motive</a:t>
            </a:r>
            <a:r>
              <a:rPr lang="en-US" sz="3200" i="1" dirty="0" smtClean="0">
                <a:latin typeface="Times New Roman" pitchFamily="18" charset="0"/>
                <a:cs typeface="Times New Roman" pitchFamily="18" charset="0"/>
              </a:rPr>
              <a:t> of its implementation, adaptation can either be   </a:t>
            </a:r>
          </a:p>
          <a:p>
            <a:pPr lvl="1">
              <a:buFont typeface="Wingdings" pitchFamily="2" charset="2"/>
              <a:buChar char="Ø"/>
            </a:pPr>
            <a:r>
              <a:rPr lang="en-US" sz="3200" i="1" dirty="0" smtClean="0">
                <a:solidFill>
                  <a:srgbClr val="C00000"/>
                </a:solidFill>
              </a:rPr>
              <a:t>anticipatory and reactive adaptation, </a:t>
            </a:r>
          </a:p>
          <a:p>
            <a:pPr lvl="1">
              <a:buFont typeface="Wingdings" pitchFamily="2" charset="2"/>
              <a:buChar char="Ø"/>
            </a:pPr>
            <a:r>
              <a:rPr lang="en-US" sz="3200" i="1" dirty="0" smtClean="0">
                <a:solidFill>
                  <a:srgbClr val="C00000"/>
                </a:solidFill>
              </a:rPr>
              <a:t>private and public adaptation, and </a:t>
            </a:r>
          </a:p>
          <a:p>
            <a:pPr lvl="1">
              <a:buFont typeface="Wingdings" pitchFamily="2" charset="2"/>
              <a:buChar char="Ø"/>
            </a:pPr>
            <a:r>
              <a:rPr lang="en-US" sz="3200" i="1" dirty="0" smtClean="0">
                <a:solidFill>
                  <a:srgbClr val="C00000"/>
                </a:solidFill>
              </a:rPr>
              <a:t>autonomous and planned adaptation</a:t>
            </a:r>
          </a:p>
          <a:p>
            <a:endParaRPr lang="en-US"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48781">
                                            <p:txEl>
                                              <p:pRg st="2" end="2"/>
                                            </p:txEl>
                                          </p:spTgt>
                                        </p:tgtEl>
                                        <p:attrNameLst>
                                          <p:attrName>style.visibility</p:attrName>
                                        </p:attrNameLst>
                                      </p:cBhvr>
                                      <p:to>
                                        <p:strVal val="visible"/>
                                      </p:to>
                                    </p:set>
                                    <p:anim calcmode="lin" valueType="num">
                                      <p:cBhvr additive="base">
                                        <p:cTn id="7" dur="500" fill="hold"/>
                                        <p:tgtEl>
                                          <p:spTgt spid="104878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78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781">
                                            <p:txEl>
                                              <p:pRg st="1" end="1"/>
                                            </p:txEl>
                                          </p:spTgt>
                                        </p:tgtEl>
                                        <p:attrNameLst>
                                          <p:attrName>style.visibility</p:attrName>
                                        </p:attrNameLst>
                                      </p:cBhvr>
                                      <p:to>
                                        <p:strVal val="visible"/>
                                      </p:to>
                                    </p:set>
                                    <p:anim calcmode="lin" valueType="num">
                                      <p:cBhvr additive="base">
                                        <p:cTn id="11" dur="500" fill="hold"/>
                                        <p:tgtEl>
                                          <p:spTgt spid="104878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78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8781">
                                            <p:txEl>
                                              <p:pRg st="3" end="3"/>
                                            </p:txEl>
                                          </p:spTgt>
                                        </p:tgtEl>
                                        <p:attrNameLst>
                                          <p:attrName>style.visibility</p:attrName>
                                        </p:attrNameLst>
                                      </p:cBhvr>
                                      <p:to>
                                        <p:strVal val="visible"/>
                                      </p:to>
                                    </p:set>
                                    <p:anim calcmode="lin" valueType="num">
                                      <p:cBhvr additive="base">
                                        <p:cTn id="15" dur="500" fill="hold"/>
                                        <p:tgtEl>
                                          <p:spTgt spid="104878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78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8781">
                                            <p:txEl>
                                              <p:pRg st="4" end="4"/>
                                            </p:txEl>
                                          </p:spTgt>
                                        </p:tgtEl>
                                        <p:attrNameLst>
                                          <p:attrName>style.visibility</p:attrName>
                                        </p:attrNameLst>
                                      </p:cBhvr>
                                      <p:to>
                                        <p:strVal val="visible"/>
                                      </p:to>
                                    </p:set>
                                    <p:anim calcmode="lin" valueType="num">
                                      <p:cBhvr additive="base">
                                        <p:cTn id="19" dur="500" fill="hold"/>
                                        <p:tgtEl>
                                          <p:spTgt spid="104878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78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Title 1"/>
          <p:cNvSpPr>
            <a:spLocks noGrp="1"/>
          </p:cNvSpPr>
          <p:nvPr>
            <p:ph type="title"/>
          </p:nvPr>
        </p:nvSpPr>
        <p:spPr>
          <a:xfrm>
            <a:off x="914400" y="0"/>
            <a:ext cx="7772400" cy="914400"/>
          </a:xfrm>
        </p:spPr>
        <p:txBody>
          <a:bodyPr>
            <a:normAutofit/>
          </a:bodyPr>
          <a:lstStyle/>
          <a:p>
            <a:r>
              <a:rPr lang="en-US" sz="4800" b="1" i="1" dirty="0" smtClean="0">
                <a:solidFill>
                  <a:srgbClr val="0000CC"/>
                </a:solidFill>
              </a:rPr>
              <a:t>Types of adaptation </a:t>
            </a:r>
            <a:endParaRPr lang="en-US" sz="4800" dirty="0">
              <a:solidFill>
                <a:schemeClr val="tx1"/>
              </a:solidFill>
            </a:endParaRPr>
          </a:p>
        </p:txBody>
      </p:sp>
      <p:sp>
        <p:nvSpPr>
          <p:cNvPr id="1048783" name="Content Placeholder 2"/>
          <p:cNvSpPr>
            <a:spLocks noGrp="1"/>
          </p:cNvSpPr>
          <p:nvPr>
            <p:ph sz="quarter" idx="1"/>
          </p:nvPr>
        </p:nvSpPr>
        <p:spPr>
          <a:xfrm>
            <a:off x="152400" y="914400"/>
            <a:ext cx="8991600" cy="5638800"/>
          </a:xfrm>
        </p:spPr>
        <p:txBody>
          <a:bodyPr/>
          <a:lstStyle/>
          <a:p>
            <a:pPr>
              <a:lnSpc>
                <a:spcPct val="150000"/>
              </a:lnSpc>
            </a:pPr>
            <a:r>
              <a:rPr lang="en-US" sz="2400" b="1" i="1" dirty="0" smtClean="0">
                <a:solidFill>
                  <a:srgbClr val="0000CC"/>
                </a:solidFill>
                <a:latin typeface="Times New Roman" pitchFamily="18" charset="0"/>
                <a:cs typeface="Times New Roman" pitchFamily="18" charset="0"/>
              </a:rPr>
              <a:t>1.Reactive or Anticipatory: </a:t>
            </a:r>
          </a:p>
          <a:p>
            <a:pPr lvl="1">
              <a:lnSpc>
                <a:spcPct val="150000"/>
              </a:lnSpc>
            </a:pPr>
            <a:r>
              <a:rPr lang="en-US" sz="2200" i="1" dirty="0" smtClean="0">
                <a:latin typeface="Times New Roman" pitchFamily="18" charset="0"/>
                <a:cs typeface="Times New Roman" pitchFamily="18" charset="0"/>
              </a:rPr>
              <a:t>Reactive adaptation takes place </a:t>
            </a:r>
            <a:r>
              <a:rPr lang="en-US" sz="2200" b="1" i="1" dirty="0" smtClean="0">
                <a:solidFill>
                  <a:srgbClr val="0000CC"/>
                </a:solidFill>
                <a:latin typeface="Times New Roman" pitchFamily="18" charset="0"/>
                <a:cs typeface="Times New Roman" pitchFamily="18" charset="0"/>
              </a:rPr>
              <a:t>after </a:t>
            </a:r>
            <a:r>
              <a:rPr lang="en-US" sz="2200" b="1" dirty="0" smtClean="0">
                <a:solidFill>
                  <a:srgbClr val="0000CC"/>
                </a:solidFill>
                <a:latin typeface="Times New Roman" pitchFamily="18" charset="0"/>
                <a:cs typeface="Times New Roman" pitchFamily="18" charset="0"/>
              </a:rPr>
              <a:t>the initial impacts of climate change have occurred. </a:t>
            </a:r>
          </a:p>
          <a:p>
            <a:pPr lvl="1">
              <a:lnSpc>
                <a:spcPct val="150000"/>
              </a:lnSpc>
            </a:pPr>
            <a:r>
              <a:rPr lang="en-US" sz="2200" dirty="0" smtClean="0">
                <a:latin typeface="Times New Roman" pitchFamily="18" charset="0"/>
                <a:cs typeface="Times New Roman" pitchFamily="18" charset="0"/>
              </a:rPr>
              <a:t>Anticipatory adaptation takes place </a:t>
            </a:r>
            <a:r>
              <a:rPr lang="en-US" sz="2200" b="1" dirty="0" smtClean="0">
                <a:solidFill>
                  <a:srgbClr val="0000CC"/>
                </a:solidFill>
                <a:latin typeface="Times New Roman" pitchFamily="18" charset="0"/>
                <a:cs typeface="Times New Roman" pitchFamily="18" charset="0"/>
              </a:rPr>
              <a:t>before  the impacts become apparent.</a:t>
            </a:r>
          </a:p>
          <a:p>
            <a:pPr lvl="1">
              <a:lnSpc>
                <a:spcPct val="150000"/>
              </a:lnSpc>
            </a:pPr>
            <a:r>
              <a:rPr lang="en-US" sz="2200" dirty="0" smtClean="0">
                <a:latin typeface="Times New Roman" pitchFamily="18" charset="0"/>
                <a:cs typeface="Times New Roman" pitchFamily="18" charset="0"/>
              </a:rPr>
              <a:t> In natural systems, there are is no </a:t>
            </a:r>
            <a:r>
              <a:rPr lang="en-US" sz="2200" b="1" dirty="0" smtClean="0">
                <a:solidFill>
                  <a:srgbClr val="0000CC"/>
                </a:solidFill>
                <a:latin typeface="Times New Roman" pitchFamily="18" charset="0"/>
                <a:cs typeface="Times New Roman" pitchFamily="18" charset="0"/>
              </a:rPr>
              <a:t>anticipatory</a:t>
            </a:r>
            <a:r>
              <a:rPr lang="en-US" sz="2200" dirty="0" smtClean="0">
                <a:latin typeface="Times New Roman" pitchFamily="18" charset="0"/>
                <a:cs typeface="Times New Roman" pitchFamily="18" charset="0"/>
              </a:rPr>
              <a:t> adaptation</a:t>
            </a:r>
          </a:p>
          <a:p>
            <a:pPr>
              <a:lnSpc>
                <a:spcPct val="150000"/>
              </a:lnSpc>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Title 1"/>
          <p:cNvSpPr>
            <a:spLocks noGrp="1"/>
          </p:cNvSpPr>
          <p:nvPr>
            <p:ph type="title"/>
          </p:nvPr>
        </p:nvSpPr>
        <p:spPr>
          <a:xfrm>
            <a:off x="457200" y="0"/>
            <a:ext cx="8229600" cy="685800"/>
          </a:xfrm>
        </p:spPr>
        <p:txBody>
          <a:bodyPr>
            <a:normAutofit fontScale="90000"/>
          </a:bodyPr>
          <a:lstStyle/>
          <a:p>
            <a:pPr eaLnBrk="1" hangingPunct="1"/>
            <a:r>
              <a:rPr lang="en-US" b="1" i="1" dirty="0" smtClean="0">
                <a:solidFill>
                  <a:srgbClr val="0000CC"/>
                </a:solidFill>
              </a:rPr>
              <a:t>Types of adaptation…</a:t>
            </a:r>
            <a:endParaRPr lang="en-US" b="1" dirty="0" smtClean="0">
              <a:solidFill>
                <a:srgbClr val="0000CC"/>
              </a:solidFill>
            </a:endParaRPr>
          </a:p>
        </p:txBody>
      </p:sp>
      <p:sp>
        <p:nvSpPr>
          <p:cNvPr id="1048785" name="Content Placeholder 2"/>
          <p:cNvSpPr>
            <a:spLocks noGrp="1"/>
          </p:cNvSpPr>
          <p:nvPr>
            <p:ph idx="1"/>
          </p:nvPr>
        </p:nvSpPr>
        <p:spPr>
          <a:xfrm>
            <a:off x="228600" y="762000"/>
            <a:ext cx="8915400" cy="6096000"/>
          </a:xfrm>
        </p:spPr>
        <p:txBody>
          <a:bodyPr/>
          <a:lstStyle/>
          <a:p>
            <a:pPr eaLnBrk="1" hangingPunct="1">
              <a:lnSpc>
                <a:spcPct val="150000"/>
              </a:lnSpc>
              <a:buFont typeface="Arial" charset="0"/>
              <a:buNone/>
            </a:pPr>
            <a:r>
              <a:rPr lang="en-US" sz="2800" i="1" dirty="0" smtClean="0">
                <a:solidFill>
                  <a:srgbClr val="FF0000"/>
                </a:solidFill>
                <a:latin typeface="Times New Roman" pitchFamily="18" charset="0"/>
                <a:cs typeface="Times New Roman" pitchFamily="18" charset="0"/>
              </a:rPr>
              <a:t>2.</a:t>
            </a:r>
            <a:r>
              <a:rPr lang="en-US" sz="2800" i="1" dirty="0" smtClean="0">
                <a:solidFill>
                  <a:srgbClr val="0000CC"/>
                </a:solidFill>
                <a:latin typeface="Times New Roman" pitchFamily="18" charset="0"/>
                <a:cs typeface="Times New Roman" pitchFamily="18" charset="0"/>
              </a:rPr>
              <a:t>Private or Public</a:t>
            </a:r>
            <a:r>
              <a:rPr lang="en-US" sz="2800" i="1"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The distinction is based on whether adaptation is </a:t>
            </a:r>
            <a:r>
              <a:rPr lang="en-US" sz="2800" dirty="0" smtClean="0">
                <a:solidFill>
                  <a:srgbClr val="0000CC"/>
                </a:solidFill>
                <a:latin typeface="Times New Roman" pitchFamily="18" charset="0"/>
                <a:cs typeface="Times New Roman" pitchFamily="18" charset="0"/>
              </a:rPr>
              <a:t>motivated by private </a:t>
            </a:r>
            <a:r>
              <a:rPr lang="en-US" sz="2800" dirty="0" smtClean="0">
                <a:latin typeface="Times New Roman" pitchFamily="18" charset="0"/>
                <a:cs typeface="Times New Roman" pitchFamily="18" charset="0"/>
              </a:rPr>
              <a:t>(individual households and companies) or </a:t>
            </a:r>
            <a:r>
              <a:rPr lang="en-US" sz="2800" dirty="0" smtClean="0">
                <a:solidFill>
                  <a:srgbClr val="0070C0"/>
                </a:solidFill>
                <a:latin typeface="Times New Roman" pitchFamily="18" charset="0"/>
                <a:cs typeface="Times New Roman" pitchFamily="18" charset="0"/>
              </a:rPr>
              <a:t>public</a:t>
            </a:r>
            <a:r>
              <a:rPr lang="en-US" sz="2800" dirty="0" smtClean="0">
                <a:latin typeface="Times New Roman" pitchFamily="18" charset="0"/>
                <a:cs typeface="Times New Roman" pitchFamily="18" charset="0"/>
              </a:rPr>
              <a:t> interest (government).</a:t>
            </a:r>
          </a:p>
          <a:p>
            <a:pPr eaLnBrk="1" hangingPunct="1">
              <a:lnSpc>
                <a:spcPct val="150000"/>
              </a:lnSpc>
              <a:buFont typeface="Arial" charset="0"/>
              <a:buNone/>
            </a:pPr>
            <a:r>
              <a:rPr lang="en-US" sz="2800" dirty="0" smtClean="0">
                <a:latin typeface="Times New Roman" pitchFamily="18" charset="0"/>
                <a:cs typeface="Times New Roman" pitchFamily="18" charset="0"/>
              </a:rPr>
              <a:t>3. </a:t>
            </a:r>
            <a:r>
              <a:rPr lang="en-US" sz="2800" i="1" dirty="0" smtClean="0">
                <a:solidFill>
                  <a:srgbClr val="0000CC"/>
                </a:solidFill>
                <a:latin typeface="Times New Roman" pitchFamily="18" charset="0"/>
                <a:cs typeface="Times New Roman" pitchFamily="18" charset="0"/>
              </a:rPr>
              <a:t>Planned and Autonomous:</a:t>
            </a:r>
          </a:p>
          <a:p>
            <a:pPr eaLnBrk="1" hangingPunct="1">
              <a:lnSpc>
                <a:spcPct val="150000"/>
              </a:lnSpc>
              <a:buFont typeface="Wingdings" pitchFamily="2" charset="2"/>
              <a:buChar char="v"/>
            </a:pPr>
            <a:r>
              <a:rPr lang="en-US" sz="2800" i="1" dirty="0" smtClean="0">
                <a:latin typeface="Times New Roman" pitchFamily="18" charset="0"/>
                <a:cs typeface="Times New Roman" pitchFamily="18" charset="0"/>
              </a:rPr>
              <a:t> </a:t>
            </a:r>
            <a:r>
              <a:rPr lang="en-US" sz="2800" i="1" dirty="0" smtClean="0">
                <a:solidFill>
                  <a:srgbClr val="0000CC"/>
                </a:solidFill>
                <a:latin typeface="Times New Roman" pitchFamily="18" charset="0"/>
                <a:cs typeface="Times New Roman" pitchFamily="18" charset="0"/>
              </a:rPr>
              <a:t>Planned adaptation </a:t>
            </a:r>
            <a:r>
              <a:rPr lang="en-US" sz="2800" i="1" dirty="0" smtClean="0">
                <a:latin typeface="Times New Roman" pitchFamily="18" charset="0"/>
                <a:cs typeface="Times New Roman" pitchFamily="18" charset="0"/>
              </a:rPr>
              <a:t>is consequence of </a:t>
            </a:r>
            <a:r>
              <a:rPr lang="en-US" sz="2800" dirty="0" smtClean="0">
                <a:solidFill>
                  <a:srgbClr val="0000CC"/>
                </a:solidFill>
                <a:latin typeface="Times New Roman" pitchFamily="18" charset="0"/>
                <a:cs typeface="Times New Roman" pitchFamily="18" charset="0"/>
              </a:rPr>
              <a:t>deliberate policy </a:t>
            </a:r>
            <a:r>
              <a:rPr lang="en-US" sz="2800" dirty="0" smtClean="0">
                <a:latin typeface="Times New Roman" pitchFamily="18" charset="0"/>
                <a:cs typeface="Times New Roman" pitchFamily="18" charset="0"/>
              </a:rPr>
              <a:t>decision, </a:t>
            </a:r>
          </a:p>
          <a:p>
            <a:pPr eaLnBrk="1" hangingPunct="1">
              <a:lnSpc>
                <a:spcPct val="150000"/>
              </a:lnSpc>
              <a:buFont typeface="Wingdings" pitchFamily="2" charset="2"/>
              <a:buChar char="v"/>
            </a:pPr>
            <a:r>
              <a:rPr lang="en-US" sz="2800" dirty="0" smtClean="0">
                <a:latin typeface="Times New Roman" pitchFamily="18" charset="0"/>
                <a:cs typeface="Times New Roman" pitchFamily="18" charset="0"/>
              </a:rPr>
              <a:t> </a:t>
            </a:r>
            <a:r>
              <a:rPr lang="en-US" sz="2800" dirty="0" smtClean="0">
                <a:solidFill>
                  <a:srgbClr val="0070C0"/>
                </a:solidFill>
                <a:latin typeface="Times New Roman" pitchFamily="18" charset="0"/>
                <a:cs typeface="Times New Roman" pitchFamily="18" charset="0"/>
              </a:rPr>
              <a:t>Autonomous adapt</a:t>
            </a:r>
            <a:r>
              <a:rPr lang="en-US" sz="2800" dirty="0" smtClean="0">
                <a:latin typeface="Times New Roman" pitchFamily="18" charset="0"/>
                <a:cs typeface="Times New Roman" pitchFamily="18" charset="0"/>
              </a:rPr>
              <a:t>ation involves changes that a systems will undergo in response to changing climate regardless  of any policy, plan or decision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785">
                                            <p:txEl>
                                              <p:pRg st="1" end="1"/>
                                            </p:txEl>
                                          </p:spTgt>
                                        </p:tgtEl>
                                        <p:attrNameLst>
                                          <p:attrName>style.visibility</p:attrName>
                                        </p:attrNameLst>
                                      </p:cBhvr>
                                      <p:to>
                                        <p:strVal val="visible"/>
                                      </p:to>
                                    </p:set>
                                    <p:anim calcmode="lin" valueType="num">
                                      <p:cBhvr additive="base">
                                        <p:cTn id="7" dur="500" fill="hold"/>
                                        <p:tgtEl>
                                          <p:spTgt spid="104878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78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785">
                                            <p:txEl>
                                              <p:pRg st="2" end="2"/>
                                            </p:txEl>
                                          </p:spTgt>
                                        </p:tgtEl>
                                        <p:attrNameLst>
                                          <p:attrName>style.visibility</p:attrName>
                                        </p:attrNameLst>
                                      </p:cBhvr>
                                      <p:to>
                                        <p:strVal val="visible"/>
                                      </p:to>
                                    </p:set>
                                    <p:anim calcmode="lin" valueType="num">
                                      <p:cBhvr additive="base">
                                        <p:cTn id="11" dur="500" fill="hold"/>
                                        <p:tgtEl>
                                          <p:spTgt spid="104878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7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48785">
                                            <p:txEl>
                                              <p:pRg st="3" end="3"/>
                                            </p:txEl>
                                          </p:spTgt>
                                        </p:tgtEl>
                                        <p:attrNameLst>
                                          <p:attrName>style.visibility</p:attrName>
                                        </p:attrNameLst>
                                      </p:cBhvr>
                                      <p:to>
                                        <p:strVal val="visible"/>
                                      </p:to>
                                    </p:set>
                                    <p:anim calcmode="lin" valueType="num">
                                      <p:cBhvr additive="base">
                                        <p:cTn id="17" dur="500" fill="hold"/>
                                        <p:tgtEl>
                                          <p:spTgt spid="104878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4878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Title 1"/>
          <p:cNvSpPr>
            <a:spLocks noGrp="1"/>
          </p:cNvSpPr>
          <p:nvPr>
            <p:ph type="title"/>
          </p:nvPr>
        </p:nvSpPr>
        <p:spPr>
          <a:xfrm>
            <a:off x="0" y="0"/>
            <a:ext cx="9144000" cy="914400"/>
          </a:xfrm>
        </p:spPr>
        <p:txBody>
          <a:bodyPr>
            <a:normAutofit/>
          </a:bodyPr>
          <a:lstStyle/>
          <a:p>
            <a:r>
              <a:rPr lang="en-US" b="1" dirty="0" smtClean="0">
                <a:solidFill>
                  <a:srgbClr val="7030A0"/>
                </a:solidFill>
              </a:rPr>
              <a:t>Forests and adaptation</a:t>
            </a:r>
            <a:endParaRPr lang="en-US" b="1" dirty="0">
              <a:solidFill>
                <a:srgbClr val="7030A0"/>
              </a:solidFill>
            </a:endParaRPr>
          </a:p>
        </p:txBody>
      </p:sp>
      <p:sp>
        <p:nvSpPr>
          <p:cNvPr id="1048787" name="Content Placeholder 2"/>
          <p:cNvSpPr>
            <a:spLocks noGrp="1"/>
          </p:cNvSpPr>
          <p:nvPr>
            <p:ph sz="quarter" idx="1"/>
          </p:nvPr>
        </p:nvSpPr>
        <p:spPr>
          <a:xfrm>
            <a:off x="228600" y="838200"/>
            <a:ext cx="8915400" cy="5791200"/>
          </a:xfrm>
        </p:spPr>
        <p:txBody>
          <a:bodyPr>
            <a:normAutofit lnSpcReduction="10000"/>
          </a:bodyPr>
          <a:lstStyle/>
          <a:p>
            <a:pPr>
              <a:lnSpc>
                <a:spcPct val="150000"/>
              </a:lnSpc>
              <a:buNone/>
            </a:pPr>
            <a:r>
              <a:rPr lang="en-US" b="1" dirty="0" smtClean="0"/>
              <a:t>How do forests relate to adaptation?</a:t>
            </a:r>
          </a:p>
          <a:p>
            <a:pPr>
              <a:lnSpc>
                <a:spcPct val="150000"/>
              </a:lnSpc>
            </a:pPr>
            <a:r>
              <a:rPr lang="en-US" dirty="0" smtClean="0"/>
              <a:t>The linkages between forests and adaptation are</a:t>
            </a:r>
            <a:r>
              <a:rPr lang="en-US" b="1" dirty="0" smtClean="0">
                <a:solidFill>
                  <a:srgbClr val="C00000"/>
                </a:solidFill>
              </a:rPr>
              <a:t> </a:t>
            </a:r>
            <a:r>
              <a:rPr lang="en-US" sz="2800" b="1" i="1" dirty="0" smtClean="0">
                <a:solidFill>
                  <a:srgbClr val="C00000"/>
                </a:solidFill>
              </a:rPr>
              <a:t>twofold</a:t>
            </a:r>
            <a:endParaRPr lang="en-US" b="1" i="1" dirty="0" smtClean="0">
              <a:solidFill>
                <a:srgbClr val="C00000"/>
              </a:solidFill>
            </a:endParaRPr>
          </a:p>
          <a:p>
            <a:pPr lvl="1">
              <a:lnSpc>
                <a:spcPct val="150000"/>
              </a:lnSpc>
            </a:pPr>
            <a:r>
              <a:rPr lang="en-US" sz="2800" i="1" dirty="0" smtClean="0"/>
              <a:t>First, as climate change will </a:t>
            </a:r>
            <a:r>
              <a:rPr lang="en-US" sz="2800" dirty="0" smtClean="0"/>
              <a:t>affect forests, adaptation measures are needed for forests to reduce negative impacts and maintain ecosystem functions (</a:t>
            </a:r>
            <a:r>
              <a:rPr lang="en-US" sz="2800" b="1" dirty="0" smtClean="0">
                <a:solidFill>
                  <a:srgbClr val="C00000"/>
                </a:solidFill>
              </a:rPr>
              <a:t>adaptation for forests</a:t>
            </a:r>
            <a:r>
              <a:rPr lang="en-US" sz="2800" dirty="0" smtClean="0"/>
              <a:t>). </a:t>
            </a:r>
          </a:p>
          <a:p>
            <a:pPr lvl="1">
              <a:lnSpc>
                <a:spcPct val="150000"/>
              </a:lnSpc>
            </a:pPr>
            <a:r>
              <a:rPr lang="en-US" sz="2800" dirty="0" smtClean="0"/>
              <a:t>Second, forest ecosystems contribute to adaptation by </a:t>
            </a:r>
            <a:r>
              <a:rPr lang="en-US" sz="2800" b="1" dirty="0" smtClean="0">
                <a:solidFill>
                  <a:srgbClr val="C00000"/>
                </a:solidFill>
              </a:rPr>
              <a:t>providing local ecosystem </a:t>
            </a:r>
            <a:r>
              <a:rPr lang="en-US" sz="2800" dirty="0" smtClean="0"/>
              <a:t>services that reduce the vulnerability of local communities and the broader society to climate change (</a:t>
            </a:r>
            <a:r>
              <a:rPr lang="en-US" sz="2800" b="1" dirty="0" smtClean="0">
                <a:solidFill>
                  <a:srgbClr val="C00000"/>
                </a:solidFill>
              </a:rPr>
              <a:t>forests for people‘s adaptation).</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787">
                                            <p:txEl>
                                              <p:pRg st="1" end="1"/>
                                            </p:txEl>
                                          </p:spTgt>
                                        </p:tgtEl>
                                        <p:attrNameLst>
                                          <p:attrName>style.visibility</p:attrName>
                                        </p:attrNameLst>
                                      </p:cBhvr>
                                      <p:to>
                                        <p:strVal val="visible"/>
                                      </p:to>
                                    </p:set>
                                    <p:animEffect transition="in" filter="wipe(down)">
                                      <p:cBhvr>
                                        <p:cTn id="7" dur="580">
                                          <p:stCondLst>
                                            <p:cond delay="0"/>
                                          </p:stCondLst>
                                        </p:cTn>
                                        <p:tgtEl>
                                          <p:spTgt spid="1048787">
                                            <p:txEl>
                                              <p:pRg st="1" end="1"/>
                                            </p:txEl>
                                          </p:spTgt>
                                        </p:tgtEl>
                                      </p:cBhvr>
                                    </p:animEffect>
                                    <p:anim calcmode="lin" valueType="num">
                                      <p:cBhvr>
                                        <p:cTn id="8" dur="1822" tmFilter="0,0; 0.14,0.36; 0.43,0.73; 0.71,0.91; 1.0,1.0">
                                          <p:stCondLst>
                                            <p:cond delay="0"/>
                                          </p:stCondLst>
                                        </p:cTn>
                                        <p:tgtEl>
                                          <p:spTgt spid="104878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78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78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78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78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787">
                                            <p:txEl>
                                              <p:pRg st="1" end="1"/>
                                            </p:txEl>
                                          </p:spTgt>
                                        </p:tgtEl>
                                      </p:cBhvr>
                                      <p:to x="100000" y="60000"/>
                                    </p:animScale>
                                    <p:animScale>
                                      <p:cBhvr>
                                        <p:cTn id="14" dur="166" decel="50000">
                                          <p:stCondLst>
                                            <p:cond delay="676"/>
                                          </p:stCondLst>
                                        </p:cTn>
                                        <p:tgtEl>
                                          <p:spTgt spid="1048787">
                                            <p:txEl>
                                              <p:pRg st="1" end="1"/>
                                            </p:txEl>
                                          </p:spTgt>
                                        </p:tgtEl>
                                      </p:cBhvr>
                                      <p:to x="100000" y="100000"/>
                                    </p:animScale>
                                    <p:animScale>
                                      <p:cBhvr>
                                        <p:cTn id="15" dur="26">
                                          <p:stCondLst>
                                            <p:cond delay="1312"/>
                                          </p:stCondLst>
                                        </p:cTn>
                                        <p:tgtEl>
                                          <p:spTgt spid="1048787">
                                            <p:txEl>
                                              <p:pRg st="1" end="1"/>
                                            </p:txEl>
                                          </p:spTgt>
                                        </p:tgtEl>
                                      </p:cBhvr>
                                      <p:to x="100000" y="80000"/>
                                    </p:animScale>
                                    <p:animScale>
                                      <p:cBhvr>
                                        <p:cTn id="16" dur="166" decel="50000">
                                          <p:stCondLst>
                                            <p:cond delay="1338"/>
                                          </p:stCondLst>
                                        </p:cTn>
                                        <p:tgtEl>
                                          <p:spTgt spid="1048787">
                                            <p:txEl>
                                              <p:pRg st="1" end="1"/>
                                            </p:txEl>
                                          </p:spTgt>
                                        </p:tgtEl>
                                      </p:cBhvr>
                                      <p:to x="100000" y="100000"/>
                                    </p:animScale>
                                    <p:animScale>
                                      <p:cBhvr>
                                        <p:cTn id="17" dur="26">
                                          <p:stCondLst>
                                            <p:cond delay="1642"/>
                                          </p:stCondLst>
                                        </p:cTn>
                                        <p:tgtEl>
                                          <p:spTgt spid="1048787">
                                            <p:txEl>
                                              <p:pRg st="1" end="1"/>
                                            </p:txEl>
                                          </p:spTgt>
                                        </p:tgtEl>
                                      </p:cBhvr>
                                      <p:to x="100000" y="90000"/>
                                    </p:animScale>
                                    <p:animScale>
                                      <p:cBhvr>
                                        <p:cTn id="18" dur="166" decel="50000">
                                          <p:stCondLst>
                                            <p:cond delay="1668"/>
                                          </p:stCondLst>
                                        </p:cTn>
                                        <p:tgtEl>
                                          <p:spTgt spid="1048787">
                                            <p:txEl>
                                              <p:pRg st="1" end="1"/>
                                            </p:txEl>
                                          </p:spTgt>
                                        </p:tgtEl>
                                      </p:cBhvr>
                                      <p:to x="100000" y="100000"/>
                                    </p:animScale>
                                    <p:animScale>
                                      <p:cBhvr>
                                        <p:cTn id="19" dur="26">
                                          <p:stCondLst>
                                            <p:cond delay="1808"/>
                                          </p:stCondLst>
                                        </p:cTn>
                                        <p:tgtEl>
                                          <p:spTgt spid="1048787">
                                            <p:txEl>
                                              <p:pRg st="1" end="1"/>
                                            </p:txEl>
                                          </p:spTgt>
                                        </p:tgtEl>
                                      </p:cBhvr>
                                      <p:to x="100000" y="95000"/>
                                    </p:animScale>
                                    <p:animScale>
                                      <p:cBhvr>
                                        <p:cTn id="20" dur="166" decel="50000">
                                          <p:stCondLst>
                                            <p:cond delay="1834"/>
                                          </p:stCondLst>
                                        </p:cTn>
                                        <p:tgtEl>
                                          <p:spTgt spid="1048787">
                                            <p:txEl>
                                              <p:pRg st="1" end="1"/>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8787">
                                            <p:txEl>
                                              <p:pRg st="2" end="2"/>
                                            </p:txEl>
                                          </p:spTgt>
                                        </p:tgtEl>
                                        <p:attrNameLst>
                                          <p:attrName>style.visibility</p:attrName>
                                        </p:attrNameLst>
                                      </p:cBhvr>
                                      <p:to>
                                        <p:strVal val="visible"/>
                                      </p:to>
                                    </p:set>
                                    <p:animEffect transition="in" filter="wipe(down)">
                                      <p:cBhvr>
                                        <p:cTn id="23" dur="580">
                                          <p:stCondLst>
                                            <p:cond delay="0"/>
                                          </p:stCondLst>
                                        </p:cTn>
                                        <p:tgtEl>
                                          <p:spTgt spid="1048787">
                                            <p:txEl>
                                              <p:pRg st="2" end="2"/>
                                            </p:txEl>
                                          </p:spTgt>
                                        </p:tgtEl>
                                      </p:cBhvr>
                                    </p:animEffect>
                                    <p:anim calcmode="lin" valueType="num">
                                      <p:cBhvr>
                                        <p:cTn id="24" dur="1822" tmFilter="0,0; 0.14,0.36; 0.43,0.73; 0.71,0.91; 1.0,1.0">
                                          <p:stCondLst>
                                            <p:cond delay="0"/>
                                          </p:stCondLst>
                                        </p:cTn>
                                        <p:tgtEl>
                                          <p:spTgt spid="1048787">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787">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787">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787">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787">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787">
                                            <p:txEl>
                                              <p:pRg st="2" end="2"/>
                                            </p:txEl>
                                          </p:spTgt>
                                        </p:tgtEl>
                                      </p:cBhvr>
                                      <p:to x="100000" y="60000"/>
                                    </p:animScale>
                                    <p:animScale>
                                      <p:cBhvr>
                                        <p:cTn id="30" dur="166" decel="50000">
                                          <p:stCondLst>
                                            <p:cond delay="676"/>
                                          </p:stCondLst>
                                        </p:cTn>
                                        <p:tgtEl>
                                          <p:spTgt spid="1048787">
                                            <p:txEl>
                                              <p:pRg st="2" end="2"/>
                                            </p:txEl>
                                          </p:spTgt>
                                        </p:tgtEl>
                                      </p:cBhvr>
                                      <p:to x="100000" y="100000"/>
                                    </p:animScale>
                                    <p:animScale>
                                      <p:cBhvr>
                                        <p:cTn id="31" dur="26">
                                          <p:stCondLst>
                                            <p:cond delay="1312"/>
                                          </p:stCondLst>
                                        </p:cTn>
                                        <p:tgtEl>
                                          <p:spTgt spid="1048787">
                                            <p:txEl>
                                              <p:pRg st="2" end="2"/>
                                            </p:txEl>
                                          </p:spTgt>
                                        </p:tgtEl>
                                      </p:cBhvr>
                                      <p:to x="100000" y="80000"/>
                                    </p:animScale>
                                    <p:animScale>
                                      <p:cBhvr>
                                        <p:cTn id="32" dur="166" decel="50000">
                                          <p:stCondLst>
                                            <p:cond delay="1338"/>
                                          </p:stCondLst>
                                        </p:cTn>
                                        <p:tgtEl>
                                          <p:spTgt spid="1048787">
                                            <p:txEl>
                                              <p:pRg st="2" end="2"/>
                                            </p:txEl>
                                          </p:spTgt>
                                        </p:tgtEl>
                                      </p:cBhvr>
                                      <p:to x="100000" y="100000"/>
                                    </p:animScale>
                                    <p:animScale>
                                      <p:cBhvr>
                                        <p:cTn id="33" dur="26">
                                          <p:stCondLst>
                                            <p:cond delay="1642"/>
                                          </p:stCondLst>
                                        </p:cTn>
                                        <p:tgtEl>
                                          <p:spTgt spid="1048787">
                                            <p:txEl>
                                              <p:pRg st="2" end="2"/>
                                            </p:txEl>
                                          </p:spTgt>
                                        </p:tgtEl>
                                      </p:cBhvr>
                                      <p:to x="100000" y="90000"/>
                                    </p:animScale>
                                    <p:animScale>
                                      <p:cBhvr>
                                        <p:cTn id="34" dur="166" decel="50000">
                                          <p:stCondLst>
                                            <p:cond delay="1668"/>
                                          </p:stCondLst>
                                        </p:cTn>
                                        <p:tgtEl>
                                          <p:spTgt spid="1048787">
                                            <p:txEl>
                                              <p:pRg st="2" end="2"/>
                                            </p:txEl>
                                          </p:spTgt>
                                        </p:tgtEl>
                                      </p:cBhvr>
                                      <p:to x="100000" y="100000"/>
                                    </p:animScale>
                                    <p:animScale>
                                      <p:cBhvr>
                                        <p:cTn id="35" dur="26">
                                          <p:stCondLst>
                                            <p:cond delay="1808"/>
                                          </p:stCondLst>
                                        </p:cTn>
                                        <p:tgtEl>
                                          <p:spTgt spid="1048787">
                                            <p:txEl>
                                              <p:pRg st="2" end="2"/>
                                            </p:txEl>
                                          </p:spTgt>
                                        </p:tgtEl>
                                      </p:cBhvr>
                                      <p:to x="100000" y="95000"/>
                                    </p:animScale>
                                    <p:animScale>
                                      <p:cBhvr>
                                        <p:cTn id="36" dur="166" decel="50000">
                                          <p:stCondLst>
                                            <p:cond delay="1834"/>
                                          </p:stCondLst>
                                        </p:cTn>
                                        <p:tgtEl>
                                          <p:spTgt spid="1048787">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48787">
                                            <p:txEl>
                                              <p:pRg st="3" end="3"/>
                                            </p:txEl>
                                          </p:spTgt>
                                        </p:tgtEl>
                                        <p:attrNameLst>
                                          <p:attrName>style.visibility</p:attrName>
                                        </p:attrNameLst>
                                      </p:cBhvr>
                                      <p:to>
                                        <p:strVal val="visible"/>
                                      </p:to>
                                    </p:set>
                                    <p:animEffect transition="in" filter="wipe(down)">
                                      <p:cBhvr>
                                        <p:cTn id="39" dur="580">
                                          <p:stCondLst>
                                            <p:cond delay="0"/>
                                          </p:stCondLst>
                                        </p:cTn>
                                        <p:tgtEl>
                                          <p:spTgt spid="1048787">
                                            <p:txEl>
                                              <p:pRg st="3" end="3"/>
                                            </p:txEl>
                                          </p:spTgt>
                                        </p:tgtEl>
                                      </p:cBhvr>
                                    </p:animEffect>
                                    <p:anim calcmode="lin" valueType="num">
                                      <p:cBhvr>
                                        <p:cTn id="40" dur="1822" tmFilter="0,0; 0.14,0.36; 0.43,0.73; 0.71,0.91; 1.0,1.0">
                                          <p:stCondLst>
                                            <p:cond delay="0"/>
                                          </p:stCondLst>
                                        </p:cTn>
                                        <p:tgtEl>
                                          <p:spTgt spid="1048787">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8787">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8787">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8787">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8787">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8787">
                                            <p:txEl>
                                              <p:pRg st="3" end="3"/>
                                            </p:txEl>
                                          </p:spTgt>
                                        </p:tgtEl>
                                      </p:cBhvr>
                                      <p:to x="100000" y="60000"/>
                                    </p:animScale>
                                    <p:animScale>
                                      <p:cBhvr>
                                        <p:cTn id="46" dur="166" decel="50000">
                                          <p:stCondLst>
                                            <p:cond delay="676"/>
                                          </p:stCondLst>
                                        </p:cTn>
                                        <p:tgtEl>
                                          <p:spTgt spid="1048787">
                                            <p:txEl>
                                              <p:pRg st="3" end="3"/>
                                            </p:txEl>
                                          </p:spTgt>
                                        </p:tgtEl>
                                      </p:cBhvr>
                                      <p:to x="100000" y="100000"/>
                                    </p:animScale>
                                    <p:animScale>
                                      <p:cBhvr>
                                        <p:cTn id="47" dur="26">
                                          <p:stCondLst>
                                            <p:cond delay="1312"/>
                                          </p:stCondLst>
                                        </p:cTn>
                                        <p:tgtEl>
                                          <p:spTgt spid="1048787">
                                            <p:txEl>
                                              <p:pRg st="3" end="3"/>
                                            </p:txEl>
                                          </p:spTgt>
                                        </p:tgtEl>
                                      </p:cBhvr>
                                      <p:to x="100000" y="80000"/>
                                    </p:animScale>
                                    <p:animScale>
                                      <p:cBhvr>
                                        <p:cTn id="48" dur="166" decel="50000">
                                          <p:stCondLst>
                                            <p:cond delay="1338"/>
                                          </p:stCondLst>
                                        </p:cTn>
                                        <p:tgtEl>
                                          <p:spTgt spid="1048787">
                                            <p:txEl>
                                              <p:pRg st="3" end="3"/>
                                            </p:txEl>
                                          </p:spTgt>
                                        </p:tgtEl>
                                      </p:cBhvr>
                                      <p:to x="100000" y="100000"/>
                                    </p:animScale>
                                    <p:animScale>
                                      <p:cBhvr>
                                        <p:cTn id="49" dur="26">
                                          <p:stCondLst>
                                            <p:cond delay="1642"/>
                                          </p:stCondLst>
                                        </p:cTn>
                                        <p:tgtEl>
                                          <p:spTgt spid="1048787">
                                            <p:txEl>
                                              <p:pRg st="3" end="3"/>
                                            </p:txEl>
                                          </p:spTgt>
                                        </p:tgtEl>
                                      </p:cBhvr>
                                      <p:to x="100000" y="90000"/>
                                    </p:animScale>
                                    <p:animScale>
                                      <p:cBhvr>
                                        <p:cTn id="50" dur="166" decel="50000">
                                          <p:stCondLst>
                                            <p:cond delay="1668"/>
                                          </p:stCondLst>
                                        </p:cTn>
                                        <p:tgtEl>
                                          <p:spTgt spid="1048787">
                                            <p:txEl>
                                              <p:pRg st="3" end="3"/>
                                            </p:txEl>
                                          </p:spTgt>
                                        </p:tgtEl>
                                      </p:cBhvr>
                                      <p:to x="100000" y="100000"/>
                                    </p:animScale>
                                    <p:animScale>
                                      <p:cBhvr>
                                        <p:cTn id="51" dur="26">
                                          <p:stCondLst>
                                            <p:cond delay="1808"/>
                                          </p:stCondLst>
                                        </p:cTn>
                                        <p:tgtEl>
                                          <p:spTgt spid="1048787">
                                            <p:txEl>
                                              <p:pRg st="3" end="3"/>
                                            </p:txEl>
                                          </p:spTgt>
                                        </p:tgtEl>
                                      </p:cBhvr>
                                      <p:to x="100000" y="95000"/>
                                    </p:animScale>
                                    <p:animScale>
                                      <p:cBhvr>
                                        <p:cTn id="52" dur="166" decel="50000">
                                          <p:stCondLst>
                                            <p:cond delay="1834"/>
                                          </p:stCondLst>
                                        </p:cTn>
                                        <p:tgtEl>
                                          <p:spTgt spid="1048787">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Title 1"/>
          <p:cNvSpPr>
            <a:spLocks noGrp="1"/>
          </p:cNvSpPr>
          <p:nvPr>
            <p:ph type="title"/>
          </p:nvPr>
        </p:nvSpPr>
        <p:spPr>
          <a:xfrm>
            <a:off x="914400" y="0"/>
            <a:ext cx="7772400" cy="609600"/>
          </a:xfrm>
        </p:spPr>
        <p:txBody>
          <a:bodyPr>
            <a:normAutofit fontScale="90000"/>
          </a:bodyPr>
          <a:lstStyle/>
          <a:p>
            <a:r>
              <a:rPr lang="en-US" b="1" dirty="0" smtClean="0">
                <a:solidFill>
                  <a:schemeClr val="tx1"/>
                </a:solidFill>
              </a:rPr>
              <a:t>Forests and mitigation</a:t>
            </a:r>
            <a:endParaRPr lang="en-US" b="1" dirty="0">
              <a:solidFill>
                <a:schemeClr val="tx1"/>
              </a:solidFill>
            </a:endParaRPr>
          </a:p>
        </p:txBody>
      </p:sp>
      <p:sp>
        <p:nvSpPr>
          <p:cNvPr id="1048789" name="Content Placeholder 2"/>
          <p:cNvSpPr>
            <a:spLocks noGrp="1"/>
          </p:cNvSpPr>
          <p:nvPr>
            <p:ph sz="quarter" idx="1"/>
          </p:nvPr>
        </p:nvSpPr>
        <p:spPr>
          <a:xfrm>
            <a:off x="228600" y="685800"/>
            <a:ext cx="8915400" cy="6172200"/>
          </a:xfrm>
        </p:spPr>
        <p:style>
          <a:lnRef idx="3">
            <a:schemeClr val="lt1"/>
          </a:lnRef>
          <a:fillRef idx="1002">
            <a:schemeClr val="lt1"/>
          </a:fillRef>
          <a:effectRef idx="1">
            <a:schemeClr val="accent3"/>
          </a:effectRef>
          <a:fontRef idx="minor">
            <a:schemeClr val="lt1"/>
          </a:fontRef>
        </p:style>
        <p:txBody>
          <a:bodyPr>
            <a:normAutofit/>
          </a:bodyPr>
          <a:lstStyle/>
          <a:p>
            <a:pPr>
              <a:buNone/>
            </a:pPr>
            <a:r>
              <a:rPr lang="en-US" dirty="0" smtClean="0">
                <a:solidFill>
                  <a:schemeClr val="tx1"/>
                </a:solidFill>
              </a:rPr>
              <a:t>How do forests relate to mitigation?</a:t>
            </a:r>
          </a:p>
          <a:p>
            <a:pPr marL="274320" lvl="1" indent="-274320">
              <a:spcBef>
                <a:spcPts val="580"/>
              </a:spcBef>
              <a:buClr>
                <a:schemeClr val="accent1"/>
              </a:buClr>
            </a:pPr>
            <a:r>
              <a:rPr lang="en-US" dirty="0" smtClean="0">
                <a:solidFill>
                  <a:schemeClr val="tx1"/>
                </a:solidFill>
              </a:rPr>
              <a:t>As we know deforestation and forest degradation cause</a:t>
            </a:r>
            <a:r>
              <a:rPr lang="en-US" dirty="0" smtClean="0">
                <a:solidFill>
                  <a:srgbClr val="FF0000"/>
                </a:solidFill>
              </a:rPr>
              <a:t> </a:t>
            </a:r>
            <a:r>
              <a:rPr lang="en-US" b="1" dirty="0" smtClean="0">
                <a:solidFill>
                  <a:srgbClr val="FF0000"/>
                </a:solidFill>
              </a:rPr>
              <a:t>15-20%</a:t>
            </a:r>
            <a:r>
              <a:rPr lang="en-US" dirty="0" smtClean="0">
                <a:solidFill>
                  <a:srgbClr val="FF0000"/>
                </a:solidFill>
              </a:rPr>
              <a:t> </a:t>
            </a:r>
            <a:r>
              <a:rPr lang="en-US" dirty="0" smtClean="0">
                <a:solidFill>
                  <a:schemeClr val="tx1"/>
                </a:solidFill>
              </a:rPr>
              <a:t>of global GHG emissions. If we conserve our forest we can mitigate climate change</a:t>
            </a:r>
          </a:p>
          <a:p>
            <a:pPr lvl="1"/>
            <a:r>
              <a:rPr lang="en-US" dirty="0" smtClean="0">
                <a:solidFill>
                  <a:schemeClr val="tx1"/>
                </a:solidFill>
              </a:rPr>
              <a:t>Forests contribute to mitigation because of their capacity of </a:t>
            </a:r>
            <a:r>
              <a:rPr lang="en-US" b="1" dirty="0" smtClean="0">
                <a:solidFill>
                  <a:schemeClr val="tx1"/>
                </a:solidFill>
              </a:rPr>
              <a:t>remove</a:t>
            </a:r>
            <a:r>
              <a:rPr lang="en-US" dirty="0" smtClean="0">
                <a:solidFill>
                  <a:schemeClr val="tx1"/>
                </a:solidFill>
              </a:rPr>
              <a:t> carbon from the atmosphere and to </a:t>
            </a:r>
            <a:r>
              <a:rPr lang="en-US" b="1" dirty="0" smtClean="0">
                <a:solidFill>
                  <a:schemeClr val="tx1"/>
                </a:solidFill>
              </a:rPr>
              <a:t>store</a:t>
            </a:r>
            <a:r>
              <a:rPr lang="en-US" dirty="0" smtClean="0">
                <a:solidFill>
                  <a:schemeClr val="tx1"/>
                </a:solidFill>
              </a:rPr>
              <a:t> it as biomass.</a:t>
            </a:r>
          </a:p>
          <a:p>
            <a:r>
              <a:rPr lang="en-US" sz="2800" dirty="0" smtClean="0">
                <a:solidFill>
                  <a:schemeClr val="tx1"/>
                </a:solidFill>
              </a:rPr>
              <a:t>The IPCC LULUCF report distinguishes three main mitigation activities in the forestry sector: </a:t>
            </a:r>
          </a:p>
          <a:p>
            <a:pPr lvl="1"/>
            <a:r>
              <a:rPr lang="en-US" sz="3200" i="1" dirty="0" smtClean="0">
                <a:solidFill>
                  <a:srgbClr val="FF0000"/>
                </a:solidFill>
              </a:rPr>
              <a:t>afforestation </a:t>
            </a:r>
          </a:p>
          <a:p>
            <a:pPr lvl="2"/>
            <a:r>
              <a:rPr lang="en-US" sz="2800" i="1" dirty="0" smtClean="0">
                <a:solidFill>
                  <a:srgbClr val="FF0000"/>
                </a:solidFill>
              </a:rPr>
              <a:t>converting long-time non-forested land to forest</a:t>
            </a:r>
          </a:p>
          <a:p>
            <a:pPr lvl="1"/>
            <a:r>
              <a:rPr lang="en-US" sz="3200" i="1" dirty="0" smtClean="0">
                <a:solidFill>
                  <a:srgbClr val="FF0000"/>
                </a:solidFill>
              </a:rPr>
              <a:t>reforestation </a:t>
            </a:r>
          </a:p>
          <a:p>
            <a:pPr lvl="2"/>
            <a:r>
              <a:rPr lang="en-US" sz="2800" i="1" dirty="0" smtClean="0">
                <a:solidFill>
                  <a:srgbClr val="FF0000"/>
                </a:solidFill>
              </a:rPr>
              <a:t>converting recently non-forested land to forest; and</a:t>
            </a:r>
          </a:p>
          <a:p>
            <a:pPr lvl="1"/>
            <a:r>
              <a:rPr lang="en-US" sz="3200" i="1" dirty="0" smtClean="0">
                <a:solidFill>
                  <a:srgbClr val="FF0000"/>
                </a:solidFill>
              </a:rPr>
              <a:t>avoiding deforestation </a:t>
            </a:r>
          </a:p>
          <a:p>
            <a:pPr lvl="2"/>
            <a:r>
              <a:rPr lang="en-US" sz="2800" i="1" dirty="0" smtClean="0">
                <a:solidFill>
                  <a:srgbClr val="FF0000"/>
                </a:solidFill>
              </a:rPr>
              <a:t>avoiding the conversion of forests to non-forested land </a:t>
            </a:r>
            <a:endParaRPr lang="en-US" sz="2800" i="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789">
                                            <p:txEl>
                                              <p:pRg st="2" end="2"/>
                                            </p:txEl>
                                          </p:spTgt>
                                        </p:tgtEl>
                                        <p:attrNameLst>
                                          <p:attrName>style.visibility</p:attrName>
                                        </p:attrNameLst>
                                      </p:cBhvr>
                                      <p:to>
                                        <p:strVal val="visible"/>
                                      </p:to>
                                    </p:set>
                                    <p:animEffect transition="in" filter="wipe(down)">
                                      <p:cBhvr>
                                        <p:cTn id="7" dur="580">
                                          <p:stCondLst>
                                            <p:cond delay="0"/>
                                          </p:stCondLst>
                                        </p:cTn>
                                        <p:tgtEl>
                                          <p:spTgt spid="1048789">
                                            <p:txEl>
                                              <p:pRg st="2" end="2"/>
                                            </p:txEl>
                                          </p:spTgt>
                                        </p:tgtEl>
                                      </p:cBhvr>
                                    </p:animEffect>
                                    <p:anim calcmode="lin" valueType="num">
                                      <p:cBhvr>
                                        <p:cTn id="8" dur="1822" tmFilter="0,0; 0.14,0.36; 0.43,0.73; 0.71,0.91; 1.0,1.0">
                                          <p:stCondLst>
                                            <p:cond delay="0"/>
                                          </p:stCondLst>
                                        </p:cTn>
                                        <p:tgtEl>
                                          <p:spTgt spid="1048789">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789">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789">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789">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789">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789">
                                            <p:txEl>
                                              <p:pRg st="2" end="2"/>
                                            </p:txEl>
                                          </p:spTgt>
                                        </p:tgtEl>
                                      </p:cBhvr>
                                      <p:to x="100000" y="60000"/>
                                    </p:animScale>
                                    <p:animScale>
                                      <p:cBhvr>
                                        <p:cTn id="14" dur="166" decel="50000">
                                          <p:stCondLst>
                                            <p:cond delay="676"/>
                                          </p:stCondLst>
                                        </p:cTn>
                                        <p:tgtEl>
                                          <p:spTgt spid="1048789">
                                            <p:txEl>
                                              <p:pRg st="2" end="2"/>
                                            </p:txEl>
                                          </p:spTgt>
                                        </p:tgtEl>
                                      </p:cBhvr>
                                      <p:to x="100000" y="100000"/>
                                    </p:animScale>
                                    <p:animScale>
                                      <p:cBhvr>
                                        <p:cTn id="15" dur="26">
                                          <p:stCondLst>
                                            <p:cond delay="1312"/>
                                          </p:stCondLst>
                                        </p:cTn>
                                        <p:tgtEl>
                                          <p:spTgt spid="1048789">
                                            <p:txEl>
                                              <p:pRg st="2" end="2"/>
                                            </p:txEl>
                                          </p:spTgt>
                                        </p:tgtEl>
                                      </p:cBhvr>
                                      <p:to x="100000" y="80000"/>
                                    </p:animScale>
                                    <p:animScale>
                                      <p:cBhvr>
                                        <p:cTn id="16" dur="166" decel="50000">
                                          <p:stCondLst>
                                            <p:cond delay="1338"/>
                                          </p:stCondLst>
                                        </p:cTn>
                                        <p:tgtEl>
                                          <p:spTgt spid="1048789">
                                            <p:txEl>
                                              <p:pRg st="2" end="2"/>
                                            </p:txEl>
                                          </p:spTgt>
                                        </p:tgtEl>
                                      </p:cBhvr>
                                      <p:to x="100000" y="100000"/>
                                    </p:animScale>
                                    <p:animScale>
                                      <p:cBhvr>
                                        <p:cTn id="17" dur="26">
                                          <p:stCondLst>
                                            <p:cond delay="1642"/>
                                          </p:stCondLst>
                                        </p:cTn>
                                        <p:tgtEl>
                                          <p:spTgt spid="1048789">
                                            <p:txEl>
                                              <p:pRg st="2" end="2"/>
                                            </p:txEl>
                                          </p:spTgt>
                                        </p:tgtEl>
                                      </p:cBhvr>
                                      <p:to x="100000" y="90000"/>
                                    </p:animScale>
                                    <p:animScale>
                                      <p:cBhvr>
                                        <p:cTn id="18" dur="166" decel="50000">
                                          <p:stCondLst>
                                            <p:cond delay="1668"/>
                                          </p:stCondLst>
                                        </p:cTn>
                                        <p:tgtEl>
                                          <p:spTgt spid="1048789">
                                            <p:txEl>
                                              <p:pRg st="2" end="2"/>
                                            </p:txEl>
                                          </p:spTgt>
                                        </p:tgtEl>
                                      </p:cBhvr>
                                      <p:to x="100000" y="100000"/>
                                    </p:animScale>
                                    <p:animScale>
                                      <p:cBhvr>
                                        <p:cTn id="19" dur="26">
                                          <p:stCondLst>
                                            <p:cond delay="1808"/>
                                          </p:stCondLst>
                                        </p:cTn>
                                        <p:tgtEl>
                                          <p:spTgt spid="1048789">
                                            <p:txEl>
                                              <p:pRg st="2" end="2"/>
                                            </p:txEl>
                                          </p:spTgt>
                                        </p:tgtEl>
                                      </p:cBhvr>
                                      <p:to x="100000" y="95000"/>
                                    </p:animScale>
                                    <p:animScale>
                                      <p:cBhvr>
                                        <p:cTn id="20" dur="166" decel="50000">
                                          <p:stCondLst>
                                            <p:cond delay="1834"/>
                                          </p:stCondLst>
                                        </p:cTn>
                                        <p:tgtEl>
                                          <p:spTgt spid="1048789">
                                            <p:txEl>
                                              <p:pRg st="2" end="2"/>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48789">
                                            <p:txEl>
                                              <p:pRg st="1" end="1"/>
                                            </p:txEl>
                                          </p:spTgt>
                                        </p:tgtEl>
                                        <p:attrNameLst>
                                          <p:attrName>style.visibility</p:attrName>
                                        </p:attrNameLst>
                                      </p:cBhvr>
                                      <p:to>
                                        <p:strVal val="visible"/>
                                      </p:to>
                                    </p:set>
                                    <p:animEffect transition="in" filter="wipe(down)">
                                      <p:cBhvr>
                                        <p:cTn id="25" dur="580">
                                          <p:stCondLst>
                                            <p:cond delay="0"/>
                                          </p:stCondLst>
                                        </p:cTn>
                                        <p:tgtEl>
                                          <p:spTgt spid="1048789">
                                            <p:txEl>
                                              <p:pRg st="1" end="1"/>
                                            </p:txEl>
                                          </p:spTgt>
                                        </p:tgtEl>
                                      </p:cBhvr>
                                    </p:animEffect>
                                    <p:anim calcmode="lin" valueType="num">
                                      <p:cBhvr>
                                        <p:cTn id="26" dur="1822" tmFilter="0,0; 0.14,0.36; 0.43,0.73; 0.71,0.91; 1.0,1.0">
                                          <p:stCondLst>
                                            <p:cond delay="0"/>
                                          </p:stCondLst>
                                        </p:cTn>
                                        <p:tgtEl>
                                          <p:spTgt spid="104878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878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878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878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878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8789">
                                            <p:txEl>
                                              <p:pRg st="1" end="1"/>
                                            </p:txEl>
                                          </p:spTgt>
                                        </p:tgtEl>
                                      </p:cBhvr>
                                      <p:to x="100000" y="60000"/>
                                    </p:animScale>
                                    <p:animScale>
                                      <p:cBhvr>
                                        <p:cTn id="32" dur="166" decel="50000">
                                          <p:stCondLst>
                                            <p:cond delay="676"/>
                                          </p:stCondLst>
                                        </p:cTn>
                                        <p:tgtEl>
                                          <p:spTgt spid="1048789">
                                            <p:txEl>
                                              <p:pRg st="1" end="1"/>
                                            </p:txEl>
                                          </p:spTgt>
                                        </p:tgtEl>
                                      </p:cBhvr>
                                      <p:to x="100000" y="100000"/>
                                    </p:animScale>
                                    <p:animScale>
                                      <p:cBhvr>
                                        <p:cTn id="33" dur="26">
                                          <p:stCondLst>
                                            <p:cond delay="1312"/>
                                          </p:stCondLst>
                                        </p:cTn>
                                        <p:tgtEl>
                                          <p:spTgt spid="1048789">
                                            <p:txEl>
                                              <p:pRg st="1" end="1"/>
                                            </p:txEl>
                                          </p:spTgt>
                                        </p:tgtEl>
                                      </p:cBhvr>
                                      <p:to x="100000" y="80000"/>
                                    </p:animScale>
                                    <p:animScale>
                                      <p:cBhvr>
                                        <p:cTn id="34" dur="166" decel="50000">
                                          <p:stCondLst>
                                            <p:cond delay="1338"/>
                                          </p:stCondLst>
                                        </p:cTn>
                                        <p:tgtEl>
                                          <p:spTgt spid="1048789">
                                            <p:txEl>
                                              <p:pRg st="1" end="1"/>
                                            </p:txEl>
                                          </p:spTgt>
                                        </p:tgtEl>
                                      </p:cBhvr>
                                      <p:to x="100000" y="100000"/>
                                    </p:animScale>
                                    <p:animScale>
                                      <p:cBhvr>
                                        <p:cTn id="35" dur="26">
                                          <p:stCondLst>
                                            <p:cond delay="1642"/>
                                          </p:stCondLst>
                                        </p:cTn>
                                        <p:tgtEl>
                                          <p:spTgt spid="1048789">
                                            <p:txEl>
                                              <p:pRg st="1" end="1"/>
                                            </p:txEl>
                                          </p:spTgt>
                                        </p:tgtEl>
                                      </p:cBhvr>
                                      <p:to x="100000" y="90000"/>
                                    </p:animScale>
                                    <p:animScale>
                                      <p:cBhvr>
                                        <p:cTn id="36" dur="166" decel="50000">
                                          <p:stCondLst>
                                            <p:cond delay="1668"/>
                                          </p:stCondLst>
                                        </p:cTn>
                                        <p:tgtEl>
                                          <p:spTgt spid="1048789">
                                            <p:txEl>
                                              <p:pRg st="1" end="1"/>
                                            </p:txEl>
                                          </p:spTgt>
                                        </p:tgtEl>
                                      </p:cBhvr>
                                      <p:to x="100000" y="100000"/>
                                    </p:animScale>
                                    <p:animScale>
                                      <p:cBhvr>
                                        <p:cTn id="37" dur="26">
                                          <p:stCondLst>
                                            <p:cond delay="1808"/>
                                          </p:stCondLst>
                                        </p:cTn>
                                        <p:tgtEl>
                                          <p:spTgt spid="1048789">
                                            <p:txEl>
                                              <p:pRg st="1" end="1"/>
                                            </p:txEl>
                                          </p:spTgt>
                                        </p:tgtEl>
                                      </p:cBhvr>
                                      <p:to x="100000" y="95000"/>
                                    </p:animScale>
                                    <p:animScale>
                                      <p:cBhvr>
                                        <p:cTn id="38" dur="166" decel="50000">
                                          <p:stCondLst>
                                            <p:cond delay="1834"/>
                                          </p:stCondLst>
                                        </p:cTn>
                                        <p:tgtEl>
                                          <p:spTgt spid="1048789">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48789">
                                            <p:txEl>
                                              <p:pRg st="3" end="3"/>
                                            </p:txEl>
                                          </p:spTgt>
                                        </p:tgtEl>
                                        <p:attrNameLst>
                                          <p:attrName>style.visibility</p:attrName>
                                        </p:attrNameLst>
                                      </p:cBhvr>
                                      <p:to>
                                        <p:strVal val="visible"/>
                                      </p:to>
                                    </p:set>
                                    <p:animEffect transition="in" filter="wipe(down)">
                                      <p:cBhvr>
                                        <p:cTn id="43" dur="580">
                                          <p:stCondLst>
                                            <p:cond delay="0"/>
                                          </p:stCondLst>
                                        </p:cTn>
                                        <p:tgtEl>
                                          <p:spTgt spid="1048789">
                                            <p:txEl>
                                              <p:pRg st="3" end="3"/>
                                            </p:txEl>
                                          </p:spTgt>
                                        </p:tgtEl>
                                      </p:cBhvr>
                                    </p:animEffect>
                                    <p:anim calcmode="lin" valueType="num">
                                      <p:cBhvr>
                                        <p:cTn id="44" dur="1822" tmFilter="0,0; 0.14,0.36; 0.43,0.73; 0.71,0.91; 1.0,1.0">
                                          <p:stCondLst>
                                            <p:cond delay="0"/>
                                          </p:stCondLst>
                                        </p:cTn>
                                        <p:tgtEl>
                                          <p:spTgt spid="1048789">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8789">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8789">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8789">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8789">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8789">
                                            <p:txEl>
                                              <p:pRg st="3" end="3"/>
                                            </p:txEl>
                                          </p:spTgt>
                                        </p:tgtEl>
                                      </p:cBhvr>
                                      <p:to x="100000" y="60000"/>
                                    </p:animScale>
                                    <p:animScale>
                                      <p:cBhvr>
                                        <p:cTn id="50" dur="166" decel="50000">
                                          <p:stCondLst>
                                            <p:cond delay="676"/>
                                          </p:stCondLst>
                                        </p:cTn>
                                        <p:tgtEl>
                                          <p:spTgt spid="1048789">
                                            <p:txEl>
                                              <p:pRg st="3" end="3"/>
                                            </p:txEl>
                                          </p:spTgt>
                                        </p:tgtEl>
                                      </p:cBhvr>
                                      <p:to x="100000" y="100000"/>
                                    </p:animScale>
                                    <p:animScale>
                                      <p:cBhvr>
                                        <p:cTn id="51" dur="26">
                                          <p:stCondLst>
                                            <p:cond delay="1312"/>
                                          </p:stCondLst>
                                        </p:cTn>
                                        <p:tgtEl>
                                          <p:spTgt spid="1048789">
                                            <p:txEl>
                                              <p:pRg st="3" end="3"/>
                                            </p:txEl>
                                          </p:spTgt>
                                        </p:tgtEl>
                                      </p:cBhvr>
                                      <p:to x="100000" y="80000"/>
                                    </p:animScale>
                                    <p:animScale>
                                      <p:cBhvr>
                                        <p:cTn id="52" dur="166" decel="50000">
                                          <p:stCondLst>
                                            <p:cond delay="1338"/>
                                          </p:stCondLst>
                                        </p:cTn>
                                        <p:tgtEl>
                                          <p:spTgt spid="1048789">
                                            <p:txEl>
                                              <p:pRg st="3" end="3"/>
                                            </p:txEl>
                                          </p:spTgt>
                                        </p:tgtEl>
                                      </p:cBhvr>
                                      <p:to x="100000" y="100000"/>
                                    </p:animScale>
                                    <p:animScale>
                                      <p:cBhvr>
                                        <p:cTn id="53" dur="26">
                                          <p:stCondLst>
                                            <p:cond delay="1642"/>
                                          </p:stCondLst>
                                        </p:cTn>
                                        <p:tgtEl>
                                          <p:spTgt spid="1048789">
                                            <p:txEl>
                                              <p:pRg st="3" end="3"/>
                                            </p:txEl>
                                          </p:spTgt>
                                        </p:tgtEl>
                                      </p:cBhvr>
                                      <p:to x="100000" y="90000"/>
                                    </p:animScale>
                                    <p:animScale>
                                      <p:cBhvr>
                                        <p:cTn id="54" dur="166" decel="50000">
                                          <p:stCondLst>
                                            <p:cond delay="1668"/>
                                          </p:stCondLst>
                                        </p:cTn>
                                        <p:tgtEl>
                                          <p:spTgt spid="1048789">
                                            <p:txEl>
                                              <p:pRg st="3" end="3"/>
                                            </p:txEl>
                                          </p:spTgt>
                                        </p:tgtEl>
                                      </p:cBhvr>
                                      <p:to x="100000" y="100000"/>
                                    </p:animScale>
                                    <p:animScale>
                                      <p:cBhvr>
                                        <p:cTn id="55" dur="26">
                                          <p:stCondLst>
                                            <p:cond delay="1808"/>
                                          </p:stCondLst>
                                        </p:cTn>
                                        <p:tgtEl>
                                          <p:spTgt spid="1048789">
                                            <p:txEl>
                                              <p:pRg st="3" end="3"/>
                                            </p:txEl>
                                          </p:spTgt>
                                        </p:tgtEl>
                                      </p:cBhvr>
                                      <p:to x="100000" y="95000"/>
                                    </p:animScale>
                                    <p:animScale>
                                      <p:cBhvr>
                                        <p:cTn id="56" dur="166" decel="50000">
                                          <p:stCondLst>
                                            <p:cond delay="1834"/>
                                          </p:stCondLst>
                                        </p:cTn>
                                        <p:tgtEl>
                                          <p:spTgt spid="1048789">
                                            <p:txEl>
                                              <p:pRg st="3" end="3"/>
                                            </p:txEl>
                                          </p:spTgt>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048789">
                                            <p:txEl>
                                              <p:pRg st="4" end="4"/>
                                            </p:txEl>
                                          </p:spTgt>
                                        </p:tgtEl>
                                        <p:attrNameLst>
                                          <p:attrName>style.visibility</p:attrName>
                                        </p:attrNameLst>
                                      </p:cBhvr>
                                      <p:to>
                                        <p:strVal val="visible"/>
                                      </p:to>
                                    </p:set>
                                    <p:animEffect transition="in" filter="wipe(down)">
                                      <p:cBhvr>
                                        <p:cTn id="59" dur="580">
                                          <p:stCondLst>
                                            <p:cond delay="0"/>
                                          </p:stCondLst>
                                        </p:cTn>
                                        <p:tgtEl>
                                          <p:spTgt spid="1048789">
                                            <p:txEl>
                                              <p:pRg st="4" end="4"/>
                                            </p:txEl>
                                          </p:spTgt>
                                        </p:tgtEl>
                                      </p:cBhvr>
                                    </p:animEffect>
                                    <p:anim calcmode="lin" valueType="num">
                                      <p:cBhvr>
                                        <p:cTn id="60" dur="1822" tmFilter="0,0; 0.14,0.36; 0.43,0.73; 0.71,0.91; 1.0,1.0">
                                          <p:stCondLst>
                                            <p:cond delay="0"/>
                                          </p:stCondLst>
                                        </p:cTn>
                                        <p:tgtEl>
                                          <p:spTgt spid="1048789">
                                            <p:txEl>
                                              <p:pRg st="4" end="4"/>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048789">
                                            <p:txEl>
                                              <p:pRg st="4" end="4"/>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048789">
                                            <p:txEl>
                                              <p:pRg st="4" end="4"/>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048789">
                                            <p:txEl>
                                              <p:pRg st="4" end="4"/>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048789">
                                            <p:txEl>
                                              <p:pRg st="4" end="4"/>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1048789">
                                            <p:txEl>
                                              <p:pRg st="4" end="4"/>
                                            </p:txEl>
                                          </p:spTgt>
                                        </p:tgtEl>
                                      </p:cBhvr>
                                      <p:to x="100000" y="60000"/>
                                    </p:animScale>
                                    <p:animScale>
                                      <p:cBhvr>
                                        <p:cTn id="66" dur="166" decel="50000">
                                          <p:stCondLst>
                                            <p:cond delay="676"/>
                                          </p:stCondLst>
                                        </p:cTn>
                                        <p:tgtEl>
                                          <p:spTgt spid="1048789">
                                            <p:txEl>
                                              <p:pRg st="4" end="4"/>
                                            </p:txEl>
                                          </p:spTgt>
                                        </p:tgtEl>
                                      </p:cBhvr>
                                      <p:to x="100000" y="100000"/>
                                    </p:animScale>
                                    <p:animScale>
                                      <p:cBhvr>
                                        <p:cTn id="67" dur="26">
                                          <p:stCondLst>
                                            <p:cond delay="1312"/>
                                          </p:stCondLst>
                                        </p:cTn>
                                        <p:tgtEl>
                                          <p:spTgt spid="1048789">
                                            <p:txEl>
                                              <p:pRg st="4" end="4"/>
                                            </p:txEl>
                                          </p:spTgt>
                                        </p:tgtEl>
                                      </p:cBhvr>
                                      <p:to x="100000" y="80000"/>
                                    </p:animScale>
                                    <p:animScale>
                                      <p:cBhvr>
                                        <p:cTn id="68" dur="166" decel="50000">
                                          <p:stCondLst>
                                            <p:cond delay="1338"/>
                                          </p:stCondLst>
                                        </p:cTn>
                                        <p:tgtEl>
                                          <p:spTgt spid="1048789">
                                            <p:txEl>
                                              <p:pRg st="4" end="4"/>
                                            </p:txEl>
                                          </p:spTgt>
                                        </p:tgtEl>
                                      </p:cBhvr>
                                      <p:to x="100000" y="100000"/>
                                    </p:animScale>
                                    <p:animScale>
                                      <p:cBhvr>
                                        <p:cTn id="69" dur="26">
                                          <p:stCondLst>
                                            <p:cond delay="1642"/>
                                          </p:stCondLst>
                                        </p:cTn>
                                        <p:tgtEl>
                                          <p:spTgt spid="1048789">
                                            <p:txEl>
                                              <p:pRg st="4" end="4"/>
                                            </p:txEl>
                                          </p:spTgt>
                                        </p:tgtEl>
                                      </p:cBhvr>
                                      <p:to x="100000" y="90000"/>
                                    </p:animScale>
                                    <p:animScale>
                                      <p:cBhvr>
                                        <p:cTn id="70" dur="166" decel="50000">
                                          <p:stCondLst>
                                            <p:cond delay="1668"/>
                                          </p:stCondLst>
                                        </p:cTn>
                                        <p:tgtEl>
                                          <p:spTgt spid="1048789">
                                            <p:txEl>
                                              <p:pRg st="4" end="4"/>
                                            </p:txEl>
                                          </p:spTgt>
                                        </p:tgtEl>
                                      </p:cBhvr>
                                      <p:to x="100000" y="100000"/>
                                    </p:animScale>
                                    <p:animScale>
                                      <p:cBhvr>
                                        <p:cTn id="71" dur="26">
                                          <p:stCondLst>
                                            <p:cond delay="1808"/>
                                          </p:stCondLst>
                                        </p:cTn>
                                        <p:tgtEl>
                                          <p:spTgt spid="1048789">
                                            <p:txEl>
                                              <p:pRg st="4" end="4"/>
                                            </p:txEl>
                                          </p:spTgt>
                                        </p:tgtEl>
                                      </p:cBhvr>
                                      <p:to x="100000" y="95000"/>
                                    </p:animScale>
                                    <p:animScale>
                                      <p:cBhvr>
                                        <p:cTn id="72" dur="166" decel="50000">
                                          <p:stCondLst>
                                            <p:cond delay="1834"/>
                                          </p:stCondLst>
                                        </p:cTn>
                                        <p:tgtEl>
                                          <p:spTgt spid="1048789">
                                            <p:txEl>
                                              <p:pRg st="4" end="4"/>
                                            </p:txEl>
                                          </p:spTgt>
                                        </p:tgtEl>
                                      </p:cBhvr>
                                      <p:to x="100000" y="100000"/>
                                    </p:animScale>
                                  </p:childTnLst>
                                </p:cTn>
                              </p:par>
                              <p:par>
                                <p:cTn id="73" presetID="26" presetClass="entr" presetSubtype="0" fill="hold" nodeType="withEffect">
                                  <p:stCondLst>
                                    <p:cond delay="0"/>
                                  </p:stCondLst>
                                  <p:childTnLst>
                                    <p:set>
                                      <p:cBhvr>
                                        <p:cTn id="74" dur="1" fill="hold">
                                          <p:stCondLst>
                                            <p:cond delay="0"/>
                                          </p:stCondLst>
                                        </p:cTn>
                                        <p:tgtEl>
                                          <p:spTgt spid="1048789">
                                            <p:txEl>
                                              <p:pRg st="5" end="5"/>
                                            </p:txEl>
                                          </p:spTgt>
                                        </p:tgtEl>
                                        <p:attrNameLst>
                                          <p:attrName>style.visibility</p:attrName>
                                        </p:attrNameLst>
                                      </p:cBhvr>
                                      <p:to>
                                        <p:strVal val="visible"/>
                                      </p:to>
                                    </p:set>
                                    <p:animEffect transition="in" filter="wipe(down)">
                                      <p:cBhvr>
                                        <p:cTn id="75" dur="580">
                                          <p:stCondLst>
                                            <p:cond delay="0"/>
                                          </p:stCondLst>
                                        </p:cTn>
                                        <p:tgtEl>
                                          <p:spTgt spid="1048789">
                                            <p:txEl>
                                              <p:pRg st="5" end="5"/>
                                            </p:txEl>
                                          </p:spTgt>
                                        </p:tgtEl>
                                      </p:cBhvr>
                                    </p:animEffect>
                                    <p:anim calcmode="lin" valueType="num">
                                      <p:cBhvr>
                                        <p:cTn id="76" dur="1822" tmFilter="0,0; 0.14,0.36; 0.43,0.73; 0.71,0.91; 1.0,1.0">
                                          <p:stCondLst>
                                            <p:cond delay="0"/>
                                          </p:stCondLst>
                                        </p:cTn>
                                        <p:tgtEl>
                                          <p:spTgt spid="1048789">
                                            <p:txEl>
                                              <p:pRg st="5" end="5"/>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048789">
                                            <p:txEl>
                                              <p:pRg st="5" end="5"/>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048789">
                                            <p:txEl>
                                              <p:pRg st="5" end="5"/>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048789">
                                            <p:txEl>
                                              <p:pRg st="5" end="5"/>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048789">
                                            <p:txEl>
                                              <p:pRg st="5" end="5"/>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1048789">
                                            <p:txEl>
                                              <p:pRg st="5" end="5"/>
                                            </p:txEl>
                                          </p:spTgt>
                                        </p:tgtEl>
                                      </p:cBhvr>
                                      <p:to x="100000" y="60000"/>
                                    </p:animScale>
                                    <p:animScale>
                                      <p:cBhvr>
                                        <p:cTn id="82" dur="166" decel="50000">
                                          <p:stCondLst>
                                            <p:cond delay="676"/>
                                          </p:stCondLst>
                                        </p:cTn>
                                        <p:tgtEl>
                                          <p:spTgt spid="1048789">
                                            <p:txEl>
                                              <p:pRg st="5" end="5"/>
                                            </p:txEl>
                                          </p:spTgt>
                                        </p:tgtEl>
                                      </p:cBhvr>
                                      <p:to x="100000" y="100000"/>
                                    </p:animScale>
                                    <p:animScale>
                                      <p:cBhvr>
                                        <p:cTn id="83" dur="26">
                                          <p:stCondLst>
                                            <p:cond delay="1312"/>
                                          </p:stCondLst>
                                        </p:cTn>
                                        <p:tgtEl>
                                          <p:spTgt spid="1048789">
                                            <p:txEl>
                                              <p:pRg st="5" end="5"/>
                                            </p:txEl>
                                          </p:spTgt>
                                        </p:tgtEl>
                                      </p:cBhvr>
                                      <p:to x="100000" y="80000"/>
                                    </p:animScale>
                                    <p:animScale>
                                      <p:cBhvr>
                                        <p:cTn id="84" dur="166" decel="50000">
                                          <p:stCondLst>
                                            <p:cond delay="1338"/>
                                          </p:stCondLst>
                                        </p:cTn>
                                        <p:tgtEl>
                                          <p:spTgt spid="1048789">
                                            <p:txEl>
                                              <p:pRg st="5" end="5"/>
                                            </p:txEl>
                                          </p:spTgt>
                                        </p:tgtEl>
                                      </p:cBhvr>
                                      <p:to x="100000" y="100000"/>
                                    </p:animScale>
                                    <p:animScale>
                                      <p:cBhvr>
                                        <p:cTn id="85" dur="26">
                                          <p:stCondLst>
                                            <p:cond delay="1642"/>
                                          </p:stCondLst>
                                        </p:cTn>
                                        <p:tgtEl>
                                          <p:spTgt spid="1048789">
                                            <p:txEl>
                                              <p:pRg st="5" end="5"/>
                                            </p:txEl>
                                          </p:spTgt>
                                        </p:tgtEl>
                                      </p:cBhvr>
                                      <p:to x="100000" y="90000"/>
                                    </p:animScale>
                                    <p:animScale>
                                      <p:cBhvr>
                                        <p:cTn id="86" dur="166" decel="50000">
                                          <p:stCondLst>
                                            <p:cond delay="1668"/>
                                          </p:stCondLst>
                                        </p:cTn>
                                        <p:tgtEl>
                                          <p:spTgt spid="1048789">
                                            <p:txEl>
                                              <p:pRg st="5" end="5"/>
                                            </p:txEl>
                                          </p:spTgt>
                                        </p:tgtEl>
                                      </p:cBhvr>
                                      <p:to x="100000" y="100000"/>
                                    </p:animScale>
                                    <p:animScale>
                                      <p:cBhvr>
                                        <p:cTn id="87" dur="26">
                                          <p:stCondLst>
                                            <p:cond delay="1808"/>
                                          </p:stCondLst>
                                        </p:cTn>
                                        <p:tgtEl>
                                          <p:spTgt spid="1048789">
                                            <p:txEl>
                                              <p:pRg st="5" end="5"/>
                                            </p:txEl>
                                          </p:spTgt>
                                        </p:tgtEl>
                                      </p:cBhvr>
                                      <p:to x="100000" y="95000"/>
                                    </p:animScale>
                                    <p:animScale>
                                      <p:cBhvr>
                                        <p:cTn id="88" dur="166" decel="50000">
                                          <p:stCondLst>
                                            <p:cond delay="1834"/>
                                          </p:stCondLst>
                                        </p:cTn>
                                        <p:tgtEl>
                                          <p:spTgt spid="1048789">
                                            <p:txEl>
                                              <p:pRg st="5" end="5"/>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1048789">
                                            <p:txEl>
                                              <p:pRg st="6" end="6"/>
                                            </p:txEl>
                                          </p:spTgt>
                                        </p:tgtEl>
                                        <p:attrNameLst>
                                          <p:attrName>style.visibility</p:attrName>
                                        </p:attrNameLst>
                                      </p:cBhvr>
                                      <p:to>
                                        <p:strVal val="visible"/>
                                      </p:to>
                                    </p:set>
                                    <p:animEffect transition="in" filter="wipe(down)">
                                      <p:cBhvr>
                                        <p:cTn id="91" dur="580">
                                          <p:stCondLst>
                                            <p:cond delay="0"/>
                                          </p:stCondLst>
                                        </p:cTn>
                                        <p:tgtEl>
                                          <p:spTgt spid="1048789">
                                            <p:txEl>
                                              <p:pRg st="6" end="6"/>
                                            </p:txEl>
                                          </p:spTgt>
                                        </p:tgtEl>
                                      </p:cBhvr>
                                    </p:animEffect>
                                    <p:anim calcmode="lin" valueType="num">
                                      <p:cBhvr>
                                        <p:cTn id="92" dur="1822" tmFilter="0,0; 0.14,0.36; 0.43,0.73; 0.71,0.91; 1.0,1.0">
                                          <p:stCondLst>
                                            <p:cond delay="0"/>
                                          </p:stCondLst>
                                        </p:cTn>
                                        <p:tgtEl>
                                          <p:spTgt spid="1048789">
                                            <p:txEl>
                                              <p:pRg st="6" end="6"/>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1048789">
                                            <p:txEl>
                                              <p:pRg st="6" end="6"/>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1048789">
                                            <p:txEl>
                                              <p:pRg st="6" end="6"/>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1048789">
                                            <p:txEl>
                                              <p:pRg st="6" end="6"/>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1048789">
                                            <p:txEl>
                                              <p:pRg st="6" end="6"/>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1048789">
                                            <p:txEl>
                                              <p:pRg st="6" end="6"/>
                                            </p:txEl>
                                          </p:spTgt>
                                        </p:tgtEl>
                                      </p:cBhvr>
                                      <p:to x="100000" y="60000"/>
                                    </p:animScale>
                                    <p:animScale>
                                      <p:cBhvr>
                                        <p:cTn id="98" dur="166" decel="50000">
                                          <p:stCondLst>
                                            <p:cond delay="676"/>
                                          </p:stCondLst>
                                        </p:cTn>
                                        <p:tgtEl>
                                          <p:spTgt spid="1048789">
                                            <p:txEl>
                                              <p:pRg st="6" end="6"/>
                                            </p:txEl>
                                          </p:spTgt>
                                        </p:tgtEl>
                                      </p:cBhvr>
                                      <p:to x="100000" y="100000"/>
                                    </p:animScale>
                                    <p:animScale>
                                      <p:cBhvr>
                                        <p:cTn id="99" dur="26">
                                          <p:stCondLst>
                                            <p:cond delay="1312"/>
                                          </p:stCondLst>
                                        </p:cTn>
                                        <p:tgtEl>
                                          <p:spTgt spid="1048789">
                                            <p:txEl>
                                              <p:pRg st="6" end="6"/>
                                            </p:txEl>
                                          </p:spTgt>
                                        </p:tgtEl>
                                      </p:cBhvr>
                                      <p:to x="100000" y="80000"/>
                                    </p:animScale>
                                    <p:animScale>
                                      <p:cBhvr>
                                        <p:cTn id="100" dur="166" decel="50000">
                                          <p:stCondLst>
                                            <p:cond delay="1338"/>
                                          </p:stCondLst>
                                        </p:cTn>
                                        <p:tgtEl>
                                          <p:spTgt spid="1048789">
                                            <p:txEl>
                                              <p:pRg st="6" end="6"/>
                                            </p:txEl>
                                          </p:spTgt>
                                        </p:tgtEl>
                                      </p:cBhvr>
                                      <p:to x="100000" y="100000"/>
                                    </p:animScale>
                                    <p:animScale>
                                      <p:cBhvr>
                                        <p:cTn id="101" dur="26">
                                          <p:stCondLst>
                                            <p:cond delay="1642"/>
                                          </p:stCondLst>
                                        </p:cTn>
                                        <p:tgtEl>
                                          <p:spTgt spid="1048789">
                                            <p:txEl>
                                              <p:pRg st="6" end="6"/>
                                            </p:txEl>
                                          </p:spTgt>
                                        </p:tgtEl>
                                      </p:cBhvr>
                                      <p:to x="100000" y="90000"/>
                                    </p:animScale>
                                    <p:animScale>
                                      <p:cBhvr>
                                        <p:cTn id="102" dur="166" decel="50000">
                                          <p:stCondLst>
                                            <p:cond delay="1668"/>
                                          </p:stCondLst>
                                        </p:cTn>
                                        <p:tgtEl>
                                          <p:spTgt spid="1048789">
                                            <p:txEl>
                                              <p:pRg st="6" end="6"/>
                                            </p:txEl>
                                          </p:spTgt>
                                        </p:tgtEl>
                                      </p:cBhvr>
                                      <p:to x="100000" y="100000"/>
                                    </p:animScale>
                                    <p:animScale>
                                      <p:cBhvr>
                                        <p:cTn id="103" dur="26">
                                          <p:stCondLst>
                                            <p:cond delay="1808"/>
                                          </p:stCondLst>
                                        </p:cTn>
                                        <p:tgtEl>
                                          <p:spTgt spid="1048789">
                                            <p:txEl>
                                              <p:pRg st="6" end="6"/>
                                            </p:txEl>
                                          </p:spTgt>
                                        </p:tgtEl>
                                      </p:cBhvr>
                                      <p:to x="100000" y="95000"/>
                                    </p:animScale>
                                    <p:animScale>
                                      <p:cBhvr>
                                        <p:cTn id="104" dur="166" decel="50000">
                                          <p:stCondLst>
                                            <p:cond delay="1834"/>
                                          </p:stCondLst>
                                        </p:cTn>
                                        <p:tgtEl>
                                          <p:spTgt spid="1048789">
                                            <p:txEl>
                                              <p:pRg st="6" end="6"/>
                                            </p:txEl>
                                          </p:spTgt>
                                        </p:tgtEl>
                                      </p:cBhvr>
                                      <p:to x="100000" y="100000"/>
                                    </p:animScale>
                                  </p:childTnLst>
                                </p:cTn>
                              </p:par>
                              <p:par>
                                <p:cTn id="105" presetID="26" presetClass="entr" presetSubtype="0" fill="hold" nodeType="withEffect">
                                  <p:stCondLst>
                                    <p:cond delay="0"/>
                                  </p:stCondLst>
                                  <p:childTnLst>
                                    <p:set>
                                      <p:cBhvr>
                                        <p:cTn id="106" dur="1" fill="hold">
                                          <p:stCondLst>
                                            <p:cond delay="0"/>
                                          </p:stCondLst>
                                        </p:cTn>
                                        <p:tgtEl>
                                          <p:spTgt spid="1048789">
                                            <p:txEl>
                                              <p:pRg st="7" end="7"/>
                                            </p:txEl>
                                          </p:spTgt>
                                        </p:tgtEl>
                                        <p:attrNameLst>
                                          <p:attrName>style.visibility</p:attrName>
                                        </p:attrNameLst>
                                      </p:cBhvr>
                                      <p:to>
                                        <p:strVal val="visible"/>
                                      </p:to>
                                    </p:set>
                                    <p:animEffect transition="in" filter="wipe(down)">
                                      <p:cBhvr>
                                        <p:cTn id="107" dur="580">
                                          <p:stCondLst>
                                            <p:cond delay="0"/>
                                          </p:stCondLst>
                                        </p:cTn>
                                        <p:tgtEl>
                                          <p:spTgt spid="1048789">
                                            <p:txEl>
                                              <p:pRg st="7" end="7"/>
                                            </p:txEl>
                                          </p:spTgt>
                                        </p:tgtEl>
                                      </p:cBhvr>
                                    </p:animEffect>
                                    <p:anim calcmode="lin" valueType="num">
                                      <p:cBhvr>
                                        <p:cTn id="108" dur="1822" tmFilter="0,0; 0.14,0.36; 0.43,0.73; 0.71,0.91; 1.0,1.0">
                                          <p:stCondLst>
                                            <p:cond delay="0"/>
                                          </p:stCondLst>
                                        </p:cTn>
                                        <p:tgtEl>
                                          <p:spTgt spid="1048789">
                                            <p:txEl>
                                              <p:pRg st="7" end="7"/>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1048789">
                                            <p:txEl>
                                              <p:pRg st="7" end="7"/>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1048789">
                                            <p:txEl>
                                              <p:pRg st="7" end="7"/>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1048789">
                                            <p:txEl>
                                              <p:pRg st="7" end="7"/>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1048789">
                                            <p:txEl>
                                              <p:pRg st="7" end="7"/>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1048789">
                                            <p:txEl>
                                              <p:pRg st="7" end="7"/>
                                            </p:txEl>
                                          </p:spTgt>
                                        </p:tgtEl>
                                      </p:cBhvr>
                                      <p:to x="100000" y="60000"/>
                                    </p:animScale>
                                    <p:animScale>
                                      <p:cBhvr>
                                        <p:cTn id="114" dur="166" decel="50000">
                                          <p:stCondLst>
                                            <p:cond delay="676"/>
                                          </p:stCondLst>
                                        </p:cTn>
                                        <p:tgtEl>
                                          <p:spTgt spid="1048789">
                                            <p:txEl>
                                              <p:pRg st="7" end="7"/>
                                            </p:txEl>
                                          </p:spTgt>
                                        </p:tgtEl>
                                      </p:cBhvr>
                                      <p:to x="100000" y="100000"/>
                                    </p:animScale>
                                    <p:animScale>
                                      <p:cBhvr>
                                        <p:cTn id="115" dur="26">
                                          <p:stCondLst>
                                            <p:cond delay="1312"/>
                                          </p:stCondLst>
                                        </p:cTn>
                                        <p:tgtEl>
                                          <p:spTgt spid="1048789">
                                            <p:txEl>
                                              <p:pRg st="7" end="7"/>
                                            </p:txEl>
                                          </p:spTgt>
                                        </p:tgtEl>
                                      </p:cBhvr>
                                      <p:to x="100000" y="80000"/>
                                    </p:animScale>
                                    <p:animScale>
                                      <p:cBhvr>
                                        <p:cTn id="116" dur="166" decel="50000">
                                          <p:stCondLst>
                                            <p:cond delay="1338"/>
                                          </p:stCondLst>
                                        </p:cTn>
                                        <p:tgtEl>
                                          <p:spTgt spid="1048789">
                                            <p:txEl>
                                              <p:pRg st="7" end="7"/>
                                            </p:txEl>
                                          </p:spTgt>
                                        </p:tgtEl>
                                      </p:cBhvr>
                                      <p:to x="100000" y="100000"/>
                                    </p:animScale>
                                    <p:animScale>
                                      <p:cBhvr>
                                        <p:cTn id="117" dur="26">
                                          <p:stCondLst>
                                            <p:cond delay="1642"/>
                                          </p:stCondLst>
                                        </p:cTn>
                                        <p:tgtEl>
                                          <p:spTgt spid="1048789">
                                            <p:txEl>
                                              <p:pRg st="7" end="7"/>
                                            </p:txEl>
                                          </p:spTgt>
                                        </p:tgtEl>
                                      </p:cBhvr>
                                      <p:to x="100000" y="90000"/>
                                    </p:animScale>
                                    <p:animScale>
                                      <p:cBhvr>
                                        <p:cTn id="118" dur="166" decel="50000">
                                          <p:stCondLst>
                                            <p:cond delay="1668"/>
                                          </p:stCondLst>
                                        </p:cTn>
                                        <p:tgtEl>
                                          <p:spTgt spid="1048789">
                                            <p:txEl>
                                              <p:pRg st="7" end="7"/>
                                            </p:txEl>
                                          </p:spTgt>
                                        </p:tgtEl>
                                      </p:cBhvr>
                                      <p:to x="100000" y="100000"/>
                                    </p:animScale>
                                    <p:animScale>
                                      <p:cBhvr>
                                        <p:cTn id="119" dur="26">
                                          <p:stCondLst>
                                            <p:cond delay="1808"/>
                                          </p:stCondLst>
                                        </p:cTn>
                                        <p:tgtEl>
                                          <p:spTgt spid="1048789">
                                            <p:txEl>
                                              <p:pRg st="7" end="7"/>
                                            </p:txEl>
                                          </p:spTgt>
                                        </p:tgtEl>
                                      </p:cBhvr>
                                      <p:to x="100000" y="95000"/>
                                    </p:animScale>
                                    <p:animScale>
                                      <p:cBhvr>
                                        <p:cTn id="120" dur="166" decel="50000">
                                          <p:stCondLst>
                                            <p:cond delay="1834"/>
                                          </p:stCondLst>
                                        </p:cTn>
                                        <p:tgtEl>
                                          <p:spTgt spid="1048789">
                                            <p:txEl>
                                              <p:pRg st="7" end="7"/>
                                            </p:txEl>
                                          </p:spTgt>
                                        </p:tgtEl>
                                      </p:cBhvr>
                                      <p:to x="100000" y="100000"/>
                                    </p:animScale>
                                  </p:childTnLst>
                                </p:cTn>
                              </p:par>
                              <p:par>
                                <p:cTn id="121" presetID="26" presetClass="entr" presetSubtype="0" fill="hold" nodeType="withEffect">
                                  <p:stCondLst>
                                    <p:cond delay="0"/>
                                  </p:stCondLst>
                                  <p:childTnLst>
                                    <p:set>
                                      <p:cBhvr>
                                        <p:cTn id="122" dur="1" fill="hold">
                                          <p:stCondLst>
                                            <p:cond delay="0"/>
                                          </p:stCondLst>
                                        </p:cTn>
                                        <p:tgtEl>
                                          <p:spTgt spid="1048789">
                                            <p:txEl>
                                              <p:pRg st="8" end="8"/>
                                            </p:txEl>
                                          </p:spTgt>
                                        </p:tgtEl>
                                        <p:attrNameLst>
                                          <p:attrName>style.visibility</p:attrName>
                                        </p:attrNameLst>
                                      </p:cBhvr>
                                      <p:to>
                                        <p:strVal val="visible"/>
                                      </p:to>
                                    </p:set>
                                    <p:animEffect transition="in" filter="wipe(down)">
                                      <p:cBhvr>
                                        <p:cTn id="123" dur="580">
                                          <p:stCondLst>
                                            <p:cond delay="0"/>
                                          </p:stCondLst>
                                        </p:cTn>
                                        <p:tgtEl>
                                          <p:spTgt spid="1048789">
                                            <p:txEl>
                                              <p:pRg st="8" end="8"/>
                                            </p:txEl>
                                          </p:spTgt>
                                        </p:tgtEl>
                                      </p:cBhvr>
                                    </p:animEffect>
                                    <p:anim calcmode="lin" valueType="num">
                                      <p:cBhvr>
                                        <p:cTn id="124" dur="1822" tmFilter="0,0; 0.14,0.36; 0.43,0.73; 0.71,0.91; 1.0,1.0">
                                          <p:stCondLst>
                                            <p:cond delay="0"/>
                                          </p:stCondLst>
                                        </p:cTn>
                                        <p:tgtEl>
                                          <p:spTgt spid="1048789">
                                            <p:txEl>
                                              <p:pRg st="8" end="8"/>
                                            </p:txEl>
                                          </p:spTgt>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048789">
                                            <p:txEl>
                                              <p:pRg st="8" end="8"/>
                                            </p:txEl>
                                          </p:spTgt>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048789">
                                            <p:txEl>
                                              <p:pRg st="8" end="8"/>
                                            </p:txEl>
                                          </p:spTgt>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048789">
                                            <p:txEl>
                                              <p:pRg st="8" end="8"/>
                                            </p:txEl>
                                          </p:spTgt>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048789">
                                            <p:txEl>
                                              <p:pRg st="8" end="8"/>
                                            </p:txEl>
                                          </p:spTgt>
                                        </p:tgtEl>
                                        <p:attrNameLst>
                                          <p:attrName>ppt_y</p:attrName>
                                        </p:attrNameLst>
                                      </p:cBhvr>
                                      <p:tavLst>
                                        <p:tav tm="0" fmla="#ppt_y-sin(pi*$)/81">
                                          <p:val>
                                            <p:fltVal val="0"/>
                                          </p:val>
                                        </p:tav>
                                        <p:tav tm="100000">
                                          <p:val>
                                            <p:fltVal val="1"/>
                                          </p:val>
                                        </p:tav>
                                      </p:tavLst>
                                    </p:anim>
                                    <p:animScale>
                                      <p:cBhvr>
                                        <p:cTn id="129" dur="26">
                                          <p:stCondLst>
                                            <p:cond delay="650"/>
                                          </p:stCondLst>
                                        </p:cTn>
                                        <p:tgtEl>
                                          <p:spTgt spid="1048789">
                                            <p:txEl>
                                              <p:pRg st="8" end="8"/>
                                            </p:txEl>
                                          </p:spTgt>
                                        </p:tgtEl>
                                      </p:cBhvr>
                                      <p:to x="100000" y="60000"/>
                                    </p:animScale>
                                    <p:animScale>
                                      <p:cBhvr>
                                        <p:cTn id="130" dur="166" decel="50000">
                                          <p:stCondLst>
                                            <p:cond delay="676"/>
                                          </p:stCondLst>
                                        </p:cTn>
                                        <p:tgtEl>
                                          <p:spTgt spid="1048789">
                                            <p:txEl>
                                              <p:pRg st="8" end="8"/>
                                            </p:txEl>
                                          </p:spTgt>
                                        </p:tgtEl>
                                      </p:cBhvr>
                                      <p:to x="100000" y="100000"/>
                                    </p:animScale>
                                    <p:animScale>
                                      <p:cBhvr>
                                        <p:cTn id="131" dur="26">
                                          <p:stCondLst>
                                            <p:cond delay="1312"/>
                                          </p:stCondLst>
                                        </p:cTn>
                                        <p:tgtEl>
                                          <p:spTgt spid="1048789">
                                            <p:txEl>
                                              <p:pRg st="8" end="8"/>
                                            </p:txEl>
                                          </p:spTgt>
                                        </p:tgtEl>
                                      </p:cBhvr>
                                      <p:to x="100000" y="80000"/>
                                    </p:animScale>
                                    <p:animScale>
                                      <p:cBhvr>
                                        <p:cTn id="132" dur="166" decel="50000">
                                          <p:stCondLst>
                                            <p:cond delay="1338"/>
                                          </p:stCondLst>
                                        </p:cTn>
                                        <p:tgtEl>
                                          <p:spTgt spid="1048789">
                                            <p:txEl>
                                              <p:pRg st="8" end="8"/>
                                            </p:txEl>
                                          </p:spTgt>
                                        </p:tgtEl>
                                      </p:cBhvr>
                                      <p:to x="100000" y="100000"/>
                                    </p:animScale>
                                    <p:animScale>
                                      <p:cBhvr>
                                        <p:cTn id="133" dur="26">
                                          <p:stCondLst>
                                            <p:cond delay="1642"/>
                                          </p:stCondLst>
                                        </p:cTn>
                                        <p:tgtEl>
                                          <p:spTgt spid="1048789">
                                            <p:txEl>
                                              <p:pRg st="8" end="8"/>
                                            </p:txEl>
                                          </p:spTgt>
                                        </p:tgtEl>
                                      </p:cBhvr>
                                      <p:to x="100000" y="90000"/>
                                    </p:animScale>
                                    <p:animScale>
                                      <p:cBhvr>
                                        <p:cTn id="134" dur="166" decel="50000">
                                          <p:stCondLst>
                                            <p:cond delay="1668"/>
                                          </p:stCondLst>
                                        </p:cTn>
                                        <p:tgtEl>
                                          <p:spTgt spid="1048789">
                                            <p:txEl>
                                              <p:pRg st="8" end="8"/>
                                            </p:txEl>
                                          </p:spTgt>
                                        </p:tgtEl>
                                      </p:cBhvr>
                                      <p:to x="100000" y="100000"/>
                                    </p:animScale>
                                    <p:animScale>
                                      <p:cBhvr>
                                        <p:cTn id="135" dur="26">
                                          <p:stCondLst>
                                            <p:cond delay="1808"/>
                                          </p:stCondLst>
                                        </p:cTn>
                                        <p:tgtEl>
                                          <p:spTgt spid="1048789">
                                            <p:txEl>
                                              <p:pRg st="8" end="8"/>
                                            </p:txEl>
                                          </p:spTgt>
                                        </p:tgtEl>
                                      </p:cBhvr>
                                      <p:to x="100000" y="95000"/>
                                    </p:animScale>
                                    <p:animScale>
                                      <p:cBhvr>
                                        <p:cTn id="136" dur="166" decel="50000">
                                          <p:stCondLst>
                                            <p:cond delay="1834"/>
                                          </p:stCondLst>
                                        </p:cTn>
                                        <p:tgtEl>
                                          <p:spTgt spid="1048789">
                                            <p:txEl>
                                              <p:pRg st="8" end="8"/>
                                            </p:txEl>
                                          </p:spTgt>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1048789">
                                            <p:txEl>
                                              <p:pRg st="9" end="9"/>
                                            </p:txEl>
                                          </p:spTgt>
                                        </p:tgtEl>
                                        <p:attrNameLst>
                                          <p:attrName>style.visibility</p:attrName>
                                        </p:attrNameLst>
                                      </p:cBhvr>
                                      <p:to>
                                        <p:strVal val="visible"/>
                                      </p:to>
                                    </p:set>
                                    <p:animEffect transition="in" filter="wipe(down)">
                                      <p:cBhvr>
                                        <p:cTn id="139" dur="580">
                                          <p:stCondLst>
                                            <p:cond delay="0"/>
                                          </p:stCondLst>
                                        </p:cTn>
                                        <p:tgtEl>
                                          <p:spTgt spid="1048789">
                                            <p:txEl>
                                              <p:pRg st="9" end="9"/>
                                            </p:txEl>
                                          </p:spTgt>
                                        </p:tgtEl>
                                      </p:cBhvr>
                                    </p:animEffect>
                                    <p:anim calcmode="lin" valueType="num">
                                      <p:cBhvr>
                                        <p:cTn id="140" dur="1822" tmFilter="0,0; 0.14,0.36; 0.43,0.73; 0.71,0.91; 1.0,1.0">
                                          <p:stCondLst>
                                            <p:cond delay="0"/>
                                          </p:stCondLst>
                                        </p:cTn>
                                        <p:tgtEl>
                                          <p:spTgt spid="1048789">
                                            <p:txEl>
                                              <p:pRg st="9" end="9"/>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1048789">
                                            <p:txEl>
                                              <p:pRg st="9" end="9"/>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1048789">
                                            <p:txEl>
                                              <p:pRg st="9" end="9"/>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1048789">
                                            <p:txEl>
                                              <p:pRg st="9" end="9"/>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1048789">
                                            <p:txEl>
                                              <p:pRg st="9" end="9"/>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1048789">
                                            <p:txEl>
                                              <p:pRg st="9" end="9"/>
                                            </p:txEl>
                                          </p:spTgt>
                                        </p:tgtEl>
                                      </p:cBhvr>
                                      <p:to x="100000" y="60000"/>
                                    </p:animScale>
                                    <p:animScale>
                                      <p:cBhvr>
                                        <p:cTn id="146" dur="166" decel="50000">
                                          <p:stCondLst>
                                            <p:cond delay="676"/>
                                          </p:stCondLst>
                                        </p:cTn>
                                        <p:tgtEl>
                                          <p:spTgt spid="1048789">
                                            <p:txEl>
                                              <p:pRg st="9" end="9"/>
                                            </p:txEl>
                                          </p:spTgt>
                                        </p:tgtEl>
                                      </p:cBhvr>
                                      <p:to x="100000" y="100000"/>
                                    </p:animScale>
                                    <p:animScale>
                                      <p:cBhvr>
                                        <p:cTn id="147" dur="26">
                                          <p:stCondLst>
                                            <p:cond delay="1312"/>
                                          </p:stCondLst>
                                        </p:cTn>
                                        <p:tgtEl>
                                          <p:spTgt spid="1048789">
                                            <p:txEl>
                                              <p:pRg st="9" end="9"/>
                                            </p:txEl>
                                          </p:spTgt>
                                        </p:tgtEl>
                                      </p:cBhvr>
                                      <p:to x="100000" y="80000"/>
                                    </p:animScale>
                                    <p:animScale>
                                      <p:cBhvr>
                                        <p:cTn id="148" dur="166" decel="50000">
                                          <p:stCondLst>
                                            <p:cond delay="1338"/>
                                          </p:stCondLst>
                                        </p:cTn>
                                        <p:tgtEl>
                                          <p:spTgt spid="1048789">
                                            <p:txEl>
                                              <p:pRg st="9" end="9"/>
                                            </p:txEl>
                                          </p:spTgt>
                                        </p:tgtEl>
                                      </p:cBhvr>
                                      <p:to x="100000" y="100000"/>
                                    </p:animScale>
                                    <p:animScale>
                                      <p:cBhvr>
                                        <p:cTn id="149" dur="26">
                                          <p:stCondLst>
                                            <p:cond delay="1642"/>
                                          </p:stCondLst>
                                        </p:cTn>
                                        <p:tgtEl>
                                          <p:spTgt spid="1048789">
                                            <p:txEl>
                                              <p:pRg st="9" end="9"/>
                                            </p:txEl>
                                          </p:spTgt>
                                        </p:tgtEl>
                                      </p:cBhvr>
                                      <p:to x="100000" y="90000"/>
                                    </p:animScale>
                                    <p:animScale>
                                      <p:cBhvr>
                                        <p:cTn id="150" dur="166" decel="50000">
                                          <p:stCondLst>
                                            <p:cond delay="1668"/>
                                          </p:stCondLst>
                                        </p:cTn>
                                        <p:tgtEl>
                                          <p:spTgt spid="1048789">
                                            <p:txEl>
                                              <p:pRg st="9" end="9"/>
                                            </p:txEl>
                                          </p:spTgt>
                                        </p:tgtEl>
                                      </p:cBhvr>
                                      <p:to x="100000" y="100000"/>
                                    </p:animScale>
                                    <p:animScale>
                                      <p:cBhvr>
                                        <p:cTn id="151" dur="26">
                                          <p:stCondLst>
                                            <p:cond delay="1808"/>
                                          </p:stCondLst>
                                        </p:cTn>
                                        <p:tgtEl>
                                          <p:spTgt spid="1048789">
                                            <p:txEl>
                                              <p:pRg st="9" end="9"/>
                                            </p:txEl>
                                          </p:spTgt>
                                        </p:tgtEl>
                                      </p:cBhvr>
                                      <p:to x="100000" y="95000"/>
                                    </p:animScale>
                                    <p:animScale>
                                      <p:cBhvr>
                                        <p:cTn id="152" dur="166" decel="50000">
                                          <p:stCondLst>
                                            <p:cond delay="1834"/>
                                          </p:stCondLst>
                                        </p:cTn>
                                        <p:tgtEl>
                                          <p:spTgt spid="1048789">
                                            <p:txEl>
                                              <p:pRg st="9" end="9"/>
                                            </p:txEl>
                                          </p:spTgt>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nodeType="clickEffect">
                                  <p:stCondLst>
                                    <p:cond delay="0"/>
                                  </p:stCondLst>
                                  <p:childTnLst>
                                    <p:set>
                                      <p:cBhvr>
                                        <p:cTn id="156" dur="1" fill="hold">
                                          <p:stCondLst>
                                            <p:cond delay="0"/>
                                          </p:stCondLst>
                                        </p:cTn>
                                        <p:tgtEl>
                                          <p:spTgt spid="1048789">
                                            <p:txEl>
                                              <p:pRg st="3" end="3"/>
                                            </p:txEl>
                                          </p:spTgt>
                                        </p:tgtEl>
                                        <p:attrNameLst>
                                          <p:attrName>style.visibility</p:attrName>
                                        </p:attrNameLst>
                                      </p:cBhvr>
                                      <p:to>
                                        <p:strVal val="visible"/>
                                      </p:to>
                                    </p:set>
                                    <p:animEffect transition="in" filter="wipe(down)">
                                      <p:cBhvr>
                                        <p:cTn id="157" dur="580">
                                          <p:stCondLst>
                                            <p:cond delay="0"/>
                                          </p:stCondLst>
                                        </p:cTn>
                                        <p:tgtEl>
                                          <p:spTgt spid="1048789">
                                            <p:txEl>
                                              <p:pRg st="3" end="3"/>
                                            </p:txEl>
                                          </p:spTgt>
                                        </p:tgtEl>
                                      </p:cBhvr>
                                    </p:animEffect>
                                    <p:anim calcmode="lin" valueType="num">
                                      <p:cBhvr>
                                        <p:cTn id="158" dur="1822" tmFilter="0,0; 0.14,0.36; 0.43,0.73; 0.71,0.91; 1.0,1.0">
                                          <p:stCondLst>
                                            <p:cond delay="0"/>
                                          </p:stCondLst>
                                        </p:cTn>
                                        <p:tgtEl>
                                          <p:spTgt spid="1048789">
                                            <p:txEl>
                                              <p:pRg st="3" end="3"/>
                                            </p:txEl>
                                          </p:spTgt>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1048789">
                                            <p:txEl>
                                              <p:pRg st="3" end="3"/>
                                            </p:txEl>
                                          </p:spTgt>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1048789">
                                            <p:txEl>
                                              <p:pRg st="3" end="3"/>
                                            </p:txEl>
                                          </p:spTgt>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1048789">
                                            <p:txEl>
                                              <p:pRg st="3" end="3"/>
                                            </p:txEl>
                                          </p:spTgt>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1048789">
                                            <p:txEl>
                                              <p:pRg st="3" end="3"/>
                                            </p:txEl>
                                          </p:spTgt>
                                        </p:tgtEl>
                                        <p:attrNameLst>
                                          <p:attrName>ppt_y</p:attrName>
                                        </p:attrNameLst>
                                      </p:cBhvr>
                                      <p:tavLst>
                                        <p:tav tm="0" fmla="#ppt_y-sin(pi*$)/81">
                                          <p:val>
                                            <p:fltVal val="0"/>
                                          </p:val>
                                        </p:tav>
                                        <p:tav tm="100000">
                                          <p:val>
                                            <p:fltVal val="1"/>
                                          </p:val>
                                        </p:tav>
                                      </p:tavLst>
                                    </p:anim>
                                    <p:animScale>
                                      <p:cBhvr>
                                        <p:cTn id="163" dur="26">
                                          <p:stCondLst>
                                            <p:cond delay="650"/>
                                          </p:stCondLst>
                                        </p:cTn>
                                        <p:tgtEl>
                                          <p:spTgt spid="1048789">
                                            <p:txEl>
                                              <p:pRg st="3" end="3"/>
                                            </p:txEl>
                                          </p:spTgt>
                                        </p:tgtEl>
                                      </p:cBhvr>
                                      <p:to x="100000" y="60000"/>
                                    </p:animScale>
                                    <p:animScale>
                                      <p:cBhvr>
                                        <p:cTn id="164" dur="166" decel="50000">
                                          <p:stCondLst>
                                            <p:cond delay="676"/>
                                          </p:stCondLst>
                                        </p:cTn>
                                        <p:tgtEl>
                                          <p:spTgt spid="1048789">
                                            <p:txEl>
                                              <p:pRg st="3" end="3"/>
                                            </p:txEl>
                                          </p:spTgt>
                                        </p:tgtEl>
                                      </p:cBhvr>
                                      <p:to x="100000" y="100000"/>
                                    </p:animScale>
                                    <p:animScale>
                                      <p:cBhvr>
                                        <p:cTn id="165" dur="26">
                                          <p:stCondLst>
                                            <p:cond delay="1312"/>
                                          </p:stCondLst>
                                        </p:cTn>
                                        <p:tgtEl>
                                          <p:spTgt spid="1048789">
                                            <p:txEl>
                                              <p:pRg st="3" end="3"/>
                                            </p:txEl>
                                          </p:spTgt>
                                        </p:tgtEl>
                                      </p:cBhvr>
                                      <p:to x="100000" y="80000"/>
                                    </p:animScale>
                                    <p:animScale>
                                      <p:cBhvr>
                                        <p:cTn id="166" dur="166" decel="50000">
                                          <p:stCondLst>
                                            <p:cond delay="1338"/>
                                          </p:stCondLst>
                                        </p:cTn>
                                        <p:tgtEl>
                                          <p:spTgt spid="1048789">
                                            <p:txEl>
                                              <p:pRg st="3" end="3"/>
                                            </p:txEl>
                                          </p:spTgt>
                                        </p:tgtEl>
                                      </p:cBhvr>
                                      <p:to x="100000" y="100000"/>
                                    </p:animScale>
                                    <p:animScale>
                                      <p:cBhvr>
                                        <p:cTn id="167" dur="26">
                                          <p:stCondLst>
                                            <p:cond delay="1642"/>
                                          </p:stCondLst>
                                        </p:cTn>
                                        <p:tgtEl>
                                          <p:spTgt spid="1048789">
                                            <p:txEl>
                                              <p:pRg st="3" end="3"/>
                                            </p:txEl>
                                          </p:spTgt>
                                        </p:tgtEl>
                                      </p:cBhvr>
                                      <p:to x="100000" y="90000"/>
                                    </p:animScale>
                                    <p:animScale>
                                      <p:cBhvr>
                                        <p:cTn id="168" dur="166" decel="50000">
                                          <p:stCondLst>
                                            <p:cond delay="1668"/>
                                          </p:stCondLst>
                                        </p:cTn>
                                        <p:tgtEl>
                                          <p:spTgt spid="1048789">
                                            <p:txEl>
                                              <p:pRg st="3" end="3"/>
                                            </p:txEl>
                                          </p:spTgt>
                                        </p:tgtEl>
                                      </p:cBhvr>
                                      <p:to x="100000" y="100000"/>
                                    </p:animScale>
                                    <p:animScale>
                                      <p:cBhvr>
                                        <p:cTn id="169" dur="26">
                                          <p:stCondLst>
                                            <p:cond delay="1808"/>
                                          </p:stCondLst>
                                        </p:cTn>
                                        <p:tgtEl>
                                          <p:spTgt spid="1048789">
                                            <p:txEl>
                                              <p:pRg st="3" end="3"/>
                                            </p:txEl>
                                          </p:spTgt>
                                        </p:tgtEl>
                                      </p:cBhvr>
                                      <p:to x="100000" y="95000"/>
                                    </p:animScale>
                                    <p:animScale>
                                      <p:cBhvr>
                                        <p:cTn id="170" dur="166" decel="50000">
                                          <p:stCondLst>
                                            <p:cond delay="1834"/>
                                          </p:stCondLst>
                                        </p:cTn>
                                        <p:tgtEl>
                                          <p:spTgt spid="1048789">
                                            <p:txEl>
                                              <p:pRg st="3" end="3"/>
                                            </p:txEl>
                                          </p:spTgt>
                                        </p:tgtEl>
                                      </p:cBhvr>
                                      <p:to x="100000" y="100000"/>
                                    </p:animScale>
                                  </p:childTnLst>
                                </p:cTn>
                              </p:par>
                              <p:par>
                                <p:cTn id="171" presetID="26" presetClass="entr" presetSubtype="0" fill="hold" nodeType="withEffect">
                                  <p:stCondLst>
                                    <p:cond delay="0"/>
                                  </p:stCondLst>
                                  <p:childTnLst>
                                    <p:set>
                                      <p:cBhvr>
                                        <p:cTn id="172" dur="1" fill="hold">
                                          <p:stCondLst>
                                            <p:cond delay="0"/>
                                          </p:stCondLst>
                                        </p:cTn>
                                        <p:tgtEl>
                                          <p:spTgt spid="1048789">
                                            <p:txEl>
                                              <p:pRg st="4" end="4"/>
                                            </p:txEl>
                                          </p:spTgt>
                                        </p:tgtEl>
                                        <p:attrNameLst>
                                          <p:attrName>style.visibility</p:attrName>
                                        </p:attrNameLst>
                                      </p:cBhvr>
                                      <p:to>
                                        <p:strVal val="visible"/>
                                      </p:to>
                                    </p:set>
                                    <p:animEffect transition="in" filter="wipe(down)">
                                      <p:cBhvr>
                                        <p:cTn id="173" dur="580">
                                          <p:stCondLst>
                                            <p:cond delay="0"/>
                                          </p:stCondLst>
                                        </p:cTn>
                                        <p:tgtEl>
                                          <p:spTgt spid="1048789">
                                            <p:txEl>
                                              <p:pRg st="4" end="4"/>
                                            </p:txEl>
                                          </p:spTgt>
                                        </p:tgtEl>
                                      </p:cBhvr>
                                    </p:animEffect>
                                    <p:anim calcmode="lin" valueType="num">
                                      <p:cBhvr>
                                        <p:cTn id="174" dur="1822" tmFilter="0,0; 0.14,0.36; 0.43,0.73; 0.71,0.91; 1.0,1.0">
                                          <p:stCondLst>
                                            <p:cond delay="0"/>
                                          </p:stCondLst>
                                        </p:cTn>
                                        <p:tgtEl>
                                          <p:spTgt spid="1048789">
                                            <p:txEl>
                                              <p:pRg st="4" end="4"/>
                                            </p:txEl>
                                          </p:spTgt>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1048789">
                                            <p:txEl>
                                              <p:pRg st="4" end="4"/>
                                            </p:txEl>
                                          </p:spTgt>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1048789">
                                            <p:txEl>
                                              <p:pRg st="4" end="4"/>
                                            </p:txEl>
                                          </p:spTgt>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1048789">
                                            <p:txEl>
                                              <p:pRg st="4" end="4"/>
                                            </p:txEl>
                                          </p:spTgt>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1048789">
                                            <p:txEl>
                                              <p:pRg st="4" end="4"/>
                                            </p:txEl>
                                          </p:spTgt>
                                        </p:tgtEl>
                                        <p:attrNameLst>
                                          <p:attrName>ppt_y</p:attrName>
                                        </p:attrNameLst>
                                      </p:cBhvr>
                                      <p:tavLst>
                                        <p:tav tm="0" fmla="#ppt_y-sin(pi*$)/81">
                                          <p:val>
                                            <p:fltVal val="0"/>
                                          </p:val>
                                        </p:tav>
                                        <p:tav tm="100000">
                                          <p:val>
                                            <p:fltVal val="1"/>
                                          </p:val>
                                        </p:tav>
                                      </p:tavLst>
                                    </p:anim>
                                    <p:animScale>
                                      <p:cBhvr>
                                        <p:cTn id="179" dur="26">
                                          <p:stCondLst>
                                            <p:cond delay="650"/>
                                          </p:stCondLst>
                                        </p:cTn>
                                        <p:tgtEl>
                                          <p:spTgt spid="1048789">
                                            <p:txEl>
                                              <p:pRg st="4" end="4"/>
                                            </p:txEl>
                                          </p:spTgt>
                                        </p:tgtEl>
                                      </p:cBhvr>
                                      <p:to x="100000" y="60000"/>
                                    </p:animScale>
                                    <p:animScale>
                                      <p:cBhvr>
                                        <p:cTn id="180" dur="166" decel="50000">
                                          <p:stCondLst>
                                            <p:cond delay="676"/>
                                          </p:stCondLst>
                                        </p:cTn>
                                        <p:tgtEl>
                                          <p:spTgt spid="1048789">
                                            <p:txEl>
                                              <p:pRg st="4" end="4"/>
                                            </p:txEl>
                                          </p:spTgt>
                                        </p:tgtEl>
                                      </p:cBhvr>
                                      <p:to x="100000" y="100000"/>
                                    </p:animScale>
                                    <p:animScale>
                                      <p:cBhvr>
                                        <p:cTn id="181" dur="26">
                                          <p:stCondLst>
                                            <p:cond delay="1312"/>
                                          </p:stCondLst>
                                        </p:cTn>
                                        <p:tgtEl>
                                          <p:spTgt spid="1048789">
                                            <p:txEl>
                                              <p:pRg st="4" end="4"/>
                                            </p:txEl>
                                          </p:spTgt>
                                        </p:tgtEl>
                                      </p:cBhvr>
                                      <p:to x="100000" y="80000"/>
                                    </p:animScale>
                                    <p:animScale>
                                      <p:cBhvr>
                                        <p:cTn id="182" dur="166" decel="50000">
                                          <p:stCondLst>
                                            <p:cond delay="1338"/>
                                          </p:stCondLst>
                                        </p:cTn>
                                        <p:tgtEl>
                                          <p:spTgt spid="1048789">
                                            <p:txEl>
                                              <p:pRg st="4" end="4"/>
                                            </p:txEl>
                                          </p:spTgt>
                                        </p:tgtEl>
                                      </p:cBhvr>
                                      <p:to x="100000" y="100000"/>
                                    </p:animScale>
                                    <p:animScale>
                                      <p:cBhvr>
                                        <p:cTn id="183" dur="26">
                                          <p:stCondLst>
                                            <p:cond delay="1642"/>
                                          </p:stCondLst>
                                        </p:cTn>
                                        <p:tgtEl>
                                          <p:spTgt spid="1048789">
                                            <p:txEl>
                                              <p:pRg st="4" end="4"/>
                                            </p:txEl>
                                          </p:spTgt>
                                        </p:tgtEl>
                                      </p:cBhvr>
                                      <p:to x="100000" y="90000"/>
                                    </p:animScale>
                                    <p:animScale>
                                      <p:cBhvr>
                                        <p:cTn id="184" dur="166" decel="50000">
                                          <p:stCondLst>
                                            <p:cond delay="1668"/>
                                          </p:stCondLst>
                                        </p:cTn>
                                        <p:tgtEl>
                                          <p:spTgt spid="1048789">
                                            <p:txEl>
                                              <p:pRg st="4" end="4"/>
                                            </p:txEl>
                                          </p:spTgt>
                                        </p:tgtEl>
                                      </p:cBhvr>
                                      <p:to x="100000" y="100000"/>
                                    </p:animScale>
                                    <p:animScale>
                                      <p:cBhvr>
                                        <p:cTn id="185" dur="26">
                                          <p:stCondLst>
                                            <p:cond delay="1808"/>
                                          </p:stCondLst>
                                        </p:cTn>
                                        <p:tgtEl>
                                          <p:spTgt spid="1048789">
                                            <p:txEl>
                                              <p:pRg st="4" end="4"/>
                                            </p:txEl>
                                          </p:spTgt>
                                        </p:tgtEl>
                                      </p:cBhvr>
                                      <p:to x="100000" y="95000"/>
                                    </p:animScale>
                                    <p:animScale>
                                      <p:cBhvr>
                                        <p:cTn id="186" dur="166" decel="50000">
                                          <p:stCondLst>
                                            <p:cond delay="1834"/>
                                          </p:stCondLst>
                                        </p:cTn>
                                        <p:tgtEl>
                                          <p:spTgt spid="1048789">
                                            <p:txEl>
                                              <p:pRg st="4" end="4"/>
                                            </p:txEl>
                                          </p:spTgt>
                                        </p:tgtEl>
                                      </p:cBhvr>
                                      <p:to x="100000" y="100000"/>
                                    </p:animScale>
                                  </p:childTnLst>
                                </p:cTn>
                              </p:par>
                              <p:par>
                                <p:cTn id="187" presetID="26" presetClass="entr" presetSubtype="0" fill="hold" nodeType="withEffect">
                                  <p:stCondLst>
                                    <p:cond delay="0"/>
                                  </p:stCondLst>
                                  <p:childTnLst>
                                    <p:set>
                                      <p:cBhvr>
                                        <p:cTn id="188" dur="1" fill="hold">
                                          <p:stCondLst>
                                            <p:cond delay="0"/>
                                          </p:stCondLst>
                                        </p:cTn>
                                        <p:tgtEl>
                                          <p:spTgt spid="1048789">
                                            <p:txEl>
                                              <p:pRg st="5" end="5"/>
                                            </p:txEl>
                                          </p:spTgt>
                                        </p:tgtEl>
                                        <p:attrNameLst>
                                          <p:attrName>style.visibility</p:attrName>
                                        </p:attrNameLst>
                                      </p:cBhvr>
                                      <p:to>
                                        <p:strVal val="visible"/>
                                      </p:to>
                                    </p:set>
                                    <p:animEffect transition="in" filter="wipe(down)">
                                      <p:cBhvr>
                                        <p:cTn id="189" dur="580">
                                          <p:stCondLst>
                                            <p:cond delay="0"/>
                                          </p:stCondLst>
                                        </p:cTn>
                                        <p:tgtEl>
                                          <p:spTgt spid="1048789">
                                            <p:txEl>
                                              <p:pRg st="5" end="5"/>
                                            </p:txEl>
                                          </p:spTgt>
                                        </p:tgtEl>
                                      </p:cBhvr>
                                    </p:animEffect>
                                    <p:anim calcmode="lin" valueType="num">
                                      <p:cBhvr>
                                        <p:cTn id="190" dur="1822" tmFilter="0,0; 0.14,0.36; 0.43,0.73; 0.71,0.91; 1.0,1.0">
                                          <p:stCondLst>
                                            <p:cond delay="0"/>
                                          </p:stCondLst>
                                        </p:cTn>
                                        <p:tgtEl>
                                          <p:spTgt spid="1048789">
                                            <p:txEl>
                                              <p:pRg st="5" end="5"/>
                                            </p:txEl>
                                          </p:spTgt>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1048789">
                                            <p:txEl>
                                              <p:pRg st="5" end="5"/>
                                            </p:txEl>
                                          </p:spTgt>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1048789">
                                            <p:txEl>
                                              <p:pRg st="5" end="5"/>
                                            </p:txEl>
                                          </p:spTgt>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1048789">
                                            <p:txEl>
                                              <p:pRg st="5" end="5"/>
                                            </p:txEl>
                                          </p:spTgt>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1048789">
                                            <p:txEl>
                                              <p:pRg st="5" end="5"/>
                                            </p:txEl>
                                          </p:spTgt>
                                        </p:tgtEl>
                                        <p:attrNameLst>
                                          <p:attrName>ppt_y</p:attrName>
                                        </p:attrNameLst>
                                      </p:cBhvr>
                                      <p:tavLst>
                                        <p:tav tm="0" fmla="#ppt_y-sin(pi*$)/81">
                                          <p:val>
                                            <p:fltVal val="0"/>
                                          </p:val>
                                        </p:tav>
                                        <p:tav tm="100000">
                                          <p:val>
                                            <p:fltVal val="1"/>
                                          </p:val>
                                        </p:tav>
                                      </p:tavLst>
                                    </p:anim>
                                    <p:animScale>
                                      <p:cBhvr>
                                        <p:cTn id="195" dur="26">
                                          <p:stCondLst>
                                            <p:cond delay="650"/>
                                          </p:stCondLst>
                                        </p:cTn>
                                        <p:tgtEl>
                                          <p:spTgt spid="1048789">
                                            <p:txEl>
                                              <p:pRg st="5" end="5"/>
                                            </p:txEl>
                                          </p:spTgt>
                                        </p:tgtEl>
                                      </p:cBhvr>
                                      <p:to x="100000" y="60000"/>
                                    </p:animScale>
                                    <p:animScale>
                                      <p:cBhvr>
                                        <p:cTn id="196" dur="166" decel="50000">
                                          <p:stCondLst>
                                            <p:cond delay="676"/>
                                          </p:stCondLst>
                                        </p:cTn>
                                        <p:tgtEl>
                                          <p:spTgt spid="1048789">
                                            <p:txEl>
                                              <p:pRg st="5" end="5"/>
                                            </p:txEl>
                                          </p:spTgt>
                                        </p:tgtEl>
                                      </p:cBhvr>
                                      <p:to x="100000" y="100000"/>
                                    </p:animScale>
                                    <p:animScale>
                                      <p:cBhvr>
                                        <p:cTn id="197" dur="26">
                                          <p:stCondLst>
                                            <p:cond delay="1312"/>
                                          </p:stCondLst>
                                        </p:cTn>
                                        <p:tgtEl>
                                          <p:spTgt spid="1048789">
                                            <p:txEl>
                                              <p:pRg st="5" end="5"/>
                                            </p:txEl>
                                          </p:spTgt>
                                        </p:tgtEl>
                                      </p:cBhvr>
                                      <p:to x="100000" y="80000"/>
                                    </p:animScale>
                                    <p:animScale>
                                      <p:cBhvr>
                                        <p:cTn id="198" dur="166" decel="50000">
                                          <p:stCondLst>
                                            <p:cond delay="1338"/>
                                          </p:stCondLst>
                                        </p:cTn>
                                        <p:tgtEl>
                                          <p:spTgt spid="1048789">
                                            <p:txEl>
                                              <p:pRg st="5" end="5"/>
                                            </p:txEl>
                                          </p:spTgt>
                                        </p:tgtEl>
                                      </p:cBhvr>
                                      <p:to x="100000" y="100000"/>
                                    </p:animScale>
                                    <p:animScale>
                                      <p:cBhvr>
                                        <p:cTn id="199" dur="26">
                                          <p:stCondLst>
                                            <p:cond delay="1642"/>
                                          </p:stCondLst>
                                        </p:cTn>
                                        <p:tgtEl>
                                          <p:spTgt spid="1048789">
                                            <p:txEl>
                                              <p:pRg st="5" end="5"/>
                                            </p:txEl>
                                          </p:spTgt>
                                        </p:tgtEl>
                                      </p:cBhvr>
                                      <p:to x="100000" y="90000"/>
                                    </p:animScale>
                                    <p:animScale>
                                      <p:cBhvr>
                                        <p:cTn id="200" dur="166" decel="50000">
                                          <p:stCondLst>
                                            <p:cond delay="1668"/>
                                          </p:stCondLst>
                                        </p:cTn>
                                        <p:tgtEl>
                                          <p:spTgt spid="1048789">
                                            <p:txEl>
                                              <p:pRg st="5" end="5"/>
                                            </p:txEl>
                                          </p:spTgt>
                                        </p:tgtEl>
                                      </p:cBhvr>
                                      <p:to x="100000" y="100000"/>
                                    </p:animScale>
                                    <p:animScale>
                                      <p:cBhvr>
                                        <p:cTn id="201" dur="26">
                                          <p:stCondLst>
                                            <p:cond delay="1808"/>
                                          </p:stCondLst>
                                        </p:cTn>
                                        <p:tgtEl>
                                          <p:spTgt spid="1048789">
                                            <p:txEl>
                                              <p:pRg st="5" end="5"/>
                                            </p:txEl>
                                          </p:spTgt>
                                        </p:tgtEl>
                                      </p:cBhvr>
                                      <p:to x="100000" y="95000"/>
                                    </p:animScale>
                                    <p:animScale>
                                      <p:cBhvr>
                                        <p:cTn id="202" dur="166" decel="50000">
                                          <p:stCondLst>
                                            <p:cond delay="1834"/>
                                          </p:stCondLst>
                                        </p:cTn>
                                        <p:tgtEl>
                                          <p:spTgt spid="1048789">
                                            <p:txEl>
                                              <p:pRg st="5" end="5"/>
                                            </p:txEl>
                                          </p:spTgt>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1048789">
                                            <p:txEl>
                                              <p:pRg st="6" end="6"/>
                                            </p:txEl>
                                          </p:spTgt>
                                        </p:tgtEl>
                                        <p:attrNameLst>
                                          <p:attrName>style.visibility</p:attrName>
                                        </p:attrNameLst>
                                      </p:cBhvr>
                                      <p:to>
                                        <p:strVal val="visible"/>
                                      </p:to>
                                    </p:set>
                                    <p:animEffect transition="in" filter="wipe(down)">
                                      <p:cBhvr>
                                        <p:cTn id="205" dur="580">
                                          <p:stCondLst>
                                            <p:cond delay="0"/>
                                          </p:stCondLst>
                                        </p:cTn>
                                        <p:tgtEl>
                                          <p:spTgt spid="1048789">
                                            <p:txEl>
                                              <p:pRg st="6" end="6"/>
                                            </p:txEl>
                                          </p:spTgt>
                                        </p:tgtEl>
                                      </p:cBhvr>
                                    </p:animEffect>
                                    <p:anim calcmode="lin" valueType="num">
                                      <p:cBhvr>
                                        <p:cTn id="206" dur="1822" tmFilter="0,0; 0.14,0.36; 0.43,0.73; 0.71,0.91; 1.0,1.0">
                                          <p:stCondLst>
                                            <p:cond delay="0"/>
                                          </p:stCondLst>
                                        </p:cTn>
                                        <p:tgtEl>
                                          <p:spTgt spid="1048789">
                                            <p:txEl>
                                              <p:pRg st="6" end="6"/>
                                            </p:txEl>
                                          </p:spTgt>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1048789">
                                            <p:txEl>
                                              <p:pRg st="6" end="6"/>
                                            </p:txEl>
                                          </p:spTgt>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1048789">
                                            <p:txEl>
                                              <p:pRg st="6" end="6"/>
                                            </p:txEl>
                                          </p:spTgt>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1048789">
                                            <p:txEl>
                                              <p:pRg st="6" end="6"/>
                                            </p:txEl>
                                          </p:spTgt>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1048789">
                                            <p:txEl>
                                              <p:pRg st="6" end="6"/>
                                            </p:txEl>
                                          </p:spTgt>
                                        </p:tgtEl>
                                        <p:attrNameLst>
                                          <p:attrName>ppt_y</p:attrName>
                                        </p:attrNameLst>
                                      </p:cBhvr>
                                      <p:tavLst>
                                        <p:tav tm="0" fmla="#ppt_y-sin(pi*$)/81">
                                          <p:val>
                                            <p:fltVal val="0"/>
                                          </p:val>
                                        </p:tav>
                                        <p:tav tm="100000">
                                          <p:val>
                                            <p:fltVal val="1"/>
                                          </p:val>
                                        </p:tav>
                                      </p:tavLst>
                                    </p:anim>
                                    <p:animScale>
                                      <p:cBhvr>
                                        <p:cTn id="211" dur="26">
                                          <p:stCondLst>
                                            <p:cond delay="650"/>
                                          </p:stCondLst>
                                        </p:cTn>
                                        <p:tgtEl>
                                          <p:spTgt spid="1048789">
                                            <p:txEl>
                                              <p:pRg st="6" end="6"/>
                                            </p:txEl>
                                          </p:spTgt>
                                        </p:tgtEl>
                                      </p:cBhvr>
                                      <p:to x="100000" y="60000"/>
                                    </p:animScale>
                                    <p:animScale>
                                      <p:cBhvr>
                                        <p:cTn id="212" dur="166" decel="50000">
                                          <p:stCondLst>
                                            <p:cond delay="676"/>
                                          </p:stCondLst>
                                        </p:cTn>
                                        <p:tgtEl>
                                          <p:spTgt spid="1048789">
                                            <p:txEl>
                                              <p:pRg st="6" end="6"/>
                                            </p:txEl>
                                          </p:spTgt>
                                        </p:tgtEl>
                                      </p:cBhvr>
                                      <p:to x="100000" y="100000"/>
                                    </p:animScale>
                                    <p:animScale>
                                      <p:cBhvr>
                                        <p:cTn id="213" dur="26">
                                          <p:stCondLst>
                                            <p:cond delay="1312"/>
                                          </p:stCondLst>
                                        </p:cTn>
                                        <p:tgtEl>
                                          <p:spTgt spid="1048789">
                                            <p:txEl>
                                              <p:pRg st="6" end="6"/>
                                            </p:txEl>
                                          </p:spTgt>
                                        </p:tgtEl>
                                      </p:cBhvr>
                                      <p:to x="100000" y="80000"/>
                                    </p:animScale>
                                    <p:animScale>
                                      <p:cBhvr>
                                        <p:cTn id="214" dur="166" decel="50000">
                                          <p:stCondLst>
                                            <p:cond delay="1338"/>
                                          </p:stCondLst>
                                        </p:cTn>
                                        <p:tgtEl>
                                          <p:spTgt spid="1048789">
                                            <p:txEl>
                                              <p:pRg st="6" end="6"/>
                                            </p:txEl>
                                          </p:spTgt>
                                        </p:tgtEl>
                                      </p:cBhvr>
                                      <p:to x="100000" y="100000"/>
                                    </p:animScale>
                                    <p:animScale>
                                      <p:cBhvr>
                                        <p:cTn id="215" dur="26">
                                          <p:stCondLst>
                                            <p:cond delay="1642"/>
                                          </p:stCondLst>
                                        </p:cTn>
                                        <p:tgtEl>
                                          <p:spTgt spid="1048789">
                                            <p:txEl>
                                              <p:pRg st="6" end="6"/>
                                            </p:txEl>
                                          </p:spTgt>
                                        </p:tgtEl>
                                      </p:cBhvr>
                                      <p:to x="100000" y="90000"/>
                                    </p:animScale>
                                    <p:animScale>
                                      <p:cBhvr>
                                        <p:cTn id="216" dur="166" decel="50000">
                                          <p:stCondLst>
                                            <p:cond delay="1668"/>
                                          </p:stCondLst>
                                        </p:cTn>
                                        <p:tgtEl>
                                          <p:spTgt spid="1048789">
                                            <p:txEl>
                                              <p:pRg st="6" end="6"/>
                                            </p:txEl>
                                          </p:spTgt>
                                        </p:tgtEl>
                                      </p:cBhvr>
                                      <p:to x="100000" y="100000"/>
                                    </p:animScale>
                                    <p:animScale>
                                      <p:cBhvr>
                                        <p:cTn id="217" dur="26">
                                          <p:stCondLst>
                                            <p:cond delay="1808"/>
                                          </p:stCondLst>
                                        </p:cTn>
                                        <p:tgtEl>
                                          <p:spTgt spid="1048789">
                                            <p:txEl>
                                              <p:pRg st="6" end="6"/>
                                            </p:txEl>
                                          </p:spTgt>
                                        </p:tgtEl>
                                      </p:cBhvr>
                                      <p:to x="100000" y="95000"/>
                                    </p:animScale>
                                    <p:animScale>
                                      <p:cBhvr>
                                        <p:cTn id="218" dur="166" decel="50000">
                                          <p:stCondLst>
                                            <p:cond delay="1834"/>
                                          </p:stCondLst>
                                        </p:cTn>
                                        <p:tgtEl>
                                          <p:spTgt spid="1048789">
                                            <p:txEl>
                                              <p:pRg st="6" end="6"/>
                                            </p:txEl>
                                          </p:spTgt>
                                        </p:tgtEl>
                                      </p:cBhvr>
                                      <p:to x="100000" y="100000"/>
                                    </p:animScale>
                                  </p:childTnLst>
                                </p:cTn>
                              </p:par>
                              <p:par>
                                <p:cTn id="219" presetID="26" presetClass="entr" presetSubtype="0" fill="hold" nodeType="withEffect">
                                  <p:stCondLst>
                                    <p:cond delay="0"/>
                                  </p:stCondLst>
                                  <p:childTnLst>
                                    <p:set>
                                      <p:cBhvr>
                                        <p:cTn id="220" dur="1" fill="hold">
                                          <p:stCondLst>
                                            <p:cond delay="0"/>
                                          </p:stCondLst>
                                        </p:cTn>
                                        <p:tgtEl>
                                          <p:spTgt spid="1048789">
                                            <p:txEl>
                                              <p:pRg st="7" end="7"/>
                                            </p:txEl>
                                          </p:spTgt>
                                        </p:tgtEl>
                                        <p:attrNameLst>
                                          <p:attrName>style.visibility</p:attrName>
                                        </p:attrNameLst>
                                      </p:cBhvr>
                                      <p:to>
                                        <p:strVal val="visible"/>
                                      </p:to>
                                    </p:set>
                                    <p:animEffect transition="in" filter="wipe(down)">
                                      <p:cBhvr>
                                        <p:cTn id="221" dur="580">
                                          <p:stCondLst>
                                            <p:cond delay="0"/>
                                          </p:stCondLst>
                                        </p:cTn>
                                        <p:tgtEl>
                                          <p:spTgt spid="1048789">
                                            <p:txEl>
                                              <p:pRg st="7" end="7"/>
                                            </p:txEl>
                                          </p:spTgt>
                                        </p:tgtEl>
                                      </p:cBhvr>
                                    </p:animEffect>
                                    <p:anim calcmode="lin" valueType="num">
                                      <p:cBhvr>
                                        <p:cTn id="222" dur="1822" tmFilter="0,0; 0.14,0.36; 0.43,0.73; 0.71,0.91; 1.0,1.0">
                                          <p:stCondLst>
                                            <p:cond delay="0"/>
                                          </p:stCondLst>
                                        </p:cTn>
                                        <p:tgtEl>
                                          <p:spTgt spid="1048789">
                                            <p:txEl>
                                              <p:pRg st="7" end="7"/>
                                            </p:txEl>
                                          </p:spTgt>
                                        </p:tgtEl>
                                        <p:attrNameLst>
                                          <p:attrName>ppt_x</p:attrName>
                                        </p:attrNameLst>
                                      </p:cBhvr>
                                      <p:tavLst>
                                        <p:tav tm="0">
                                          <p:val>
                                            <p:strVal val="#ppt_x-0.25"/>
                                          </p:val>
                                        </p:tav>
                                        <p:tav tm="100000">
                                          <p:val>
                                            <p:strVal val="#ppt_x"/>
                                          </p:val>
                                        </p:tav>
                                      </p:tavLst>
                                    </p:anim>
                                    <p:anim calcmode="lin" valueType="num">
                                      <p:cBhvr>
                                        <p:cTn id="223" dur="664" tmFilter="0.0,0.0; 0.25,0.07; 0.50,0.2; 0.75,0.467; 1.0,1.0">
                                          <p:stCondLst>
                                            <p:cond delay="0"/>
                                          </p:stCondLst>
                                        </p:cTn>
                                        <p:tgtEl>
                                          <p:spTgt spid="1048789">
                                            <p:txEl>
                                              <p:pRg st="7" end="7"/>
                                            </p:txEl>
                                          </p:spTgt>
                                        </p:tgtEl>
                                        <p:attrNameLst>
                                          <p:attrName>ppt_y</p:attrName>
                                        </p:attrNameLst>
                                      </p:cBhvr>
                                      <p:tavLst>
                                        <p:tav tm="0" fmla="#ppt_y-sin(pi*$)/3">
                                          <p:val>
                                            <p:fltVal val="0.5"/>
                                          </p:val>
                                        </p:tav>
                                        <p:tav tm="100000">
                                          <p:val>
                                            <p:fltVal val="1"/>
                                          </p:val>
                                        </p:tav>
                                      </p:tavLst>
                                    </p:anim>
                                    <p:anim calcmode="lin" valueType="num">
                                      <p:cBhvr>
                                        <p:cTn id="224" dur="664" tmFilter="0, 0; 0.125,0.2665; 0.25,0.4; 0.375,0.465; 0.5,0.5;  0.625,0.535; 0.75,0.6; 0.875,0.7335; 1,1">
                                          <p:stCondLst>
                                            <p:cond delay="664"/>
                                          </p:stCondLst>
                                        </p:cTn>
                                        <p:tgtEl>
                                          <p:spTgt spid="1048789">
                                            <p:txEl>
                                              <p:pRg st="7" end="7"/>
                                            </p:txEl>
                                          </p:spTgt>
                                        </p:tgtEl>
                                        <p:attrNameLst>
                                          <p:attrName>ppt_y</p:attrName>
                                        </p:attrNameLst>
                                      </p:cBhvr>
                                      <p:tavLst>
                                        <p:tav tm="0" fmla="#ppt_y-sin(pi*$)/9">
                                          <p:val>
                                            <p:fltVal val="0"/>
                                          </p:val>
                                        </p:tav>
                                        <p:tav tm="100000">
                                          <p:val>
                                            <p:fltVal val="1"/>
                                          </p:val>
                                        </p:tav>
                                      </p:tavLst>
                                    </p:anim>
                                    <p:anim calcmode="lin" valueType="num">
                                      <p:cBhvr>
                                        <p:cTn id="225" dur="332" tmFilter="0, 0; 0.125,0.2665; 0.25,0.4; 0.375,0.465; 0.5,0.5;  0.625,0.535; 0.75,0.6; 0.875,0.7335; 1,1">
                                          <p:stCondLst>
                                            <p:cond delay="1324"/>
                                          </p:stCondLst>
                                        </p:cTn>
                                        <p:tgtEl>
                                          <p:spTgt spid="1048789">
                                            <p:txEl>
                                              <p:pRg st="7" end="7"/>
                                            </p:txEl>
                                          </p:spTgt>
                                        </p:tgtEl>
                                        <p:attrNameLst>
                                          <p:attrName>ppt_y</p:attrName>
                                        </p:attrNameLst>
                                      </p:cBhvr>
                                      <p:tavLst>
                                        <p:tav tm="0" fmla="#ppt_y-sin(pi*$)/27">
                                          <p:val>
                                            <p:fltVal val="0"/>
                                          </p:val>
                                        </p:tav>
                                        <p:tav tm="100000">
                                          <p:val>
                                            <p:fltVal val="1"/>
                                          </p:val>
                                        </p:tav>
                                      </p:tavLst>
                                    </p:anim>
                                    <p:anim calcmode="lin" valueType="num">
                                      <p:cBhvr>
                                        <p:cTn id="226" dur="164" tmFilter="0, 0; 0.125,0.2665; 0.25,0.4; 0.375,0.465; 0.5,0.5;  0.625,0.535; 0.75,0.6; 0.875,0.7335; 1,1">
                                          <p:stCondLst>
                                            <p:cond delay="1656"/>
                                          </p:stCondLst>
                                        </p:cTn>
                                        <p:tgtEl>
                                          <p:spTgt spid="1048789">
                                            <p:txEl>
                                              <p:pRg st="7" end="7"/>
                                            </p:txEl>
                                          </p:spTgt>
                                        </p:tgtEl>
                                        <p:attrNameLst>
                                          <p:attrName>ppt_y</p:attrName>
                                        </p:attrNameLst>
                                      </p:cBhvr>
                                      <p:tavLst>
                                        <p:tav tm="0" fmla="#ppt_y-sin(pi*$)/81">
                                          <p:val>
                                            <p:fltVal val="0"/>
                                          </p:val>
                                        </p:tav>
                                        <p:tav tm="100000">
                                          <p:val>
                                            <p:fltVal val="1"/>
                                          </p:val>
                                        </p:tav>
                                      </p:tavLst>
                                    </p:anim>
                                    <p:animScale>
                                      <p:cBhvr>
                                        <p:cTn id="227" dur="26">
                                          <p:stCondLst>
                                            <p:cond delay="650"/>
                                          </p:stCondLst>
                                        </p:cTn>
                                        <p:tgtEl>
                                          <p:spTgt spid="1048789">
                                            <p:txEl>
                                              <p:pRg st="7" end="7"/>
                                            </p:txEl>
                                          </p:spTgt>
                                        </p:tgtEl>
                                      </p:cBhvr>
                                      <p:to x="100000" y="60000"/>
                                    </p:animScale>
                                    <p:animScale>
                                      <p:cBhvr>
                                        <p:cTn id="228" dur="166" decel="50000">
                                          <p:stCondLst>
                                            <p:cond delay="676"/>
                                          </p:stCondLst>
                                        </p:cTn>
                                        <p:tgtEl>
                                          <p:spTgt spid="1048789">
                                            <p:txEl>
                                              <p:pRg st="7" end="7"/>
                                            </p:txEl>
                                          </p:spTgt>
                                        </p:tgtEl>
                                      </p:cBhvr>
                                      <p:to x="100000" y="100000"/>
                                    </p:animScale>
                                    <p:animScale>
                                      <p:cBhvr>
                                        <p:cTn id="229" dur="26">
                                          <p:stCondLst>
                                            <p:cond delay="1312"/>
                                          </p:stCondLst>
                                        </p:cTn>
                                        <p:tgtEl>
                                          <p:spTgt spid="1048789">
                                            <p:txEl>
                                              <p:pRg st="7" end="7"/>
                                            </p:txEl>
                                          </p:spTgt>
                                        </p:tgtEl>
                                      </p:cBhvr>
                                      <p:to x="100000" y="80000"/>
                                    </p:animScale>
                                    <p:animScale>
                                      <p:cBhvr>
                                        <p:cTn id="230" dur="166" decel="50000">
                                          <p:stCondLst>
                                            <p:cond delay="1338"/>
                                          </p:stCondLst>
                                        </p:cTn>
                                        <p:tgtEl>
                                          <p:spTgt spid="1048789">
                                            <p:txEl>
                                              <p:pRg st="7" end="7"/>
                                            </p:txEl>
                                          </p:spTgt>
                                        </p:tgtEl>
                                      </p:cBhvr>
                                      <p:to x="100000" y="100000"/>
                                    </p:animScale>
                                    <p:animScale>
                                      <p:cBhvr>
                                        <p:cTn id="231" dur="26">
                                          <p:stCondLst>
                                            <p:cond delay="1642"/>
                                          </p:stCondLst>
                                        </p:cTn>
                                        <p:tgtEl>
                                          <p:spTgt spid="1048789">
                                            <p:txEl>
                                              <p:pRg st="7" end="7"/>
                                            </p:txEl>
                                          </p:spTgt>
                                        </p:tgtEl>
                                      </p:cBhvr>
                                      <p:to x="100000" y="90000"/>
                                    </p:animScale>
                                    <p:animScale>
                                      <p:cBhvr>
                                        <p:cTn id="232" dur="166" decel="50000">
                                          <p:stCondLst>
                                            <p:cond delay="1668"/>
                                          </p:stCondLst>
                                        </p:cTn>
                                        <p:tgtEl>
                                          <p:spTgt spid="1048789">
                                            <p:txEl>
                                              <p:pRg st="7" end="7"/>
                                            </p:txEl>
                                          </p:spTgt>
                                        </p:tgtEl>
                                      </p:cBhvr>
                                      <p:to x="100000" y="100000"/>
                                    </p:animScale>
                                    <p:animScale>
                                      <p:cBhvr>
                                        <p:cTn id="233" dur="26">
                                          <p:stCondLst>
                                            <p:cond delay="1808"/>
                                          </p:stCondLst>
                                        </p:cTn>
                                        <p:tgtEl>
                                          <p:spTgt spid="1048789">
                                            <p:txEl>
                                              <p:pRg st="7" end="7"/>
                                            </p:txEl>
                                          </p:spTgt>
                                        </p:tgtEl>
                                      </p:cBhvr>
                                      <p:to x="100000" y="95000"/>
                                    </p:animScale>
                                    <p:animScale>
                                      <p:cBhvr>
                                        <p:cTn id="234" dur="166" decel="50000">
                                          <p:stCondLst>
                                            <p:cond delay="1834"/>
                                          </p:stCondLst>
                                        </p:cTn>
                                        <p:tgtEl>
                                          <p:spTgt spid="1048789">
                                            <p:txEl>
                                              <p:pRg st="7" end="7"/>
                                            </p:txEl>
                                          </p:spTgt>
                                        </p:tgtEl>
                                      </p:cBhvr>
                                      <p:to x="100000" y="100000"/>
                                    </p:animScale>
                                  </p:childTnLst>
                                </p:cTn>
                              </p:par>
                              <p:par>
                                <p:cTn id="235" presetID="26" presetClass="entr" presetSubtype="0" fill="hold" nodeType="withEffect">
                                  <p:stCondLst>
                                    <p:cond delay="0"/>
                                  </p:stCondLst>
                                  <p:childTnLst>
                                    <p:set>
                                      <p:cBhvr>
                                        <p:cTn id="236" dur="1" fill="hold">
                                          <p:stCondLst>
                                            <p:cond delay="0"/>
                                          </p:stCondLst>
                                        </p:cTn>
                                        <p:tgtEl>
                                          <p:spTgt spid="1048789">
                                            <p:txEl>
                                              <p:pRg st="8" end="8"/>
                                            </p:txEl>
                                          </p:spTgt>
                                        </p:tgtEl>
                                        <p:attrNameLst>
                                          <p:attrName>style.visibility</p:attrName>
                                        </p:attrNameLst>
                                      </p:cBhvr>
                                      <p:to>
                                        <p:strVal val="visible"/>
                                      </p:to>
                                    </p:set>
                                    <p:animEffect transition="in" filter="wipe(down)">
                                      <p:cBhvr>
                                        <p:cTn id="237" dur="580">
                                          <p:stCondLst>
                                            <p:cond delay="0"/>
                                          </p:stCondLst>
                                        </p:cTn>
                                        <p:tgtEl>
                                          <p:spTgt spid="1048789">
                                            <p:txEl>
                                              <p:pRg st="8" end="8"/>
                                            </p:txEl>
                                          </p:spTgt>
                                        </p:tgtEl>
                                      </p:cBhvr>
                                    </p:animEffect>
                                    <p:anim calcmode="lin" valueType="num">
                                      <p:cBhvr>
                                        <p:cTn id="238" dur="1822" tmFilter="0,0; 0.14,0.36; 0.43,0.73; 0.71,0.91; 1.0,1.0">
                                          <p:stCondLst>
                                            <p:cond delay="0"/>
                                          </p:stCondLst>
                                        </p:cTn>
                                        <p:tgtEl>
                                          <p:spTgt spid="1048789">
                                            <p:txEl>
                                              <p:pRg st="8" end="8"/>
                                            </p:txEl>
                                          </p:spTgt>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1048789">
                                            <p:txEl>
                                              <p:pRg st="8" end="8"/>
                                            </p:txEl>
                                          </p:spTgt>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1048789">
                                            <p:txEl>
                                              <p:pRg st="8" end="8"/>
                                            </p:txEl>
                                          </p:spTgt>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1048789">
                                            <p:txEl>
                                              <p:pRg st="8" end="8"/>
                                            </p:txEl>
                                          </p:spTgt>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1048789">
                                            <p:txEl>
                                              <p:pRg st="8" end="8"/>
                                            </p:txEl>
                                          </p:spTgt>
                                        </p:tgtEl>
                                        <p:attrNameLst>
                                          <p:attrName>ppt_y</p:attrName>
                                        </p:attrNameLst>
                                      </p:cBhvr>
                                      <p:tavLst>
                                        <p:tav tm="0" fmla="#ppt_y-sin(pi*$)/81">
                                          <p:val>
                                            <p:fltVal val="0"/>
                                          </p:val>
                                        </p:tav>
                                        <p:tav tm="100000">
                                          <p:val>
                                            <p:fltVal val="1"/>
                                          </p:val>
                                        </p:tav>
                                      </p:tavLst>
                                    </p:anim>
                                    <p:animScale>
                                      <p:cBhvr>
                                        <p:cTn id="243" dur="26">
                                          <p:stCondLst>
                                            <p:cond delay="650"/>
                                          </p:stCondLst>
                                        </p:cTn>
                                        <p:tgtEl>
                                          <p:spTgt spid="1048789">
                                            <p:txEl>
                                              <p:pRg st="8" end="8"/>
                                            </p:txEl>
                                          </p:spTgt>
                                        </p:tgtEl>
                                      </p:cBhvr>
                                      <p:to x="100000" y="60000"/>
                                    </p:animScale>
                                    <p:animScale>
                                      <p:cBhvr>
                                        <p:cTn id="244" dur="166" decel="50000">
                                          <p:stCondLst>
                                            <p:cond delay="676"/>
                                          </p:stCondLst>
                                        </p:cTn>
                                        <p:tgtEl>
                                          <p:spTgt spid="1048789">
                                            <p:txEl>
                                              <p:pRg st="8" end="8"/>
                                            </p:txEl>
                                          </p:spTgt>
                                        </p:tgtEl>
                                      </p:cBhvr>
                                      <p:to x="100000" y="100000"/>
                                    </p:animScale>
                                    <p:animScale>
                                      <p:cBhvr>
                                        <p:cTn id="245" dur="26">
                                          <p:stCondLst>
                                            <p:cond delay="1312"/>
                                          </p:stCondLst>
                                        </p:cTn>
                                        <p:tgtEl>
                                          <p:spTgt spid="1048789">
                                            <p:txEl>
                                              <p:pRg st="8" end="8"/>
                                            </p:txEl>
                                          </p:spTgt>
                                        </p:tgtEl>
                                      </p:cBhvr>
                                      <p:to x="100000" y="80000"/>
                                    </p:animScale>
                                    <p:animScale>
                                      <p:cBhvr>
                                        <p:cTn id="246" dur="166" decel="50000">
                                          <p:stCondLst>
                                            <p:cond delay="1338"/>
                                          </p:stCondLst>
                                        </p:cTn>
                                        <p:tgtEl>
                                          <p:spTgt spid="1048789">
                                            <p:txEl>
                                              <p:pRg st="8" end="8"/>
                                            </p:txEl>
                                          </p:spTgt>
                                        </p:tgtEl>
                                      </p:cBhvr>
                                      <p:to x="100000" y="100000"/>
                                    </p:animScale>
                                    <p:animScale>
                                      <p:cBhvr>
                                        <p:cTn id="247" dur="26">
                                          <p:stCondLst>
                                            <p:cond delay="1642"/>
                                          </p:stCondLst>
                                        </p:cTn>
                                        <p:tgtEl>
                                          <p:spTgt spid="1048789">
                                            <p:txEl>
                                              <p:pRg st="8" end="8"/>
                                            </p:txEl>
                                          </p:spTgt>
                                        </p:tgtEl>
                                      </p:cBhvr>
                                      <p:to x="100000" y="90000"/>
                                    </p:animScale>
                                    <p:animScale>
                                      <p:cBhvr>
                                        <p:cTn id="248" dur="166" decel="50000">
                                          <p:stCondLst>
                                            <p:cond delay="1668"/>
                                          </p:stCondLst>
                                        </p:cTn>
                                        <p:tgtEl>
                                          <p:spTgt spid="1048789">
                                            <p:txEl>
                                              <p:pRg st="8" end="8"/>
                                            </p:txEl>
                                          </p:spTgt>
                                        </p:tgtEl>
                                      </p:cBhvr>
                                      <p:to x="100000" y="100000"/>
                                    </p:animScale>
                                    <p:animScale>
                                      <p:cBhvr>
                                        <p:cTn id="249" dur="26">
                                          <p:stCondLst>
                                            <p:cond delay="1808"/>
                                          </p:stCondLst>
                                        </p:cTn>
                                        <p:tgtEl>
                                          <p:spTgt spid="1048789">
                                            <p:txEl>
                                              <p:pRg st="8" end="8"/>
                                            </p:txEl>
                                          </p:spTgt>
                                        </p:tgtEl>
                                      </p:cBhvr>
                                      <p:to x="100000" y="95000"/>
                                    </p:animScale>
                                    <p:animScale>
                                      <p:cBhvr>
                                        <p:cTn id="250" dur="166" decel="50000">
                                          <p:stCondLst>
                                            <p:cond delay="1834"/>
                                          </p:stCondLst>
                                        </p:cTn>
                                        <p:tgtEl>
                                          <p:spTgt spid="1048789">
                                            <p:txEl>
                                              <p:pRg st="8" end="8"/>
                                            </p:txEl>
                                          </p:spTgt>
                                        </p:tgtEl>
                                      </p:cBhvr>
                                      <p:to x="100000" y="100000"/>
                                    </p:animScale>
                                  </p:childTnLst>
                                </p:cTn>
                              </p:par>
                              <p:par>
                                <p:cTn id="251" presetID="26" presetClass="entr" presetSubtype="0" fill="hold" nodeType="withEffect">
                                  <p:stCondLst>
                                    <p:cond delay="0"/>
                                  </p:stCondLst>
                                  <p:childTnLst>
                                    <p:set>
                                      <p:cBhvr>
                                        <p:cTn id="252" dur="1" fill="hold">
                                          <p:stCondLst>
                                            <p:cond delay="0"/>
                                          </p:stCondLst>
                                        </p:cTn>
                                        <p:tgtEl>
                                          <p:spTgt spid="1048789">
                                            <p:txEl>
                                              <p:pRg st="9" end="9"/>
                                            </p:txEl>
                                          </p:spTgt>
                                        </p:tgtEl>
                                        <p:attrNameLst>
                                          <p:attrName>style.visibility</p:attrName>
                                        </p:attrNameLst>
                                      </p:cBhvr>
                                      <p:to>
                                        <p:strVal val="visible"/>
                                      </p:to>
                                    </p:set>
                                    <p:animEffect transition="in" filter="wipe(down)">
                                      <p:cBhvr>
                                        <p:cTn id="253" dur="580">
                                          <p:stCondLst>
                                            <p:cond delay="0"/>
                                          </p:stCondLst>
                                        </p:cTn>
                                        <p:tgtEl>
                                          <p:spTgt spid="1048789">
                                            <p:txEl>
                                              <p:pRg st="9" end="9"/>
                                            </p:txEl>
                                          </p:spTgt>
                                        </p:tgtEl>
                                      </p:cBhvr>
                                    </p:animEffect>
                                    <p:anim calcmode="lin" valueType="num">
                                      <p:cBhvr>
                                        <p:cTn id="254" dur="1822" tmFilter="0,0; 0.14,0.36; 0.43,0.73; 0.71,0.91; 1.0,1.0">
                                          <p:stCondLst>
                                            <p:cond delay="0"/>
                                          </p:stCondLst>
                                        </p:cTn>
                                        <p:tgtEl>
                                          <p:spTgt spid="1048789">
                                            <p:txEl>
                                              <p:pRg st="9" end="9"/>
                                            </p:txEl>
                                          </p:spTgt>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1048789">
                                            <p:txEl>
                                              <p:pRg st="9" end="9"/>
                                            </p:txEl>
                                          </p:spTgt>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1048789">
                                            <p:txEl>
                                              <p:pRg st="9" end="9"/>
                                            </p:txEl>
                                          </p:spTgt>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1048789">
                                            <p:txEl>
                                              <p:pRg st="9" end="9"/>
                                            </p:txEl>
                                          </p:spTgt>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1048789">
                                            <p:txEl>
                                              <p:pRg st="9" end="9"/>
                                            </p:txEl>
                                          </p:spTgt>
                                        </p:tgtEl>
                                        <p:attrNameLst>
                                          <p:attrName>ppt_y</p:attrName>
                                        </p:attrNameLst>
                                      </p:cBhvr>
                                      <p:tavLst>
                                        <p:tav tm="0" fmla="#ppt_y-sin(pi*$)/81">
                                          <p:val>
                                            <p:fltVal val="0"/>
                                          </p:val>
                                        </p:tav>
                                        <p:tav tm="100000">
                                          <p:val>
                                            <p:fltVal val="1"/>
                                          </p:val>
                                        </p:tav>
                                      </p:tavLst>
                                    </p:anim>
                                    <p:animScale>
                                      <p:cBhvr>
                                        <p:cTn id="259" dur="26">
                                          <p:stCondLst>
                                            <p:cond delay="650"/>
                                          </p:stCondLst>
                                        </p:cTn>
                                        <p:tgtEl>
                                          <p:spTgt spid="1048789">
                                            <p:txEl>
                                              <p:pRg st="9" end="9"/>
                                            </p:txEl>
                                          </p:spTgt>
                                        </p:tgtEl>
                                      </p:cBhvr>
                                      <p:to x="100000" y="60000"/>
                                    </p:animScale>
                                    <p:animScale>
                                      <p:cBhvr>
                                        <p:cTn id="260" dur="166" decel="50000">
                                          <p:stCondLst>
                                            <p:cond delay="676"/>
                                          </p:stCondLst>
                                        </p:cTn>
                                        <p:tgtEl>
                                          <p:spTgt spid="1048789">
                                            <p:txEl>
                                              <p:pRg st="9" end="9"/>
                                            </p:txEl>
                                          </p:spTgt>
                                        </p:tgtEl>
                                      </p:cBhvr>
                                      <p:to x="100000" y="100000"/>
                                    </p:animScale>
                                    <p:animScale>
                                      <p:cBhvr>
                                        <p:cTn id="261" dur="26">
                                          <p:stCondLst>
                                            <p:cond delay="1312"/>
                                          </p:stCondLst>
                                        </p:cTn>
                                        <p:tgtEl>
                                          <p:spTgt spid="1048789">
                                            <p:txEl>
                                              <p:pRg st="9" end="9"/>
                                            </p:txEl>
                                          </p:spTgt>
                                        </p:tgtEl>
                                      </p:cBhvr>
                                      <p:to x="100000" y="80000"/>
                                    </p:animScale>
                                    <p:animScale>
                                      <p:cBhvr>
                                        <p:cTn id="262" dur="166" decel="50000">
                                          <p:stCondLst>
                                            <p:cond delay="1338"/>
                                          </p:stCondLst>
                                        </p:cTn>
                                        <p:tgtEl>
                                          <p:spTgt spid="1048789">
                                            <p:txEl>
                                              <p:pRg st="9" end="9"/>
                                            </p:txEl>
                                          </p:spTgt>
                                        </p:tgtEl>
                                      </p:cBhvr>
                                      <p:to x="100000" y="100000"/>
                                    </p:animScale>
                                    <p:animScale>
                                      <p:cBhvr>
                                        <p:cTn id="263" dur="26">
                                          <p:stCondLst>
                                            <p:cond delay="1642"/>
                                          </p:stCondLst>
                                        </p:cTn>
                                        <p:tgtEl>
                                          <p:spTgt spid="1048789">
                                            <p:txEl>
                                              <p:pRg st="9" end="9"/>
                                            </p:txEl>
                                          </p:spTgt>
                                        </p:tgtEl>
                                      </p:cBhvr>
                                      <p:to x="100000" y="90000"/>
                                    </p:animScale>
                                    <p:animScale>
                                      <p:cBhvr>
                                        <p:cTn id="264" dur="166" decel="50000">
                                          <p:stCondLst>
                                            <p:cond delay="1668"/>
                                          </p:stCondLst>
                                        </p:cTn>
                                        <p:tgtEl>
                                          <p:spTgt spid="1048789">
                                            <p:txEl>
                                              <p:pRg st="9" end="9"/>
                                            </p:txEl>
                                          </p:spTgt>
                                        </p:tgtEl>
                                      </p:cBhvr>
                                      <p:to x="100000" y="100000"/>
                                    </p:animScale>
                                    <p:animScale>
                                      <p:cBhvr>
                                        <p:cTn id="265" dur="26">
                                          <p:stCondLst>
                                            <p:cond delay="1808"/>
                                          </p:stCondLst>
                                        </p:cTn>
                                        <p:tgtEl>
                                          <p:spTgt spid="1048789">
                                            <p:txEl>
                                              <p:pRg st="9" end="9"/>
                                            </p:txEl>
                                          </p:spTgt>
                                        </p:tgtEl>
                                      </p:cBhvr>
                                      <p:to x="100000" y="95000"/>
                                    </p:animScale>
                                    <p:animScale>
                                      <p:cBhvr>
                                        <p:cTn id="266" dur="166" decel="50000">
                                          <p:stCondLst>
                                            <p:cond delay="1834"/>
                                          </p:stCondLst>
                                        </p:cTn>
                                        <p:tgtEl>
                                          <p:spTgt spid="1048789">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0" y="0"/>
            <a:ext cx="9144000" cy="838200"/>
          </a:xfrm>
        </p:spPr>
        <p:style>
          <a:lnRef idx="0">
            <a:scrgbClr r="0" g="0" b="0"/>
          </a:lnRef>
          <a:fillRef idx="1002">
            <a:schemeClr val="lt2"/>
          </a:fillRef>
          <a:effectRef idx="0">
            <a:scrgbClr r="0" g="0" b="0"/>
          </a:effectRef>
          <a:fontRef idx="major">
            <a:srgbClr val="000000"/>
          </a:fontRef>
        </p:style>
        <p:txBody>
          <a:bodyPr>
            <a:normAutofit/>
          </a:bodyPr>
          <a:lstStyle/>
          <a:p>
            <a:r>
              <a:rPr lang="en-US" b="1" dirty="0" smtClean="0">
                <a:solidFill>
                  <a:schemeClr val="tx1"/>
                </a:solidFill>
              </a:rPr>
              <a:t>2. Overview of climate change </a:t>
            </a:r>
            <a:endParaRPr lang="en-US" b="1" dirty="0">
              <a:solidFill>
                <a:schemeClr val="tx1"/>
              </a:solidFill>
            </a:endParaRPr>
          </a:p>
        </p:txBody>
      </p:sp>
      <p:sp>
        <p:nvSpPr>
          <p:cNvPr id="1048629" name="Content Placeholder 2"/>
          <p:cNvSpPr>
            <a:spLocks noGrp="1"/>
          </p:cNvSpPr>
          <p:nvPr>
            <p:ph sz="quarter" idx="1"/>
          </p:nvPr>
        </p:nvSpPr>
        <p:spPr>
          <a:xfrm>
            <a:off x="0" y="914400"/>
            <a:ext cx="9144000" cy="5943600"/>
          </a:xfrm>
        </p:spPr>
        <p:style>
          <a:lnRef idx="0">
            <a:scrgbClr r="0" g="0" b="0"/>
          </a:lnRef>
          <a:fillRef idx="1002">
            <a:schemeClr val="lt1"/>
          </a:fillRef>
          <a:effectRef idx="0">
            <a:scrgbClr r="0" g="0" b="0"/>
          </a:effectRef>
          <a:fontRef idx="major">
            <a:srgbClr val="000000"/>
          </a:fontRef>
        </p:style>
        <p:txBody>
          <a:bodyPr>
            <a:normAutofit fontScale="96154"/>
          </a:bodyPr>
          <a:lstStyle/>
          <a:p>
            <a:r>
              <a:rPr lang="en-US" sz="3600" dirty="0" smtClean="0"/>
              <a:t>Before talking about climate change history it is important to learn about the IPCC </a:t>
            </a:r>
          </a:p>
          <a:p>
            <a:r>
              <a:rPr lang="en-US" sz="3600" dirty="0" smtClean="0"/>
              <a:t>Why? Because the IPCC tells as:   </a:t>
            </a:r>
          </a:p>
          <a:p>
            <a:pPr lvl="1"/>
            <a:r>
              <a:rPr lang="en-US" sz="3600" dirty="0" smtClean="0"/>
              <a:t>about climate change history and science </a:t>
            </a:r>
          </a:p>
          <a:p>
            <a:pPr lvl="1"/>
            <a:r>
              <a:rPr lang="en-US" sz="3600" dirty="0" smtClean="0"/>
              <a:t>About the causes of climate change </a:t>
            </a:r>
          </a:p>
          <a:p>
            <a:pPr lvl="1"/>
            <a:r>
              <a:rPr lang="en-US" sz="3600" dirty="0" smtClean="0"/>
              <a:t>Impact of climate change </a:t>
            </a:r>
          </a:p>
          <a:p>
            <a:pPr lvl="1"/>
            <a:r>
              <a:rPr lang="en-US" sz="3600" dirty="0" smtClean="0"/>
              <a:t>Impact management (adaptation and mitigations…)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48629">
                                            <p:txEl>
                                              <p:pRg st="2" end="2"/>
                                            </p:txEl>
                                          </p:spTgt>
                                        </p:tgtEl>
                                        <p:attrNameLst>
                                          <p:attrName>style.visibility</p:attrName>
                                        </p:attrNameLst>
                                      </p:cBhvr>
                                      <p:to>
                                        <p:strVal val="visible"/>
                                      </p:to>
                                    </p:set>
                                    <p:animEffect transition="in" filter="wipe(down)">
                                      <p:cBhvr>
                                        <p:cTn id="7" dur="580">
                                          <p:stCondLst>
                                            <p:cond delay="0"/>
                                          </p:stCondLst>
                                        </p:cTn>
                                        <p:tgtEl>
                                          <p:spTgt spid="1048629">
                                            <p:txEl>
                                              <p:pRg st="2" end="2"/>
                                            </p:txEl>
                                          </p:spTgt>
                                        </p:tgtEl>
                                      </p:cBhvr>
                                    </p:animEffect>
                                    <p:anim calcmode="lin" valueType="num">
                                      <p:cBhvr>
                                        <p:cTn id="8" dur="1822" tmFilter="0,0; 0.14,0.36; 0.43,0.73; 0.71,0.91; 1.0,1.0">
                                          <p:stCondLst>
                                            <p:cond delay="0"/>
                                          </p:stCondLst>
                                        </p:cTn>
                                        <p:tgtEl>
                                          <p:spTgt spid="1048629">
                                            <p:txEl>
                                              <p:pRg st="2" end="2"/>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629">
                                            <p:txEl>
                                              <p:pRg st="2" end="2"/>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629">
                                            <p:txEl>
                                              <p:pRg st="2" end="2"/>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629">
                                            <p:txEl>
                                              <p:pRg st="2" end="2"/>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629">
                                            <p:txEl>
                                              <p:pRg st="2" end="2"/>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629">
                                            <p:txEl>
                                              <p:pRg st="2" end="2"/>
                                            </p:txEl>
                                          </p:spTgt>
                                        </p:tgtEl>
                                      </p:cBhvr>
                                      <p:to x="100000" y="60000"/>
                                    </p:animScale>
                                    <p:animScale>
                                      <p:cBhvr>
                                        <p:cTn id="14" dur="166" decel="50000">
                                          <p:stCondLst>
                                            <p:cond delay="676"/>
                                          </p:stCondLst>
                                        </p:cTn>
                                        <p:tgtEl>
                                          <p:spTgt spid="1048629">
                                            <p:txEl>
                                              <p:pRg st="2" end="2"/>
                                            </p:txEl>
                                          </p:spTgt>
                                        </p:tgtEl>
                                      </p:cBhvr>
                                      <p:to x="100000" y="100000"/>
                                    </p:animScale>
                                    <p:animScale>
                                      <p:cBhvr>
                                        <p:cTn id="15" dur="26">
                                          <p:stCondLst>
                                            <p:cond delay="1312"/>
                                          </p:stCondLst>
                                        </p:cTn>
                                        <p:tgtEl>
                                          <p:spTgt spid="1048629">
                                            <p:txEl>
                                              <p:pRg st="2" end="2"/>
                                            </p:txEl>
                                          </p:spTgt>
                                        </p:tgtEl>
                                      </p:cBhvr>
                                      <p:to x="100000" y="80000"/>
                                    </p:animScale>
                                    <p:animScale>
                                      <p:cBhvr>
                                        <p:cTn id="16" dur="166" decel="50000">
                                          <p:stCondLst>
                                            <p:cond delay="1338"/>
                                          </p:stCondLst>
                                        </p:cTn>
                                        <p:tgtEl>
                                          <p:spTgt spid="1048629">
                                            <p:txEl>
                                              <p:pRg st="2" end="2"/>
                                            </p:txEl>
                                          </p:spTgt>
                                        </p:tgtEl>
                                      </p:cBhvr>
                                      <p:to x="100000" y="100000"/>
                                    </p:animScale>
                                    <p:animScale>
                                      <p:cBhvr>
                                        <p:cTn id="17" dur="26">
                                          <p:stCondLst>
                                            <p:cond delay="1642"/>
                                          </p:stCondLst>
                                        </p:cTn>
                                        <p:tgtEl>
                                          <p:spTgt spid="1048629">
                                            <p:txEl>
                                              <p:pRg st="2" end="2"/>
                                            </p:txEl>
                                          </p:spTgt>
                                        </p:tgtEl>
                                      </p:cBhvr>
                                      <p:to x="100000" y="90000"/>
                                    </p:animScale>
                                    <p:animScale>
                                      <p:cBhvr>
                                        <p:cTn id="18" dur="166" decel="50000">
                                          <p:stCondLst>
                                            <p:cond delay="1668"/>
                                          </p:stCondLst>
                                        </p:cTn>
                                        <p:tgtEl>
                                          <p:spTgt spid="1048629">
                                            <p:txEl>
                                              <p:pRg st="2" end="2"/>
                                            </p:txEl>
                                          </p:spTgt>
                                        </p:tgtEl>
                                      </p:cBhvr>
                                      <p:to x="100000" y="100000"/>
                                    </p:animScale>
                                    <p:animScale>
                                      <p:cBhvr>
                                        <p:cTn id="19" dur="26">
                                          <p:stCondLst>
                                            <p:cond delay="1808"/>
                                          </p:stCondLst>
                                        </p:cTn>
                                        <p:tgtEl>
                                          <p:spTgt spid="1048629">
                                            <p:txEl>
                                              <p:pRg st="2" end="2"/>
                                            </p:txEl>
                                          </p:spTgt>
                                        </p:tgtEl>
                                      </p:cBhvr>
                                      <p:to x="100000" y="95000"/>
                                    </p:animScale>
                                    <p:animScale>
                                      <p:cBhvr>
                                        <p:cTn id="20" dur="166" decel="50000">
                                          <p:stCondLst>
                                            <p:cond delay="1834"/>
                                          </p:stCondLst>
                                        </p:cTn>
                                        <p:tgtEl>
                                          <p:spTgt spid="1048629">
                                            <p:txEl>
                                              <p:pRg st="2" end="2"/>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8629">
                                            <p:txEl>
                                              <p:pRg st="3" end="3"/>
                                            </p:txEl>
                                          </p:spTgt>
                                        </p:tgtEl>
                                        <p:attrNameLst>
                                          <p:attrName>style.visibility</p:attrName>
                                        </p:attrNameLst>
                                      </p:cBhvr>
                                      <p:to>
                                        <p:strVal val="visible"/>
                                      </p:to>
                                    </p:set>
                                    <p:animEffect transition="in" filter="wipe(down)">
                                      <p:cBhvr>
                                        <p:cTn id="23" dur="580">
                                          <p:stCondLst>
                                            <p:cond delay="0"/>
                                          </p:stCondLst>
                                        </p:cTn>
                                        <p:tgtEl>
                                          <p:spTgt spid="1048629">
                                            <p:txEl>
                                              <p:pRg st="3" end="3"/>
                                            </p:txEl>
                                          </p:spTgt>
                                        </p:tgtEl>
                                      </p:cBhvr>
                                    </p:animEffect>
                                    <p:anim calcmode="lin" valueType="num">
                                      <p:cBhvr>
                                        <p:cTn id="24" dur="1822" tmFilter="0,0; 0.14,0.36; 0.43,0.73; 0.71,0.91; 1.0,1.0">
                                          <p:stCondLst>
                                            <p:cond delay="0"/>
                                          </p:stCondLst>
                                        </p:cTn>
                                        <p:tgtEl>
                                          <p:spTgt spid="1048629">
                                            <p:txEl>
                                              <p:pRg st="3" end="3"/>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629">
                                            <p:txEl>
                                              <p:pRg st="3" end="3"/>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629">
                                            <p:txEl>
                                              <p:pRg st="3" end="3"/>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629">
                                            <p:txEl>
                                              <p:pRg st="3" end="3"/>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629">
                                            <p:txEl>
                                              <p:pRg st="3" end="3"/>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629">
                                            <p:txEl>
                                              <p:pRg st="3" end="3"/>
                                            </p:txEl>
                                          </p:spTgt>
                                        </p:tgtEl>
                                      </p:cBhvr>
                                      <p:to x="100000" y="60000"/>
                                    </p:animScale>
                                    <p:animScale>
                                      <p:cBhvr>
                                        <p:cTn id="30" dur="166" decel="50000">
                                          <p:stCondLst>
                                            <p:cond delay="676"/>
                                          </p:stCondLst>
                                        </p:cTn>
                                        <p:tgtEl>
                                          <p:spTgt spid="1048629">
                                            <p:txEl>
                                              <p:pRg st="3" end="3"/>
                                            </p:txEl>
                                          </p:spTgt>
                                        </p:tgtEl>
                                      </p:cBhvr>
                                      <p:to x="100000" y="100000"/>
                                    </p:animScale>
                                    <p:animScale>
                                      <p:cBhvr>
                                        <p:cTn id="31" dur="26">
                                          <p:stCondLst>
                                            <p:cond delay="1312"/>
                                          </p:stCondLst>
                                        </p:cTn>
                                        <p:tgtEl>
                                          <p:spTgt spid="1048629">
                                            <p:txEl>
                                              <p:pRg st="3" end="3"/>
                                            </p:txEl>
                                          </p:spTgt>
                                        </p:tgtEl>
                                      </p:cBhvr>
                                      <p:to x="100000" y="80000"/>
                                    </p:animScale>
                                    <p:animScale>
                                      <p:cBhvr>
                                        <p:cTn id="32" dur="166" decel="50000">
                                          <p:stCondLst>
                                            <p:cond delay="1338"/>
                                          </p:stCondLst>
                                        </p:cTn>
                                        <p:tgtEl>
                                          <p:spTgt spid="1048629">
                                            <p:txEl>
                                              <p:pRg st="3" end="3"/>
                                            </p:txEl>
                                          </p:spTgt>
                                        </p:tgtEl>
                                      </p:cBhvr>
                                      <p:to x="100000" y="100000"/>
                                    </p:animScale>
                                    <p:animScale>
                                      <p:cBhvr>
                                        <p:cTn id="33" dur="26">
                                          <p:stCondLst>
                                            <p:cond delay="1642"/>
                                          </p:stCondLst>
                                        </p:cTn>
                                        <p:tgtEl>
                                          <p:spTgt spid="1048629">
                                            <p:txEl>
                                              <p:pRg st="3" end="3"/>
                                            </p:txEl>
                                          </p:spTgt>
                                        </p:tgtEl>
                                      </p:cBhvr>
                                      <p:to x="100000" y="90000"/>
                                    </p:animScale>
                                    <p:animScale>
                                      <p:cBhvr>
                                        <p:cTn id="34" dur="166" decel="50000">
                                          <p:stCondLst>
                                            <p:cond delay="1668"/>
                                          </p:stCondLst>
                                        </p:cTn>
                                        <p:tgtEl>
                                          <p:spTgt spid="1048629">
                                            <p:txEl>
                                              <p:pRg st="3" end="3"/>
                                            </p:txEl>
                                          </p:spTgt>
                                        </p:tgtEl>
                                      </p:cBhvr>
                                      <p:to x="100000" y="100000"/>
                                    </p:animScale>
                                    <p:animScale>
                                      <p:cBhvr>
                                        <p:cTn id="35" dur="26">
                                          <p:stCondLst>
                                            <p:cond delay="1808"/>
                                          </p:stCondLst>
                                        </p:cTn>
                                        <p:tgtEl>
                                          <p:spTgt spid="1048629">
                                            <p:txEl>
                                              <p:pRg st="3" end="3"/>
                                            </p:txEl>
                                          </p:spTgt>
                                        </p:tgtEl>
                                      </p:cBhvr>
                                      <p:to x="100000" y="95000"/>
                                    </p:animScale>
                                    <p:animScale>
                                      <p:cBhvr>
                                        <p:cTn id="36" dur="166" decel="50000">
                                          <p:stCondLst>
                                            <p:cond delay="1834"/>
                                          </p:stCondLst>
                                        </p:cTn>
                                        <p:tgtEl>
                                          <p:spTgt spid="1048629">
                                            <p:txEl>
                                              <p:pRg st="3" end="3"/>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48629">
                                            <p:txEl>
                                              <p:pRg st="4" end="4"/>
                                            </p:txEl>
                                          </p:spTgt>
                                        </p:tgtEl>
                                        <p:attrNameLst>
                                          <p:attrName>style.visibility</p:attrName>
                                        </p:attrNameLst>
                                      </p:cBhvr>
                                      <p:to>
                                        <p:strVal val="visible"/>
                                      </p:to>
                                    </p:set>
                                    <p:animEffect transition="in" filter="wipe(down)">
                                      <p:cBhvr>
                                        <p:cTn id="39" dur="580">
                                          <p:stCondLst>
                                            <p:cond delay="0"/>
                                          </p:stCondLst>
                                        </p:cTn>
                                        <p:tgtEl>
                                          <p:spTgt spid="1048629">
                                            <p:txEl>
                                              <p:pRg st="4" end="4"/>
                                            </p:txEl>
                                          </p:spTgt>
                                        </p:tgtEl>
                                      </p:cBhvr>
                                    </p:animEffect>
                                    <p:anim calcmode="lin" valueType="num">
                                      <p:cBhvr>
                                        <p:cTn id="40" dur="1822" tmFilter="0,0; 0.14,0.36; 0.43,0.73; 0.71,0.91; 1.0,1.0">
                                          <p:stCondLst>
                                            <p:cond delay="0"/>
                                          </p:stCondLst>
                                        </p:cTn>
                                        <p:tgtEl>
                                          <p:spTgt spid="1048629">
                                            <p:txEl>
                                              <p:pRg st="4" end="4"/>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8629">
                                            <p:txEl>
                                              <p:pRg st="4" end="4"/>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8629">
                                            <p:txEl>
                                              <p:pRg st="4" end="4"/>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8629">
                                            <p:txEl>
                                              <p:pRg st="4" end="4"/>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8629">
                                            <p:txEl>
                                              <p:pRg st="4" end="4"/>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8629">
                                            <p:txEl>
                                              <p:pRg st="4" end="4"/>
                                            </p:txEl>
                                          </p:spTgt>
                                        </p:tgtEl>
                                      </p:cBhvr>
                                      <p:to x="100000" y="60000"/>
                                    </p:animScale>
                                    <p:animScale>
                                      <p:cBhvr>
                                        <p:cTn id="46" dur="166" decel="50000">
                                          <p:stCondLst>
                                            <p:cond delay="676"/>
                                          </p:stCondLst>
                                        </p:cTn>
                                        <p:tgtEl>
                                          <p:spTgt spid="1048629">
                                            <p:txEl>
                                              <p:pRg st="4" end="4"/>
                                            </p:txEl>
                                          </p:spTgt>
                                        </p:tgtEl>
                                      </p:cBhvr>
                                      <p:to x="100000" y="100000"/>
                                    </p:animScale>
                                    <p:animScale>
                                      <p:cBhvr>
                                        <p:cTn id="47" dur="26">
                                          <p:stCondLst>
                                            <p:cond delay="1312"/>
                                          </p:stCondLst>
                                        </p:cTn>
                                        <p:tgtEl>
                                          <p:spTgt spid="1048629">
                                            <p:txEl>
                                              <p:pRg st="4" end="4"/>
                                            </p:txEl>
                                          </p:spTgt>
                                        </p:tgtEl>
                                      </p:cBhvr>
                                      <p:to x="100000" y="80000"/>
                                    </p:animScale>
                                    <p:animScale>
                                      <p:cBhvr>
                                        <p:cTn id="48" dur="166" decel="50000">
                                          <p:stCondLst>
                                            <p:cond delay="1338"/>
                                          </p:stCondLst>
                                        </p:cTn>
                                        <p:tgtEl>
                                          <p:spTgt spid="1048629">
                                            <p:txEl>
                                              <p:pRg st="4" end="4"/>
                                            </p:txEl>
                                          </p:spTgt>
                                        </p:tgtEl>
                                      </p:cBhvr>
                                      <p:to x="100000" y="100000"/>
                                    </p:animScale>
                                    <p:animScale>
                                      <p:cBhvr>
                                        <p:cTn id="49" dur="26">
                                          <p:stCondLst>
                                            <p:cond delay="1642"/>
                                          </p:stCondLst>
                                        </p:cTn>
                                        <p:tgtEl>
                                          <p:spTgt spid="1048629">
                                            <p:txEl>
                                              <p:pRg st="4" end="4"/>
                                            </p:txEl>
                                          </p:spTgt>
                                        </p:tgtEl>
                                      </p:cBhvr>
                                      <p:to x="100000" y="90000"/>
                                    </p:animScale>
                                    <p:animScale>
                                      <p:cBhvr>
                                        <p:cTn id="50" dur="166" decel="50000">
                                          <p:stCondLst>
                                            <p:cond delay="1668"/>
                                          </p:stCondLst>
                                        </p:cTn>
                                        <p:tgtEl>
                                          <p:spTgt spid="1048629">
                                            <p:txEl>
                                              <p:pRg st="4" end="4"/>
                                            </p:txEl>
                                          </p:spTgt>
                                        </p:tgtEl>
                                      </p:cBhvr>
                                      <p:to x="100000" y="100000"/>
                                    </p:animScale>
                                    <p:animScale>
                                      <p:cBhvr>
                                        <p:cTn id="51" dur="26">
                                          <p:stCondLst>
                                            <p:cond delay="1808"/>
                                          </p:stCondLst>
                                        </p:cTn>
                                        <p:tgtEl>
                                          <p:spTgt spid="1048629">
                                            <p:txEl>
                                              <p:pRg st="4" end="4"/>
                                            </p:txEl>
                                          </p:spTgt>
                                        </p:tgtEl>
                                      </p:cBhvr>
                                      <p:to x="100000" y="95000"/>
                                    </p:animScale>
                                    <p:animScale>
                                      <p:cBhvr>
                                        <p:cTn id="52" dur="166" decel="50000">
                                          <p:stCondLst>
                                            <p:cond delay="1834"/>
                                          </p:stCondLst>
                                        </p:cTn>
                                        <p:tgtEl>
                                          <p:spTgt spid="1048629">
                                            <p:txEl>
                                              <p:pRg st="4" end="4"/>
                                            </p:txEl>
                                          </p:spTgt>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48629">
                                            <p:txEl>
                                              <p:pRg st="5" end="5"/>
                                            </p:txEl>
                                          </p:spTgt>
                                        </p:tgtEl>
                                        <p:attrNameLst>
                                          <p:attrName>style.visibility</p:attrName>
                                        </p:attrNameLst>
                                      </p:cBhvr>
                                      <p:to>
                                        <p:strVal val="visible"/>
                                      </p:to>
                                    </p:set>
                                    <p:animEffect transition="in" filter="wipe(down)">
                                      <p:cBhvr>
                                        <p:cTn id="55" dur="580">
                                          <p:stCondLst>
                                            <p:cond delay="0"/>
                                          </p:stCondLst>
                                        </p:cTn>
                                        <p:tgtEl>
                                          <p:spTgt spid="1048629">
                                            <p:txEl>
                                              <p:pRg st="5" end="5"/>
                                            </p:txEl>
                                          </p:spTgt>
                                        </p:tgtEl>
                                      </p:cBhvr>
                                    </p:animEffect>
                                    <p:anim calcmode="lin" valueType="num">
                                      <p:cBhvr>
                                        <p:cTn id="56" dur="1822" tmFilter="0,0; 0.14,0.36; 0.43,0.73; 0.71,0.91; 1.0,1.0">
                                          <p:stCondLst>
                                            <p:cond delay="0"/>
                                          </p:stCondLst>
                                        </p:cTn>
                                        <p:tgtEl>
                                          <p:spTgt spid="1048629">
                                            <p:txEl>
                                              <p:pRg st="5" end="5"/>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48629">
                                            <p:txEl>
                                              <p:pRg st="5" end="5"/>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48629">
                                            <p:txEl>
                                              <p:pRg st="5" end="5"/>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48629">
                                            <p:txEl>
                                              <p:pRg st="5" end="5"/>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48629">
                                            <p:txEl>
                                              <p:pRg st="5" end="5"/>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1048629">
                                            <p:txEl>
                                              <p:pRg st="5" end="5"/>
                                            </p:txEl>
                                          </p:spTgt>
                                        </p:tgtEl>
                                      </p:cBhvr>
                                      <p:to x="100000" y="60000"/>
                                    </p:animScale>
                                    <p:animScale>
                                      <p:cBhvr>
                                        <p:cTn id="62" dur="166" decel="50000">
                                          <p:stCondLst>
                                            <p:cond delay="676"/>
                                          </p:stCondLst>
                                        </p:cTn>
                                        <p:tgtEl>
                                          <p:spTgt spid="1048629">
                                            <p:txEl>
                                              <p:pRg st="5" end="5"/>
                                            </p:txEl>
                                          </p:spTgt>
                                        </p:tgtEl>
                                      </p:cBhvr>
                                      <p:to x="100000" y="100000"/>
                                    </p:animScale>
                                    <p:animScale>
                                      <p:cBhvr>
                                        <p:cTn id="63" dur="26">
                                          <p:stCondLst>
                                            <p:cond delay="1312"/>
                                          </p:stCondLst>
                                        </p:cTn>
                                        <p:tgtEl>
                                          <p:spTgt spid="1048629">
                                            <p:txEl>
                                              <p:pRg st="5" end="5"/>
                                            </p:txEl>
                                          </p:spTgt>
                                        </p:tgtEl>
                                      </p:cBhvr>
                                      <p:to x="100000" y="80000"/>
                                    </p:animScale>
                                    <p:animScale>
                                      <p:cBhvr>
                                        <p:cTn id="64" dur="166" decel="50000">
                                          <p:stCondLst>
                                            <p:cond delay="1338"/>
                                          </p:stCondLst>
                                        </p:cTn>
                                        <p:tgtEl>
                                          <p:spTgt spid="1048629">
                                            <p:txEl>
                                              <p:pRg st="5" end="5"/>
                                            </p:txEl>
                                          </p:spTgt>
                                        </p:tgtEl>
                                      </p:cBhvr>
                                      <p:to x="100000" y="100000"/>
                                    </p:animScale>
                                    <p:animScale>
                                      <p:cBhvr>
                                        <p:cTn id="65" dur="26">
                                          <p:stCondLst>
                                            <p:cond delay="1642"/>
                                          </p:stCondLst>
                                        </p:cTn>
                                        <p:tgtEl>
                                          <p:spTgt spid="1048629">
                                            <p:txEl>
                                              <p:pRg st="5" end="5"/>
                                            </p:txEl>
                                          </p:spTgt>
                                        </p:tgtEl>
                                      </p:cBhvr>
                                      <p:to x="100000" y="90000"/>
                                    </p:animScale>
                                    <p:animScale>
                                      <p:cBhvr>
                                        <p:cTn id="66" dur="166" decel="50000">
                                          <p:stCondLst>
                                            <p:cond delay="1668"/>
                                          </p:stCondLst>
                                        </p:cTn>
                                        <p:tgtEl>
                                          <p:spTgt spid="1048629">
                                            <p:txEl>
                                              <p:pRg st="5" end="5"/>
                                            </p:txEl>
                                          </p:spTgt>
                                        </p:tgtEl>
                                      </p:cBhvr>
                                      <p:to x="100000" y="100000"/>
                                    </p:animScale>
                                    <p:animScale>
                                      <p:cBhvr>
                                        <p:cTn id="67" dur="26">
                                          <p:stCondLst>
                                            <p:cond delay="1808"/>
                                          </p:stCondLst>
                                        </p:cTn>
                                        <p:tgtEl>
                                          <p:spTgt spid="1048629">
                                            <p:txEl>
                                              <p:pRg st="5" end="5"/>
                                            </p:txEl>
                                          </p:spTgt>
                                        </p:tgtEl>
                                      </p:cBhvr>
                                      <p:to x="100000" y="95000"/>
                                    </p:animScale>
                                    <p:animScale>
                                      <p:cBhvr>
                                        <p:cTn id="68" dur="166" decel="50000">
                                          <p:stCondLst>
                                            <p:cond delay="1834"/>
                                          </p:stCondLst>
                                        </p:cTn>
                                        <p:tgtEl>
                                          <p:spTgt spid="1048629">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Title 1"/>
          <p:cNvSpPr>
            <a:spLocks noGrp="1"/>
          </p:cNvSpPr>
          <p:nvPr>
            <p:ph type="title"/>
          </p:nvPr>
        </p:nvSpPr>
        <p:spPr/>
        <p:txBody>
          <a:bodyPr/>
          <a:lstStyle/>
          <a:p>
            <a:endParaRPr lang="en-US"/>
          </a:p>
        </p:txBody>
      </p:sp>
      <p:pic>
        <p:nvPicPr>
          <p:cNvPr id="2097172" name="Picture 2"/>
          <p:cNvPicPr>
            <a:picLocks noGrp="1" noChangeAspect="1" noChangeArrowheads="1"/>
          </p:cNvPicPr>
          <p:nvPr>
            <p:ph sz="quarter"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1" name="Title 1"/>
          <p:cNvSpPr>
            <a:spLocks noGrp="1"/>
          </p:cNvSpPr>
          <p:nvPr>
            <p:ph type="title"/>
          </p:nvPr>
        </p:nvSpPr>
        <p:spPr>
          <a:xfrm>
            <a:off x="228600" y="0"/>
            <a:ext cx="8915400" cy="1143000"/>
          </a:xfrm>
        </p:spPr>
        <p:txBody>
          <a:bodyPr>
            <a:normAutofit fontScale="90000"/>
          </a:bodyPr>
          <a:lstStyle/>
          <a:p>
            <a:r>
              <a:rPr lang="en-US" dirty="0" smtClean="0">
                <a:solidFill>
                  <a:schemeClr val="tx1"/>
                </a:solidFill>
              </a:rPr>
              <a:t/>
            </a:r>
            <a:br>
              <a:rPr lang="en-US" dirty="0" smtClean="0">
                <a:solidFill>
                  <a:schemeClr val="tx1"/>
                </a:solidFill>
              </a:rPr>
            </a:br>
            <a:r>
              <a:rPr lang="en-US" b="1" dirty="0" smtClean="0">
                <a:solidFill>
                  <a:schemeClr val="tx1"/>
                </a:solidFill>
              </a:rPr>
              <a:t>How do international mechanisms consider forests for mitigation?</a:t>
            </a:r>
            <a:endParaRPr lang="en-US" b="1" dirty="0">
              <a:solidFill>
                <a:schemeClr val="tx1"/>
              </a:solidFill>
            </a:endParaRPr>
          </a:p>
        </p:txBody>
      </p:sp>
      <p:sp>
        <p:nvSpPr>
          <p:cNvPr id="1048792" name="Content Placeholder 2"/>
          <p:cNvSpPr>
            <a:spLocks noGrp="1"/>
          </p:cNvSpPr>
          <p:nvPr>
            <p:ph sz="quarter" idx="1"/>
          </p:nvPr>
        </p:nvSpPr>
        <p:spPr>
          <a:xfrm>
            <a:off x="152400" y="1143000"/>
            <a:ext cx="8991600" cy="5715000"/>
          </a:xfrm>
        </p:spPr>
        <p:txBody>
          <a:bodyPr>
            <a:normAutofit/>
          </a:bodyPr>
          <a:lstStyle/>
          <a:p>
            <a:pPr>
              <a:lnSpc>
                <a:spcPct val="150000"/>
              </a:lnSpc>
            </a:pPr>
            <a:r>
              <a:rPr lang="en-US" dirty="0" smtClean="0"/>
              <a:t>Only afforestation and reforestation projects are eligible under the Clean Development Mechanism </a:t>
            </a:r>
            <a:r>
              <a:rPr lang="en-US" dirty="0" smtClean="0">
                <a:solidFill>
                  <a:srgbClr val="C00000"/>
                </a:solidFill>
              </a:rPr>
              <a:t>(CDM).</a:t>
            </a:r>
          </a:p>
          <a:p>
            <a:pPr>
              <a:lnSpc>
                <a:spcPct val="150000"/>
              </a:lnSpc>
            </a:pPr>
            <a:r>
              <a:rPr lang="en-US" dirty="0" smtClean="0"/>
              <a:t>Reducing emissions from deforestation and forest degradation (</a:t>
            </a:r>
            <a:r>
              <a:rPr lang="en-US" dirty="0" smtClean="0">
                <a:solidFill>
                  <a:srgbClr val="FF0000"/>
                </a:solidFill>
              </a:rPr>
              <a:t>REDD</a:t>
            </a:r>
            <a:r>
              <a:rPr lang="en-US" dirty="0" smtClean="0"/>
              <a:t>+), an initiative now at the top of the international negotiation agenda, is based on </a:t>
            </a:r>
            <a:r>
              <a:rPr lang="en-US" dirty="0" smtClean="0">
                <a:solidFill>
                  <a:srgbClr val="7030A0"/>
                </a:solidFill>
              </a:rPr>
              <a:t>financial incentives </a:t>
            </a:r>
            <a:r>
              <a:rPr lang="en-US" dirty="0" smtClean="0"/>
              <a:t>to preserve forests and thus maintain or </a:t>
            </a:r>
            <a:r>
              <a:rPr lang="en-US" dirty="0" smtClean="0">
                <a:solidFill>
                  <a:srgbClr val="7030A0"/>
                </a:solidFill>
              </a:rPr>
              <a:t>increase carbon stocks of the forest ecosystem</a:t>
            </a:r>
            <a:r>
              <a:rPr lang="en-US" dirty="0" smtClean="0"/>
              <a:t>. </a:t>
            </a:r>
          </a:p>
          <a:p>
            <a:pPr lvl="1">
              <a:lnSpc>
                <a:spcPct val="150000"/>
              </a:lnSpc>
            </a:pPr>
            <a:r>
              <a:rPr lang="en-US" dirty="0" smtClean="0"/>
              <a:t>A </a:t>
            </a:r>
            <a:r>
              <a:rPr lang="en-US" dirty="0" smtClean="0">
                <a:solidFill>
                  <a:srgbClr val="FF0000"/>
                </a:solidFill>
              </a:rPr>
              <a:t>REDD</a:t>
            </a:r>
            <a:r>
              <a:rPr lang="en-US" dirty="0" smtClean="0"/>
              <a:t>+ approach has been proposed for financing not only forest conservation but also the </a:t>
            </a:r>
            <a:r>
              <a:rPr lang="en-US" dirty="0" smtClean="0">
                <a:solidFill>
                  <a:srgbClr val="7030A0"/>
                </a:solidFill>
              </a:rPr>
              <a:t>enhancement of forest carbon stocks </a:t>
            </a:r>
            <a:r>
              <a:rPr lang="en-US" dirty="0" smtClean="0"/>
              <a:t>(e.g. with reforestation) and sustainable forest management.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792">
                                            <p:txEl>
                                              <p:pRg st="0" end="0"/>
                                            </p:txEl>
                                          </p:spTgt>
                                        </p:tgtEl>
                                        <p:attrNameLst>
                                          <p:attrName>style.visibility</p:attrName>
                                        </p:attrNameLst>
                                      </p:cBhvr>
                                      <p:to>
                                        <p:strVal val="visible"/>
                                      </p:to>
                                    </p:set>
                                    <p:animEffect transition="in" filter="wipe(down)">
                                      <p:cBhvr>
                                        <p:cTn id="7" dur="580">
                                          <p:stCondLst>
                                            <p:cond delay="0"/>
                                          </p:stCondLst>
                                        </p:cTn>
                                        <p:tgtEl>
                                          <p:spTgt spid="1048792">
                                            <p:txEl>
                                              <p:pRg st="0" end="0"/>
                                            </p:txEl>
                                          </p:spTgt>
                                        </p:tgtEl>
                                      </p:cBhvr>
                                    </p:animEffect>
                                    <p:anim calcmode="lin" valueType="num">
                                      <p:cBhvr>
                                        <p:cTn id="8" dur="1822" tmFilter="0,0; 0.14,0.36; 0.43,0.73; 0.71,0.91; 1.0,1.0">
                                          <p:stCondLst>
                                            <p:cond delay="0"/>
                                          </p:stCondLst>
                                        </p:cTn>
                                        <p:tgtEl>
                                          <p:spTgt spid="104879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79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79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79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79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792">
                                            <p:txEl>
                                              <p:pRg st="0" end="0"/>
                                            </p:txEl>
                                          </p:spTgt>
                                        </p:tgtEl>
                                      </p:cBhvr>
                                      <p:to x="100000" y="60000"/>
                                    </p:animScale>
                                    <p:animScale>
                                      <p:cBhvr>
                                        <p:cTn id="14" dur="166" decel="50000">
                                          <p:stCondLst>
                                            <p:cond delay="676"/>
                                          </p:stCondLst>
                                        </p:cTn>
                                        <p:tgtEl>
                                          <p:spTgt spid="1048792">
                                            <p:txEl>
                                              <p:pRg st="0" end="0"/>
                                            </p:txEl>
                                          </p:spTgt>
                                        </p:tgtEl>
                                      </p:cBhvr>
                                      <p:to x="100000" y="100000"/>
                                    </p:animScale>
                                    <p:animScale>
                                      <p:cBhvr>
                                        <p:cTn id="15" dur="26">
                                          <p:stCondLst>
                                            <p:cond delay="1312"/>
                                          </p:stCondLst>
                                        </p:cTn>
                                        <p:tgtEl>
                                          <p:spTgt spid="1048792">
                                            <p:txEl>
                                              <p:pRg st="0" end="0"/>
                                            </p:txEl>
                                          </p:spTgt>
                                        </p:tgtEl>
                                      </p:cBhvr>
                                      <p:to x="100000" y="80000"/>
                                    </p:animScale>
                                    <p:animScale>
                                      <p:cBhvr>
                                        <p:cTn id="16" dur="166" decel="50000">
                                          <p:stCondLst>
                                            <p:cond delay="1338"/>
                                          </p:stCondLst>
                                        </p:cTn>
                                        <p:tgtEl>
                                          <p:spTgt spid="1048792">
                                            <p:txEl>
                                              <p:pRg st="0" end="0"/>
                                            </p:txEl>
                                          </p:spTgt>
                                        </p:tgtEl>
                                      </p:cBhvr>
                                      <p:to x="100000" y="100000"/>
                                    </p:animScale>
                                    <p:animScale>
                                      <p:cBhvr>
                                        <p:cTn id="17" dur="26">
                                          <p:stCondLst>
                                            <p:cond delay="1642"/>
                                          </p:stCondLst>
                                        </p:cTn>
                                        <p:tgtEl>
                                          <p:spTgt spid="1048792">
                                            <p:txEl>
                                              <p:pRg st="0" end="0"/>
                                            </p:txEl>
                                          </p:spTgt>
                                        </p:tgtEl>
                                      </p:cBhvr>
                                      <p:to x="100000" y="90000"/>
                                    </p:animScale>
                                    <p:animScale>
                                      <p:cBhvr>
                                        <p:cTn id="18" dur="166" decel="50000">
                                          <p:stCondLst>
                                            <p:cond delay="1668"/>
                                          </p:stCondLst>
                                        </p:cTn>
                                        <p:tgtEl>
                                          <p:spTgt spid="1048792">
                                            <p:txEl>
                                              <p:pRg st="0" end="0"/>
                                            </p:txEl>
                                          </p:spTgt>
                                        </p:tgtEl>
                                      </p:cBhvr>
                                      <p:to x="100000" y="100000"/>
                                    </p:animScale>
                                    <p:animScale>
                                      <p:cBhvr>
                                        <p:cTn id="19" dur="26">
                                          <p:stCondLst>
                                            <p:cond delay="1808"/>
                                          </p:stCondLst>
                                        </p:cTn>
                                        <p:tgtEl>
                                          <p:spTgt spid="1048792">
                                            <p:txEl>
                                              <p:pRg st="0" end="0"/>
                                            </p:txEl>
                                          </p:spTgt>
                                        </p:tgtEl>
                                      </p:cBhvr>
                                      <p:to x="100000" y="95000"/>
                                    </p:animScale>
                                    <p:animScale>
                                      <p:cBhvr>
                                        <p:cTn id="20" dur="166" decel="50000">
                                          <p:stCondLst>
                                            <p:cond delay="1834"/>
                                          </p:stCondLst>
                                        </p:cTn>
                                        <p:tgtEl>
                                          <p:spTgt spid="104879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8792">
                                            <p:txEl>
                                              <p:pRg st="1" end="1"/>
                                            </p:txEl>
                                          </p:spTgt>
                                        </p:tgtEl>
                                        <p:attrNameLst>
                                          <p:attrName>style.visibility</p:attrName>
                                        </p:attrNameLst>
                                      </p:cBhvr>
                                      <p:to>
                                        <p:strVal val="visible"/>
                                      </p:to>
                                    </p:set>
                                    <p:animEffect transition="in" filter="wipe(down)">
                                      <p:cBhvr>
                                        <p:cTn id="23" dur="580">
                                          <p:stCondLst>
                                            <p:cond delay="0"/>
                                          </p:stCondLst>
                                        </p:cTn>
                                        <p:tgtEl>
                                          <p:spTgt spid="1048792">
                                            <p:txEl>
                                              <p:pRg st="1" end="1"/>
                                            </p:txEl>
                                          </p:spTgt>
                                        </p:tgtEl>
                                      </p:cBhvr>
                                    </p:animEffect>
                                    <p:anim calcmode="lin" valueType="num">
                                      <p:cBhvr>
                                        <p:cTn id="24" dur="1822" tmFilter="0,0; 0.14,0.36; 0.43,0.73; 0.71,0.91; 1.0,1.0">
                                          <p:stCondLst>
                                            <p:cond delay="0"/>
                                          </p:stCondLst>
                                        </p:cTn>
                                        <p:tgtEl>
                                          <p:spTgt spid="104879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79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79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79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79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792">
                                            <p:txEl>
                                              <p:pRg st="1" end="1"/>
                                            </p:txEl>
                                          </p:spTgt>
                                        </p:tgtEl>
                                      </p:cBhvr>
                                      <p:to x="100000" y="60000"/>
                                    </p:animScale>
                                    <p:animScale>
                                      <p:cBhvr>
                                        <p:cTn id="30" dur="166" decel="50000">
                                          <p:stCondLst>
                                            <p:cond delay="676"/>
                                          </p:stCondLst>
                                        </p:cTn>
                                        <p:tgtEl>
                                          <p:spTgt spid="1048792">
                                            <p:txEl>
                                              <p:pRg st="1" end="1"/>
                                            </p:txEl>
                                          </p:spTgt>
                                        </p:tgtEl>
                                      </p:cBhvr>
                                      <p:to x="100000" y="100000"/>
                                    </p:animScale>
                                    <p:animScale>
                                      <p:cBhvr>
                                        <p:cTn id="31" dur="26">
                                          <p:stCondLst>
                                            <p:cond delay="1312"/>
                                          </p:stCondLst>
                                        </p:cTn>
                                        <p:tgtEl>
                                          <p:spTgt spid="1048792">
                                            <p:txEl>
                                              <p:pRg st="1" end="1"/>
                                            </p:txEl>
                                          </p:spTgt>
                                        </p:tgtEl>
                                      </p:cBhvr>
                                      <p:to x="100000" y="80000"/>
                                    </p:animScale>
                                    <p:animScale>
                                      <p:cBhvr>
                                        <p:cTn id="32" dur="166" decel="50000">
                                          <p:stCondLst>
                                            <p:cond delay="1338"/>
                                          </p:stCondLst>
                                        </p:cTn>
                                        <p:tgtEl>
                                          <p:spTgt spid="1048792">
                                            <p:txEl>
                                              <p:pRg st="1" end="1"/>
                                            </p:txEl>
                                          </p:spTgt>
                                        </p:tgtEl>
                                      </p:cBhvr>
                                      <p:to x="100000" y="100000"/>
                                    </p:animScale>
                                    <p:animScale>
                                      <p:cBhvr>
                                        <p:cTn id="33" dur="26">
                                          <p:stCondLst>
                                            <p:cond delay="1642"/>
                                          </p:stCondLst>
                                        </p:cTn>
                                        <p:tgtEl>
                                          <p:spTgt spid="1048792">
                                            <p:txEl>
                                              <p:pRg st="1" end="1"/>
                                            </p:txEl>
                                          </p:spTgt>
                                        </p:tgtEl>
                                      </p:cBhvr>
                                      <p:to x="100000" y="90000"/>
                                    </p:animScale>
                                    <p:animScale>
                                      <p:cBhvr>
                                        <p:cTn id="34" dur="166" decel="50000">
                                          <p:stCondLst>
                                            <p:cond delay="1668"/>
                                          </p:stCondLst>
                                        </p:cTn>
                                        <p:tgtEl>
                                          <p:spTgt spid="1048792">
                                            <p:txEl>
                                              <p:pRg st="1" end="1"/>
                                            </p:txEl>
                                          </p:spTgt>
                                        </p:tgtEl>
                                      </p:cBhvr>
                                      <p:to x="100000" y="100000"/>
                                    </p:animScale>
                                    <p:animScale>
                                      <p:cBhvr>
                                        <p:cTn id="35" dur="26">
                                          <p:stCondLst>
                                            <p:cond delay="1808"/>
                                          </p:stCondLst>
                                        </p:cTn>
                                        <p:tgtEl>
                                          <p:spTgt spid="1048792">
                                            <p:txEl>
                                              <p:pRg st="1" end="1"/>
                                            </p:txEl>
                                          </p:spTgt>
                                        </p:tgtEl>
                                      </p:cBhvr>
                                      <p:to x="100000" y="95000"/>
                                    </p:animScale>
                                    <p:animScale>
                                      <p:cBhvr>
                                        <p:cTn id="36" dur="166" decel="50000">
                                          <p:stCondLst>
                                            <p:cond delay="1834"/>
                                          </p:stCondLst>
                                        </p:cTn>
                                        <p:tgtEl>
                                          <p:spTgt spid="1048792">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48792">
                                            <p:txEl>
                                              <p:pRg st="2" end="2"/>
                                            </p:txEl>
                                          </p:spTgt>
                                        </p:tgtEl>
                                        <p:attrNameLst>
                                          <p:attrName>style.visibility</p:attrName>
                                        </p:attrNameLst>
                                      </p:cBhvr>
                                      <p:to>
                                        <p:strVal val="visible"/>
                                      </p:to>
                                    </p:set>
                                    <p:animEffect transition="in" filter="wipe(down)">
                                      <p:cBhvr>
                                        <p:cTn id="39" dur="580">
                                          <p:stCondLst>
                                            <p:cond delay="0"/>
                                          </p:stCondLst>
                                        </p:cTn>
                                        <p:tgtEl>
                                          <p:spTgt spid="1048792">
                                            <p:txEl>
                                              <p:pRg st="2" end="2"/>
                                            </p:txEl>
                                          </p:spTgt>
                                        </p:tgtEl>
                                      </p:cBhvr>
                                    </p:animEffect>
                                    <p:anim calcmode="lin" valueType="num">
                                      <p:cBhvr>
                                        <p:cTn id="40" dur="1822" tmFilter="0,0; 0.14,0.36; 0.43,0.73; 0.71,0.91; 1.0,1.0">
                                          <p:stCondLst>
                                            <p:cond delay="0"/>
                                          </p:stCondLst>
                                        </p:cTn>
                                        <p:tgtEl>
                                          <p:spTgt spid="1048792">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8792">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8792">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8792">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8792">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8792">
                                            <p:txEl>
                                              <p:pRg st="2" end="2"/>
                                            </p:txEl>
                                          </p:spTgt>
                                        </p:tgtEl>
                                      </p:cBhvr>
                                      <p:to x="100000" y="60000"/>
                                    </p:animScale>
                                    <p:animScale>
                                      <p:cBhvr>
                                        <p:cTn id="46" dur="166" decel="50000">
                                          <p:stCondLst>
                                            <p:cond delay="676"/>
                                          </p:stCondLst>
                                        </p:cTn>
                                        <p:tgtEl>
                                          <p:spTgt spid="1048792">
                                            <p:txEl>
                                              <p:pRg st="2" end="2"/>
                                            </p:txEl>
                                          </p:spTgt>
                                        </p:tgtEl>
                                      </p:cBhvr>
                                      <p:to x="100000" y="100000"/>
                                    </p:animScale>
                                    <p:animScale>
                                      <p:cBhvr>
                                        <p:cTn id="47" dur="26">
                                          <p:stCondLst>
                                            <p:cond delay="1312"/>
                                          </p:stCondLst>
                                        </p:cTn>
                                        <p:tgtEl>
                                          <p:spTgt spid="1048792">
                                            <p:txEl>
                                              <p:pRg st="2" end="2"/>
                                            </p:txEl>
                                          </p:spTgt>
                                        </p:tgtEl>
                                      </p:cBhvr>
                                      <p:to x="100000" y="80000"/>
                                    </p:animScale>
                                    <p:animScale>
                                      <p:cBhvr>
                                        <p:cTn id="48" dur="166" decel="50000">
                                          <p:stCondLst>
                                            <p:cond delay="1338"/>
                                          </p:stCondLst>
                                        </p:cTn>
                                        <p:tgtEl>
                                          <p:spTgt spid="1048792">
                                            <p:txEl>
                                              <p:pRg st="2" end="2"/>
                                            </p:txEl>
                                          </p:spTgt>
                                        </p:tgtEl>
                                      </p:cBhvr>
                                      <p:to x="100000" y="100000"/>
                                    </p:animScale>
                                    <p:animScale>
                                      <p:cBhvr>
                                        <p:cTn id="49" dur="26">
                                          <p:stCondLst>
                                            <p:cond delay="1642"/>
                                          </p:stCondLst>
                                        </p:cTn>
                                        <p:tgtEl>
                                          <p:spTgt spid="1048792">
                                            <p:txEl>
                                              <p:pRg st="2" end="2"/>
                                            </p:txEl>
                                          </p:spTgt>
                                        </p:tgtEl>
                                      </p:cBhvr>
                                      <p:to x="100000" y="90000"/>
                                    </p:animScale>
                                    <p:animScale>
                                      <p:cBhvr>
                                        <p:cTn id="50" dur="166" decel="50000">
                                          <p:stCondLst>
                                            <p:cond delay="1668"/>
                                          </p:stCondLst>
                                        </p:cTn>
                                        <p:tgtEl>
                                          <p:spTgt spid="1048792">
                                            <p:txEl>
                                              <p:pRg st="2" end="2"/>
                                            </p:txEl>
                                          </p:spTgt>
                                        </p:tgtEl>
                                      </p:cBhvr>
                                      <p:to x="100000" y="100000"/>
                                    </p:animScale>
                                    <p:animScale>
                                      <p:cBhvr>
                                        <p:cTn id="51" dur="26">
                                          <p:stCondLst>
                                            <p:cond delay="1808"/>
                                          </p:stCondLst>
                                        </p:cTn>
                                        <p:tgtEl>
                                          <p:spTgt spid="1048792">
                                            <p:txEl>
                                              <p:pRg st="2" end="2"/>
                                            </p:txEl>
                                          </p:spTgt>
                                        </p:tgtEl>
                                      </p:cBhvr>
                                      <p:to x="100000" y="95000"/>
                                    </p:animScale>
                                    <p:animScale>
                                      <p:cBhvr>
                                        <p:cTn id="52" dur="166" decel="50000">
                                          <p:stCondLst>
                                            <p:cond delay="1834"/>
                                          </p:stCondLst>
                                        </p:cTn>
                                        <p:tgtEl>
                                          <p:spTgt spid="1048792">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3" name="Title 1"/>
          <p:cNvSpPr>
            <a:spLocks noGrp="1"/>
          </p:cNvSpPr>
          <p:nvPr>
            <p:ph type="title"/>
          </p:nvPr>
        </p:nvSpPr>
        <p:spPr>
          <a:xfrm>
            <a:off x="152400" y="0"/>
            <a:ext cx="8763000" cy="1371600"/>
          </a:xfrm>
        </p:spPr>
        <p:txBody>
          <a:bodyPr>
            <a:normAutofit fontScale="90000"/>
          </a:bodyPr>
          <a:lstStyle/>
          <a:p>
            <a:pPr lvl="0"/>
            <a:r>
              <a:rPr lang="en-US" b="1" dirty="0" smtClean="0">
                <a:solidFill>
                  <a:srgbClr val="0000CC"/>
                </a:solidFill>
              </a:rPr>
              <a:t/>
            </a:r>
            <a:br>
              <a:rPr lang="en-US" b="1" dirty="0" smtClean="0">
                <a:solidFill>
                  <a:srgbClr val="0000CC"/>
                </a:solidFill>
              </a:rPr>
            </a:br>
            <a:r>
              <a:rPr lang="en-US" sz="3600" b="1" dirty="0" smtClean="0">
                <a:solidFill>
                  <a:srgbClr val="0000CC"/>
                </a:solidFill>
                <a:latin typeface="Times New Roman" pitchFamily="18" charset="0"/>
                <a:cs typeface="Times New Roman" pitchFamily="18" charset="0"/>
              </a:rPr>
              <a:t>Ways to mitigate climate change impact</a:t>
            </a:r>
            <a:r>
              <a:rPr lang="en-US" b="1" dirty="0" smtClean="0">
                <a:solidFill>
                  <a:srgbClr val="0000CC"/>
                </a:solidFill>
              </a:rPr>
              <a:t/>
            </a:r>
            <a:br>
              <a:rPr lang="en-US" b="1" dirty="0" smtClean="0">
                <a:solidFill>
                  <a:srgbClr val="0000CC"/>
                </a:solidFill>
              </a:rPr>
            </a:br>
            <a:endParaRPr lang="en-US" b="1" dirty="0">
              <a:solidFill>
                <a:srgbClr val="0000CC"/>
              </a:solidFill>
            </a:endParaRPr>
          </a:p>
        </p:txBody>
      </p:sp>
      <p:sp>
        <p:nvSpPr>
          <p:cNvPr id="1048794" name="Content Placeholder 2"/>
          <p:cNvSpPr>
            <a:spLocks noGrp="1"/>
          </p:cNvSpPr>
          <p:nvPr>
            <p:ph idx="1"/>
          </p:nvPr>
        </p:nvSpPr>
        <p:spPr>
          <a:xfrm>
            <a:off x="0" y="838200"/>
            <a:ext cx="9144000" cy="6019800"/>
          </a:xfrm>
        </p:spPr>
        <p:style>
          <a:lnRef idx="0">
            <a:schemeClr val="accent4"/>
          </a:lnRef>
          <a:fillRef idx="1002">
            <a:schemeClr val="lt1"/>
          </a:fillRef>
          <a:effectRef idx="3">
            <a:schemeClr val="accent4"/>
          </a:effectRef>
          <a:fontRef idx="minor">
            <a:schemeClr val="lt1"/>
          </a:fontRef>
        </p:style>
        <p:txBody>
          <a:bodyPr>
            <a:noAutofit/>
          </a:bodyPr>
          <a:lstStyle/>
          <a:p>
            <a:pPr lvl="1">
              <a:lnSpc>
                <a:spcPct val="150000"/>
              </a:lnSpc>
            </a:pPr>
            <a:r>
              <a:rPr lang="en-US" sz="3200" dirty="0" smtClean="0">
                <a:solidFill>
                  <a:schemeClr val="tx1"/>
                </a:solidFill>
              </a:rPr>
              <a:t>Reducing the demand for carbon-intensive goods and services</a:t>
            </a:r>
          </a:p>
          <a:p>
            <a:pPr lvl="1">
              <a:lnSpc>
                <a:spcPct val="150000"/>
              </a:lnSpc>
            </a:pPr>
            <a:r>
              <a:rPr lang="en-US" sz="3200" dirty="0" smtClean="0">
                <a:solidFill>
                  <a:schemeClr val="tx1"/>
                </a:solidFill>
              </a:rPr>
              <a:t>Creation of sinks for storing carbon through natural resource management (carbon sequestration)</a:t>
            </a:r>
          </a:p>
          <a:p>
            <a:pPr lvl="1">
              <a:lnSpc>
                <a:spcPct val="150000"/>
              </a:lnSpc>
            </a:pPr>
            <a:r>
              <a:rPr lang="en-US" sz="3200" dirty="0" smtClean="0">
                <a:solidFill>
                  <a:schemeClr val="tx1"/>
                </a:solidFill>
              </a:rPr>
              <a:t>Reduce deforestations,</a:t>
            </a:r>
          </a:p>
          <a:p>
            <a:pPr lvl="1">
              <a:lnSpc>
                <a:spcPct val="150000"/>
              </a:lnSpc>
            </a:pPr>
            <a:r>
              <a:rPr lang="en-US" sz="3200" dirty="0" smtClean="0">
                <a:solidFill>
                  <a:schemeClr val="tx1"/>
                </a:solidFill>
              </a:rPr>
              <a:t> improving energy efficiency </a:t>
            </a:r>
          </a:p>
          <a:p>
            <a:pPr lvl="1">
              <a:lnSpc>
                <a:spcPct val="150000"/>
              </a:lnSpc>
            </a:pPr>
            <a:r>
              <a:rPr lang="en-US" sz="3200" dirty="0" smtClean="0">
                <a:solidFill>
                  <a:schemeClr val="tx1"/>
                </a:solidFill>
              </a:rPr>
              <a:t>Modify agricultural practices to reduce emission of greenhouse gases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5" name="Content Placeholder 2"/>
          <p:cNvSpPr>
            <a:spLocks noGrp="1"/>
          </p:cNvSpPr>
          <p:nvPr>
            <p:ph sz="quarter" idx="1"/>
          </p:nvPr>
        </p:nvSpPr>
        <p:spPr>
          <a:xfrm>
            <a:off x="228600" y="1447800"/>
            <a:ext cx="8915400" cy="4572000"/>
          </a:xfrm>
        </p:spPr>
        <p:txBody>
          <a:bodyPr>
            <a:normAutofit/>
          </a:bodyPr>
          <a:lstStyle/>
          <a:p>
            <a:pPr>
              <a:buNone/>
            </a:pPr>
            <a:r>
              <a:rPr lang="en-US" sz="4400" b="1" dirty="0" smtClean="0">
                <a:solidFill>
                  <a:schemeClr val="bg2">
                    <a:lumMod val="25000"/>
                  </a:schemeClr>
                </a:solidFill>
              </a:rPr>
              <a:t>Similarity and difference between adaptation and mitigation </a:t>
            </a:r>
            <a:endParaRPr lang="en-US" sz="4400" b="1" dirty="0">
              <a:solidFill>
                <a:schemeClr val="bg2">
                  <a:lumMod val="25000"/>
                </a:schemeClr>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Title 1"/>
          <p:cNvSpPr>
            <a:spLocks noGrp="1"/>
          </p:cNvSpPr>
          <p:nvPr>
            <p:ph type="title"/>
          </p:nvPr>
        </p:nvSpPr>
        <p:spPr>
          <a:xfrm>
            <a:off x="228600" y="0"/>
            <a:ext cx="8915400" cy="914400"/>
          </a:xfrm>
        </p:spPr>
        <p:txBody>
          <a:bodyPr>
            <a:normAutofit/>
          </a:bodyPr>
          <a:lstStyle/>
          <a:p>
            <a:r>
              <a:rPr lang="en-US" b="1" dirty="0" smtClean="0">
                <a:solidFill>
                  <a:schemeClr val="tx1"/>
                </a:solidFill>
              </a:rPr>
              <a:t>Adaptation and Mitigation</a:t>
            </a:r>
            <a:endParaRPr lang="en-US" b="1" dirty="0">
              <a:solidFill>
                <a:schemeClr val="tx1"/>
              </a:solidFill>
            </a:endParaRPr>
          </a:p>
        </p:txBody>
      </p:sp>
      <p:sp>
        <p:nvSpPr>
          <p:cNvPr id="1048797" name="Content Placeholder 2"/>
          <p:cNvSpPr>
            <a:spLocks noGrp="1"/>
          </p:cNvSpPr>
          <p:nvPr>
            <p:ph sz="quarter" idx="1"/>
          </p:nvPr>
        </p:nvSpPr>
        <p:spPr>
          <a:xfrm>
            <a:off x="0" y="762000"/>
            <a:ext cx="9144000" cy="6096000"/>
          </a:xfrm>
        </p:spPr>
        <p:txBody>
          <a:bodyPr>
            <a:normAutofit fontScale="92500" lnSpcReduction="10000"/>
          </a:bodyPr>
          <a:lstStyle/>
          <a:p>
            <a:pPr>
              <a:lnSpc>
                <a:spcPct val="150000"/>
              </a:lnSpc>
            </a:pPr>
            <a:r>
              <a:rPr lang="en-US" b="1" dirty="0" smtClean="0"/>
              <a:t>What are mitigation and adaptation?</a:t>
            </a:r>
          </a:p>
          <a:p>
            <a:pPr lvl="1">
              <a:lnSpc>
                <a:spcPct val="150000"/>
              </a:lnSpc>
            </a:pPr>
            <a:r>
              <a:rPr lang="en-US" sz="3200" dirty="0" smtClean="0">
                <a:solidFill>
                  <a:srgbClr val="0000CC"/>
                </a:solidFill>
              </a:rPr>
              <a:t>Mitigation and adaptation are the two strategies for addressing climate change impacts. </a:t>
            </a:r>
          </a:p>
          <a:p>
            <a:pPr lvl="1">
              <a:lnSpc>
                <a:spcPct val="150000"/>
              </a:lnSpc>
            </a:pPr>
            <a:r>
              <a:rPr lang="en-US" sz="3200" dirty="0" smtClean="0"/>
              <a:t>Mitigation is an intervention </a:t>
            </a:r>
            <a:r>
              <a:rPr lang="en-US" sz="3200" b="1" dirty="0" smtClean="0"/>
              <a:t>to </a:t>
            </a:r>
            <a:r>
              <a:rPr lang="en-US" sz="3200" b="1" dirty="0" smtClean="0">
                <a:solidFill>
                  <a:srgbClr val="C00000"/>
                </a:solidFill>
              </a:rPr>
              <a:t>redu</a:t>
            </a:r>
            <a:r>
              <a:rPr lang="en-US" sz="3200" dirty="0" smtClean="0">
                <a:solidFill>
                  <a:srgbClr val="C00000"/>
                </a:solidFill>
              </a:rPr>
              <a:t>ce</a:t>
            </a:r>
            <a:r>
              <a:rPr lang="en-US" sz="3200" dirty="0" smtClean="0"/>
              <a:t> the emissions sources or </a:t>
            </a:r>
            <a:r>
              <a:rPr lang="en-US" sz="3200" dirty="0" smtClean="0">
                <a:solidFill>
                  <a:srgbClr val="C00000"/>
                </a:solidFill>
              </a:rPr>
              <a:t>enhance the sinks of greenhouse gases</a:t>
            </a:r>
            <a:r>
              <a:rPr lang="en-US" sz="3200" dirty="0" smtClean="0"/>
              <a:t>.  </a:t>
            </a:r>
          </a:p>
          <a:p>
            <a:pPr lvl="1">
              <a:lnSpc>
                <a:spcPct val="150000"/>
              </a:lnSpc>
            </a:pPr>
            <a:r>
              <a:rPr lang="en-US" sz="3200" dirty="0" smtClean="0"/>
              <a:t>Adaptation is an ‘</a:t>
            </a:r>
            <a:r>
              <a:rPr lang="en-US" sz="3200" b="1" dirty="0" smtClean="0">
                <a:solidFill>
                  <a:srgbClr val="C00000"/>
                </a:solidFill>
              </a:rPr>
              <a:t>adjustment</a:t>
            </a:r>
            <a:r>
              <a:rPr lang="en-US" sz="3200" dirty="0" smtClean="0"/>
              <a:t> in natural or human systems in response to actual or expected climatic stimuli or their effects, which </a:t>
            </a:r>
            <a:r>
              <a:rPr lang="en-US" sz="3200" dirty="0" smtClean="0">
                <a:solidFill>
                  <a:srgbClr val="C00000"/>
                </a:solidFill>
              </a:rPr>
              <a:t>moderates</a:t>
            </a:r>
            <a:r>
              <a:rPr lang="en-US" sz="3200" dirty="0" smtClean="0"/>
              <a:t> the harm or </a:t>
            </a:r>
            <a:r>
              <a:rPr lang="en-US" sz="3200" dirty="0" smtClean="0">
                <a:solidFill>
                  <a:srgbClr val="C00000"/>
                </a:solidFill>
              </a:rPr>
              <a:t>exploits</a:t>
            </a:r>
            <a:r>
              <a:rPr lang="en-US" sz="3200" dirty="0" smtClean="0"/>
              <a:t> beneficial opportunities. </a:t>
            </a:r>
          </a:p>
          <a:p>
            <a:pPr lvl="1">
              <a:lnSpc>
                <a:spcPct val="150000"/>
              </a:lnSpc>
            </a:pP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797">
                                            <p:txEl>
                                              <p:pRg st="1" end="1"/>
                                            </p:txEl>
                                          </p:spTgt>
                                        </p:tgtEl>
                                        <p:attrNameLst>
                                          <p:attrName>style.visibility</p:attrName>
                                        </p:attrNameLst>
                                      </p:cBhvr>
                                      <p:to>
                                        <p:strVal val="visible"/>
                                      </p:to>
                                    </p:set>
                                    <p:animEffect transition="in" filter="wipe(down)">
                                      <p:cBhvr>
                                        <p:cTn id="7" dur="580">
                                          <p:stCondLst>
                                            <p:cond delay="0"/>
                                          </p:stCondLst>
                                        </p:cTn>
                                        <p:tgtEl>
                                          <p:spTgt spid="1048797">
                                            <p:txEl>
                                              <p:pRg st="1" end="1"/>
                                            </p:txEl>
                                          </p:spTgt>
                                        </p:tgtEl>
                                      </p:cBhvr>
                                    </p:animEffect>
                                    <p:anim calcmode="lin" valueType="num">
                                      <p:cBhvr>
                                        <p:cTn id="8" dur="1822" tmFilter="0,0; 0.14,0.36; 0.43,0.73; 0.71,0.91; 1.0,1.0">
                                          <p:stCondLst>
                                            <p:cond delay="0"/>
                                          </p:stCondLst>
                                        </p:cTn>
                                        <p:tgtEl>
                                          <p:spTgt spid="104879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79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79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79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79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797">
                                            <p:txEl>
                                              <p:pRg st="1" end="1"/>
                                            </p:txEl>
                                          </p:spTgt>
                                        </p:tgtEl>
                                      </p:cBhvr>
                                      <p:to x="100000" y="60000"/>
                                    </p:animScale>
                                    <p:animScale>
                                      <p:cBhvr>
                                        <p:cTn id="14" dur="166" decel="50000">
                                          <p:stCondLst>
                                            <p:cond delay="676"/>
                                          </p:stCondLst>
                                        </p:cTn>
                                        <p:tgtEl>
                                          <p:spTgt spid="1048797">
                                            <p:txEl>
                                              <p:pRg st="1" end="1"/>
                                            </p:txEl>
                                          </p:spTgt>
                                        </p:tgtEl>
                                      </p:cBhvr>
                                      <p:to x="100000" y="100000"/>
                                    </p:animScale>
                                    <p:animScale>
                                      <p:cBhvr>
                                        <p:cTn id="15" dur="26">
                                          <p:stCondLst>
                                            <p:cond delay="1312"/>
                                          </p:stCondLst>
                                        </p:cTn>
                                        <p:tgtEl>
                                          <p:spTgt spid="1048797">
                                            <p:txEl>
                                              <p:pRg st="1" end="1"/>
                                            </p:txEl>
                                          </p:spTgt>
                                        </p:tgtEl>
                                      </p:cBhvr>
                                      <p:to x="100000" y="80000"/>
                                    </p:animScale>
                                    <p:animScale>
                                      <p:cBhvr>
                                        <p:cTn id="16" dur="166" decel="50000">
                                          <p:stCondLst>
                                            <p:cond delay="1338"/>
                                          </p:stCondLst>
                                        </p:cTn>
                                        <p:tgtEl>
                                          <p:spTgt spid="1048797">
                                            <p:txEl>
                                              <p:pRg st="1" end="1"/>
                                            </p:txEl>
                                          </p:spTgt>
                                        </p:tgtEl>
                                      </p:cBhvr>
                                      <p:to x="100000" y="100000"/>
                                    </p:animScale>
                                    <p:animScale>
                                      <p:cBhvr>
                                        <p:cTn id="17" dur="26">
                                          <p:stCondLst>
                                            <p:cond delay="1642"/>
                                          </p:stCondLst>
                                        </p:cTn>
                                        <p:tgtEl>
                                          <p:spTgt spid="1048797">
                                            <p:txEl>
                                              <p:pRg st="1" end="1"/>
                                            </p:txEl>
                                          </p:spTgt>
                                        </p:tgtEl>
                                      </p:cBhvr>
                                      <p:to x="100000" y="90000"/>
                                    </p:animScale>
                                    <p:animScale>
                                      <p:cBhvr>
                                        <p:cTn id="18" dur="166" decel="50000">
                                          <p:stCondLst>
                                            <p:cond delay="1668"/>
                                          </p:stCondLst>
                                        </p:cTn>
                                        <p:tgtEl>
                                          <p:spTgt spid="1048797">
                                            <p:txEl>
                                              <p:pRg st="1" end="1"/>
                                            </p:txEl>
                                          </p:spTgt>
                                        </p:tgtEl>
                                      </p:cBhvr>
                                      <p:to x="100000" y="100000"/>
                                    </p:animScale>
                                    <p:animScale>
                                      <p:cBhvr>
                                        <p:cTn id="19" dur="26">
                                          <p:stCondLst>
                                            <p:cond delay="1808"/>
                                          </p:stCondLst>
                                        </p:cTn>
                                        <p:tgtEl>
                                          <p:spTgt spid="1048797">
                                            <p:txEl>
                                              <p:pRg st="1" end="1"/>
                                            </p:txEl>
                                          </p:spTgt>
                                        </p:tgtEl>
                                      </p:cBhvr>
                                      <p:to x="100000" y="95000"/>
                                    </p:animScale>
                                    <p:animScale>
                                      <p:cBhvr>
                                        <p:cTn id="20" dur="166" decel="50000">
                                          <p:stCondLst>
                                            <p:cond delay="1834"/>
                                          </p:stCondLst>
                                        </p:cTn>
                                        <p:tgtEl>
                                          <p:spTgt spid="1048797">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48797">
                                            <p:txEl>
                                              <p:pRg st="2" end="2"/>
                                            </p:txEl>
                                          </p:spTgt>
                                        </p:tgtEl>
                                        <p:attrNameLst>
                                          <p:attrName>style.visibility</p:attrName>
                                        </p:attrNameLst>
                                      </p:cBhvr>
                                      <p:to>
                                        <p:strVal val="visible"/>
                                      </p:to>
                                    </p:set>
                                    <p:animEffect transition="in" filter="wipe(down)">
                                      <p:cBhvr>
                                        <p:cTn id="25" dur="580">
                                          <p:stCondLst>
                                            <p:cond delay="0"/>
                                          </p:stCondLst>
                                        </p:cTn>
                                        <p:tgtEl>
                                          <p:spTgt spid="1048797">
                                            <p:txEl>
                                              <p:pRg st="2" end="2"/>
                                            </p:txEl>
                                          </p:spTgt>
                                        </p:tgtEl>
                                      </p:cBhvr>
                                    </p:animEffect>
                                    <p:anim calcmode="lin" valueType="num">
                                      <p:cBhvr>
                                        <p:cTn id="26" dur="1822" tmFilter="0,0; 0.14,0.36; 0.43,0.73; 0.71,0.91; 1.0,1.0">
                                          <p:stCondLst>
                                            <p:cond delay="0"/>
                                          </p:stCondLst>
                                        </p:cTn>
                                        <p:tgtEl>
                                          <p:spTgt spid="1048797">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8797">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8797">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8797">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8797">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8797">
                                            <p:txEl>
                                              <p:pRg st="2" end="2"/>
                                            </p:txEl>
                                          </p:spTgt>
                                        </p:tgtEl>
                                      </p:cBhvr>
                                      <p:to x="100000" y="60000"/>
                                    </p:animScale>
                                    <p:animScale>
                                      <p:cBhvr>
                                        <p:cTn id="32" dur="166" decel="50000">
                                          <p:stCondLst>
                                            <p:cond delay="676"/>
                                          </p:stCondLst>
                                        </p:cTn>
                                        <p:tgtEl>
                                          <p:spTgt spid="1048797">
                                            <p:txEl>
                                              <p:pRg st="2" end="2"/>
                                            </p:txEl>
                                          </p:spTgt>
                                        </p:tgtEl>
                                      </p:cBhvr>
                                      <p:to x="100000" y="100000"/>
                                    </p:animScale>
                                    <p:animScale>
                                      <p:cBhvr>
                                        <p:cTn id="33" dur="26">
                                          <p:stCondLst>
                                            <p:cond delay="1312"/>
                                          </p:stCondLst>
                                        </p:cTn>
                                        <p:tgtEl>
                                          <p:spTgt spid="1048797">
                                            <p:txEl>
                                              <p:pRg st="2" end="2"/>
                                            </p:txEl>
                                          </p:spTgt>
                                        </p:tgtEl>
                                      </p:cBhvr>
                                      <p:to x="100000" y="80000"/>
                                    </p:animScale>
                                    <p:animScale>
                                      <p:cBhvr>
                                        <p:cTn id="34" dur="166" decel="50000">
                                          <p:stCondLst>
                                            <p:cond delay="1338"/>
                                          </p:stCondLst>
                                        </p:cTn>
                                        <p:tgtEl>
                                          <p:spTgt spid="1048797">
                                            <p:txEl>
                                              <p:pRg st="2" end="2"/>
                                            </p:txEl>
                                          </p:spTgt>
                                        </p:tgtEl>
                                      </p:cBhvr>
                                      <p:to x="100000" y="100000"/>
                                    </p:animScale>
                                    <p:animScale>
                                      <p:cBhvr>
                                        <p:cTn id="35" dur="26">
                                          <p:stCondLst>
                                            <p:cond delay="1642"/>
                                          </p:stCondLst>
                                        </p:cTn>
                                        <p:tgtEl>
                                          <p:spTgt spid="1048797">
                                            <p:txEl>
                                              <p:pRg st="2" end="2"/>
                                            </p:txEl>
                                          </p:spTgt>
                                        </p:tgtEl>
                                      </p:cBhvr>
                                      <p:to x="100000" y="90000"/>
                                    </p:animScale>
                                    <p:animScale>
                                      <p:cBhvr>
                                        <p:cTn id="36" dur="166" decel="50000">
                                          <p:stCondLst>
                                            <p:cond delay="1668"/>
                                          </p:stCondLst>
                                        </p:cTn>
                                        <p:tgtEl>
                                          <p:spTgt spid="1048797">
                                            <p:txEl>
                                              <p:pRg st="2" end="2"/>
                                            </p:txEl>
                                          </p:spTgt>
                                        </p:tgtEl>
                                      </p:cBhvr>
                                      <p:to x="100000" y="100000"/>
                                    </p:animScale>
                                    <p:animScale>
                                      <p:cBhvr>
                                        <p:cTn id="37" dur="26">
                                          <p:stCondLst>
                                            <p:cond delay="1808"/>
                                          </p:stCondLst>
                                        </p:cTn>
                                        <p:tgtEl>
                                          <p:spTgt spid="1048797">
                                            <p:txEl>
                                              <p:pRg st="2" end="2"/>
                                            </p:txEl>
                                          </p:spTgt>
                                        </p:tgtEl>
                                      </p:cBhvr>
                                      <p:to x="100000" y="95000"/>
                                    </p:animScale>
                                    <p:animScale>
                                      <p:cBhvr>
                                        <p:cTn id="38" dur="166" decel="50000">
                                          <p:stCondLst>
                                            <p:cond delay="1834"/>
                                          </p:stCondLst>
                                        </p:cTn>
                                        <p:tgtEl>
                                          <p:spTgt spid="1048797">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48797">
                                            <p:txEl>
                                              <p:pRg st="3" end="3"/>
                                            </p:txEl>
                                          </p:spTgt>
                                        </p:tgtEl>
                                        <p:attrNameLst>
                                          <p:attrName>style.visibility</p:attrName>
                                        </p:attrNameLst>
                                      </p:cBhvr>
                                      <p:to>
                                        <p:strVal val="visible"/>
                                      </p:to>
                                    </p:set>
                                    <p:animEffect transition="in" filter="wipe(down)">
                                      <p:cBhvr>
                                        <p:cTn id="43" dur="580">
                                          <p:stCondLst>
                                            <p:cond delay="0"/>
                                          </p:stCondLst>
                                        </p:cTn>
                                        <p:tgtEl>
                                          <p:spTgt spid="1048797">
                                            <p:txEl>
                                              <p:pRg st="3" end="3"/>
                                            </p:txEl>
                                          </p:spTgt>
                                        </p:tgtEl>
                                      </p:cBhvr>
                                    </p:animEffect>
                                    <p:anim calcmode="lin" valueType="num">
                                      <p:cBhvr>
                                        <p:cTn id="44" dur="1822" tmFilter="0,0; 0.14,0.36; 0.43,0.73; 0.71,0.91; 1.0,1.0">
                                          <p:stCondLst>
                                            <p:cond delay="0"/>
                                          </p:stCondLst>
                                        </p:cTn>
                                        <p:tgtEl>
                                          <p:spTgt spid="1048797">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8797">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8797">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8797">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8797">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8797">
                                            <p:txEl>
                                              <p:pRg st="3" end="3"/>
                                            </p:txEl>
                                          </p:spTgt>
                                        </p:tgtEl>
                                      </p:cBhvr>
                                      <p:to x="100000" y="60000"/>
                                    </p:animScale>
                                    <p:animScale>
                                      <p:cBhvr>
                                        <p:cTn id="50" dur="166" decel="50000">
                                          <p:stCondLst>
                                            <p:cond delay="676"/>
                                          </p:stCondLst>
                                        </p:cTn>
                                        <p:tgtEl>
                                          <p:spTgt spid="1048797">
                                            <p:txEl>
                                              <p:pRg st="3" end="3"/>
                                            </p:txEl>
                                          </p:spTgt>
                                        </p:tgtEl>
                                      </p:cBhvr>
                                      <p:to x="100000" y="100000"/>
                                    </p:animScale>
                                    <p:animScale>
                                      <p:cBhvr>
                                        <p:cTn id="51" dur="26">
                                          <p:stCondLst>
                                            <p:cond delay="1312"/>
                                          </p:stCondLst>
                                        </p:cTn>
                                        <p:tgtEl>
                                          <p:spTgt spid="1048797">
                                            <p:txEl>
                                              <p:pRg st="3" end="3"/>
                                            </p:txEl>
                                          </p:spTgt>
                                        </p:tgtEl>
                                      </p:cBhvr>
                                      <p:to x="100000" y="80000"/>
                                    </p:animScale>
                                    <p:animScale>
                                      <p:cBhvr>
                                        <p:cTn id="52" dur="166" decel="50000">
                                          <p:stCondLst>
                                            <p:cond delay="1338"/>
                                          </p:stCondLst>
                                        </p:cTn>
                                        <p:tgtEl>
                                          <p:spTgt spid="1048797">
                                            <p:txEl>
                                              <p:pRg st="3" end="3"/>
                                            </p:txEl>
                                          </p:spTgt>
                                        </p:tgtEl>
                                      </p:cBhvr>
                                      <p:to x="100000" y="100000"/>
                                    </p:animScale>
                                    <p:animScale>
                                      <p:cBhvr>
                                        <p:cTn id="53" dur="26">
                                          <p:stCondLst>
                                            <p:cond delay="1642"/>
                                          </p:stCondLst>
                                        </p:cTn>
                                        <p:tgtEl>
                                          <p:spTgt spid="1048797">
                                            <p:txEl>
                                              <p:pRg st="3" end="3"/>
                                            </p:txEl>
                                          </p:spTgt>
                                        </p:tgtEl>
                                      </p:cBhvr>
                                      <p:to x="100000" y="90000"/>
                                    </p:animScale>
                                    <p:animScale>
                                      <p:cBhvr>
                                        <p:cTn id="54" dur="166" decel="50000">
                                          <p:stCondLst>
                                            <p:cond delay="1668"/>
                                          </p:stCondLst>
                                        </p:cTn>
                                        <p:tgtEl>
                                          <p:spTgt spid="1048797">
                                            <p:txEl>
                                              <p:pRg st="3" end="3"/>
                                            </p:txEl>
                                          </p:spTgt>
                                        </p:tgtEl>
                                      </p:cBhvr>
                                      <p:to x="100000" y="100000"/>
                                    </p:animScale>
                                    <p:animScale>
                                      <p:cBhvr>
                                        <p:cTn id="55" dur="26">
                                          <p:stCondLst>
                                            <p:cond delay="1808"/>
                                          </p:stCondLst>
                                        </p:cTn>
                                        <p:tgtEl>
                                          <p:spTgt spid="1048797">
                                            <p:txEl>
                                              <p:pRg st="3" end="3"/>
                                            </p:txEl>
                                          </p:spTgt>
                                        </p:tgtEl>
                                      </p:cBhvr>
                                      <p:to x="100000" y="95000"/>
                                    </p:animScale>
                                    <p:animScale>
                                      <p:cBhvr>
                                        <p:cTn id="56" dur="166" decel="50000">
                                          <p:stCondLst>
                                            <p:cond delay="1834"/>
                                          </p:stCondLst>
                                        </p:cTn>
                                        <p:tgtEl>
                                          <p:spTgt spid="1048797">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Title 1"/>
          <p:cNvSpPr>
            <a:spLocks noGrp="1"/>
          </p:cNvSpPr>
          <p:nvPr>
            <p:ph type="title"/>
          </p:nvPr>
        </p:nvSpPr>
        <p:spPr>
          <a:xfrm>
            <a:off x="914400" y="0"/>
            <a:ext cx="7772400" cy="838200"/>
          </a:xfrm>
        </p:spPr>
        <p:txBody>
          <a:bodyPr>
            <a:normAutofit/>
          </a:bodyPr>
          <a:lstStyle/>
          <a:p>
            <a:r>
              <a:rPr lang="en-US" b="1" dirty="0" smtClean="0">
                <a:solidFill>
                  <a:schemeClr val="tx1"/>
                </a:solidFill>
              </a:rPr>
              <a:t>Adaptation and mitigation </a:t>
            </a:r>
            <a:endParaRPr lang="en-US" b="1" dirty="0">
              <a:solidFill>
                <a:schemeClr val="tx1"/>
              </a:solidFill>
            </a:endParaRPr>
          </a:p>
        </p:txBody>
      </p:sp>
      <p:pic>
        <p:nvPicPr>
          <p:cNvPr id="2097173" name="Picture 2"/>
          <p:cNvPicPr>
            <a:picLocks noGrp="1" noChangeAspect="1" noChangeArrowheads="1"/>
          </p:cNvPicPr>
          <p:nvPr>
            <p:ph sz="quarter" idx="1"/>
          </p:nvPr>
        </p:nvPicPr>
        <p:blipFill>
          <a:blip r:embed="rId2"/>
          <a:srcRect/>
          <a:stretch>
            <a:fillRect/>
          </a:stretch>
        </p:blipFill>
        <p:spPr bwMode="auto">
          <a:xfrm>
            <a:off x="228600" y="762001"/>
            <a:ext cx="8458200" cy="5867400"/>
          </a:xfrm>
          <a:prstGeom prst="rect">
            <a:avLst/>
          </a:prstGeom>
          <a:noFill/>
          <a:ln w="9525">
            <a:noFill/>
            <a:miter lim="800000"/>
            <a:headEnd/>
            <a:tailEnd/>
          </a:ln>
          <a:effec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9" name="Rectangle 2"/>
          <p:cNvSpPr>
            <a:spLocks noGrp="1" noChangeArrowheads="1"/>
          </p:cNvSpPr>
          <p:nvPr>
            <p:ph type="title"/>
          </p:nvPr>
        </p:nvSpPr>
        <p:spPr>
          <a:xfrm>
            <a:off x="0" y="79375"/>
            <a:ext cx="9144000" cy="682625"/>
          </a:xfrm>
        </p:spPr>
        <p:txBody>
          <a:bodyPr>
            <a:noAutofit/>
          </a:bodyPr>
          <a:lstStyle/>
          <a:p>
            <a:pPr eaLnBrk="1" hangingPunct="1"/>
            <a:r>
              <a:rPr lang="en-US" sz="3200" b="1" dirty="0" smtClean="0">
                <a:solidFill>
                  <a:schemeClr val="tx1"/>
                </a:solidFill>
              </a:rPr>
              <a:t/>
            </a:r>
            <a:br>
              <a:rPr lang="en-US" sz="3200" b="1" dirty="0" smtClean="0">
                <a:solidFill>
                  <a:schemeClr val="tx1"/>
                </a:solidFill>
              </a:rPr>
            </a:br>
            <a:r>
              <a:rPr lang="en-US" sz="3200" b="1" dirty="0" smtClean="0">
                <a:solidFill>
                  <a:schemeClr val="tx1"/>
                </a:solidFill>
              </a:rPr>
              <a:t>Relationship Between Mitigation and Adaptation</a:t>
            </a:r>
          </a:p>
        </p:txBody>
      </p:sp>
      <p:pic>
        <p:nvPicPr>
          <p:cNvPr id="2097174" name="Picture 5" descr="figure 21-13"/>
          <p:cNvPicPr>
            <a:picLocks noChangeAspect="1" noChangeArrowheads="1"/>
          </p:cNvPicPr>
          <p:nvPr/>
        </p:nvPicPr>
        <p:blipFill>
          <a:blip r:embed="rId2"/>
          <a:srcRect/>
          <a:stretch>
            <a:fillRect/>
          </a:stretch>
        </p:blipFill>
        <p:spPr bwMode="auto">
          <a:xfrm>
            <a:off x="533400" y="1295400"/>
            <a:ext cx="8153400" cy="5313363"/>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Title 1"/>
          <p:cNvSpPr>
            <a:spLocks noGrp="1"/>
          </p:cNvSpPr>
          <p:nvPr>
            <p:ph type="title"/>
          </p:nvPr>
        </p:nvSpPr>
        <p:spPr>
          <a:xfrm>
            <a:off x="228600" y="0"/>
            <a:ext cx="8686800" cy="685800"/>
          </a:xfrm>
        </p:spPr>
        <p:txBody>
          <a:bodyPr>
            <a:normAutofit fontScale="90000"/>
          </a:bodyPr>
          <a:lstStyle/>
          <a:p>
            <a:r>
              <a:rPr lang="en-US" b="1" dirty="0" smtClean="0">
                <a:solidFill>
                  <a:schemeClr val="tx1"/>
                </a:solidFill>
              </a:rPr>
              <a:t>How do adaptation and mitigation differ?</a:t>
            </a:r>
            <a:endParaRPr lang="en-US" b="1" dirty="0">
              <a:solidFill>
                <a:schemeClr val="tx1"/>
              </a:solidFill>
            </a:endParaRPr>
          </a:p>
        </p:txBody>
      </p:sp>
      <p:sp>
        <p:nvSpPr>
          <p:cNvPr id="1048801" name="Content Placeholder 2"/>
          <p:cNvSpPr>
            <a:spLocks noGrp="1"/>
          </p:cNvSpPr>
          <p:nvPr>
            <p:ph sz="quarter" idx="1"/>
          </p:nvPr>
        </p:nvSpPr>
        <p:spPr>
          <a:xfrm>
            <a:off x="0" y="685800"/>
            <a:ext cx="9144000" cy="5943600"/>
          </a:xfrm>
        </p:spPr>
        <p:txBody>
          <a:bodyPr>
            <a:normAutofit fontScale="92500" lnSpcReduction="20000"/>
          </a:bodyPr>
          <a:lstStyle/>
          <a:p>
            <a:pPr>
              <a:lnSpc>
                <a:spcPct val="150000"/>
              </a:lnSpc>
            </a:pPr>
            <a:r>
              <a:rPr lang="en-US" sz="2800" dirty="0" smtClean="0"/>
              <a:t>Adaptation and mitigation present some </a:t>
            </a:r>
            <a:r>
              <a:rPr lang="en-US" sz="2800" b="1" dirty="0" smtClean="0">
                <a:solidFill>
                  <a:srgbClr val="C00000"/>
                </a:solidFill>
              </a:rPr>
              <a:t>notable differences</a:t>
            </a:r>
            <a:r>
              <a:rPr lang="en-US" sz="2800" dirty="0" smtClean="0"/>
              <a:t>, particularly in their objectives. </a:t>
            </a:r>
          </a:p>
          <a:p>
            <a:pPr lvl="1">
              <a:lnSpc>
                <a:spcPct val="150000"/>
              </a:lnSpc>
            </a:pPr>
            <a:r>
              <a:rPr lang="en-US" sz="2800" dirty="0" smtClean="0"/>
              <a:t>Mitigation addresses the </a:t>
            </a:r>
            <a:r>
              <a:rPr lang="en-US" sz="2800" b="1" dirty="0" smtClean="0">
                <a:solidFill>
                  <a:srgbClr val="FF0000"/>
                </a:solidFill>
              </a:rPr>
              <a:t>causes</a:t>
            </a:r>
            <a:r>
              <a:rPr lang="en-US" sz="2800" dirty="0" smtClean="0"/>
              <a:t> of climate change (accumulation of GHGs in the atmosphere), whereas adaptation addresses the </a:t>
            </a:r>
            <a:r>
              <a:rPr lang="en-US" sz="2800" b="1" dirty="0" smtClean="0">
                <a:solidFill>
                  <a:srgbClr val="FF0000"/>
                </a:solidFill>
              </a:rPr>
              <a:t>impacts</a:t>
            </a:r>
            <a:r>
              <a:rPr lang="en-US" sz="2800" dirty="0" smtClean="0"/>
              <a:t> of climate change. </a:t>
            </a:r>
          </a:p>
          <a:p>
            <a:pPr lvl="1">
              <a:lnSpc>
                <a:spcPct val="150000"/>
              </a:lnSpc>
            </a:pPr>
            <a:r>
              <a:rPr lang="en-US" sz="2800" dirty="0" smtClean="0"/>
              <a:t>Both approaches are needed. </a:t>
            </a:r>
          </a:p>
          <a:p>
            <a:pPr lvl="2">
              <a:lnSpc>
                <a:spcPct val="150000"/>
              </a:lnSpc>
            </a:pPr>
            <a:r>
              <a:rPr lang="en-US" dirty="0" smtClean="0"/>
              <a:t>On the one hand, even with strong mitigation efforts, the climate would continue changing in the next decades and adaptation to these changes is necessary.  </a:t>
            </a:r>
          </a:p>
          <a:p>
            <a:pPr lvl="1">
              <a:lnSpc>
                <a:spcPct val="150000"/>
              </a:lnSpc>
            </a:pPr>
            <a:r>
              <a:rPr lang="en-US" sz="2800" dirty="0" smtClean="0"/>
              <a:t>On the other hand, adaptation will not be able to eliminate all negative impacts and mitigation is crucial to limit changes in the climate system.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801">
                                            <p:txEl>
                                              <p:pRg st="1" end="1"/>
                                            </p:txEl>
                                          </p:spTgt>
                                        </p:tgtEl>
                                        <p:attrNameLst>
                                          <p:attrName>style.visibility</p:attrName>
                                        </p:attrNameLst>
                                      </p:cBhvr>
                                      <p:to>
                                        <p:strVal val="visible"/>
                                      </p:to>
                                    </p:set>
                                    <p:animEffect transition="in" filter="wipe(down)">
                                      <p:cBhvr>
                                        <p:cTn id="7" dur="580">
                                          <p:stCondLst>
                                            <p:cond delay="0"/>
                                          </p:stCondLst>
                                        </p:cTn>
                                        <p:tgtEl>
                                          <p:spTgt spid="1048801">
                                            <p:txEl>
                                              <p:pRg st="1" end="1"/>
                                            </p:txEl>
                                          </p:spTgt>
                                        </p:tgtEl>
                                      </p:cBhvr>
                                    </p:animEffect>
                                    <p:anim calcmode="lin" valueType="num">
                                      <p:cBhvr>
                                        <p:cTn id="8" dur="1822" tmFilter="0,0; 0.14,0.36; 0.43,0.73; 0.71,0.91; 1.0,1.0">
                                          <p:stCondLst>
                                            <p:cond delay="0"/>
                                          </p:stCondLst>
                                        </p:cTn>
                                        <p:tgtEl>
                                          <p:spTgt spid="1048801">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801">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801">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801">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801">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801">
                                            <p:txEl>
                                              <p:pRg st="1" end="1"/>
                                            </p:txEl>
                                          </p:spTgt>
                                        </p:tgtEl>
                                      </p:cBhvr>
                                      <p:to x="100000" y="60000"/>
                                    </p:animScale>
                                    <p:animScale>
                                      <p:cBhvr>
                                        <p:cTn id="14" dur="166" decel="50000">
                                          <p:stCondLst>
                                            <p:cond delay="676"/>
                                          </p:stCondLst>
                                        </p:cTn>
                                        <p:tgtEl>
                                          <p:spTgt spid="1048801">
                                            <p:txEl>
                                              <p:pRg st="1" end="1"/>
                                            </p:txEl>
                                          </p:spTgt>
                                        </p:tgtEl>
                                      </p:cBhvr>
                                      <p:to x="100000" y="100000"/>
                                    </p:animScale>
                                    <p:animScale>
                                      <p:cBhvr>
                                        <p:cTn id="15" dur="26">
                                          <p:stCondLst>
                                            <p:cond delay="1312"/>
                                          </p:stCondLst>
                                        </p:cTn>
                                        <p:tgtEl>
                                          <p:spTgt spid="1048801">
                                            <p:txEl>
                                              <p:pRg st="1" end="1"/>
                                            </p:txEl>
                                          </p:spTgt>
                                        </p:tgtEl>
                                      </p:cBhvr>
                                      <p:to x="100000" y="80000"/>
                                    </p:animScale>
                                    <p:animScale>
                                      <p:cBhvr>
                                        <p:cTn id="16" dur="166" decel="50000">
                                          <p:stCondLst>
                                            <p:cond delay="1338"/>
                                          </p:stCondLst>
                                        </p:cTn>
                                        <p:tgtEl>
                                          <p:spTgt spid="1048801">
                                            <p:txEl>
                                              <p:pRg st="1" end="1"/>
                                            </p:txEl>
                                          </p:spTgt>
                                        </p:tgtEl>
                                      </p:cBhvr>
                                      <p:to x="100000" y="100000"/>
                                    </p:animScale>
                                    <p:animScale>
                                      <p:cBhvr>
                                        <p:cTn id="17" dur="26">
                                          <p:stCondLst>
                                            <p:cond delay="1642"/>
                                          </p:stCondLst>
                                        </p:cTn>
                                        <p:tgtEl>
                                          <p:spTgt spid="1048801">
                                            <p:txEl>
                                              <p:pRg st="1" end="1"/>
                                            </p:txEl>
                                          </p:spTgt>
                                        </p:tgtEl>
                                      </p:cBhvr>
                                      <p:to x="100000" y="90000"/>
                                    </p:animScale>
                                    <p:animScale>
                                      <p:cBhvr>
                                        <p:cTn id="18" dur="166" decel="50000">
                                          <p:stCondLst>
                                            <p:cond delay="1668"/>
                                          </p:stCondLst>
                                        </p:cTn>
                                        <p:tgtEl>
                                          <p:spTgt spid="1048801">
                                            <p:txEl>
                                              <p:pRg st="1" end="1"/>
                                            </p:txEl>
                                          </p:spTgt>
                                        </p:tgtEl>
                                      </p:cBhvr>
                                      <p:to x="100000" y="100000"/>
                                    </p:animScale>
                                    <p:animScale>
                                      <p:cBhvr>
                                        <p:cTn id="19" dur="26">
                                          <p:stCondLst>
                                            <p:cond delay="1808"/>
                                          </p:stCondLst>
                                        </p:cTn>
                                        <p:tgtEl>
                                          <p:spTgt spid="1048801">
                                            <p:txEl>
                                              <p:pRg st="1" end="1"/>
                                            </p:txEl>
                                          </p:spTgt>
                                        </p:tgtEl>
                                      </p:cBhvr>
                                      <p:to x="100000" y="95000"/>
                                    </p:animScale>
                                    <p:animScale>
                                      <p:cBhvr>
                                        <p:cTn id="20" dur="166" decel="50000">
                                          <p:stCondLst>
                                            <p:cond delay="1834"/>
                                          </p:stCondLst>
                                        </p:cTn>
                                        <p:tgtEl>
                                          <p:spTgt spid="1048801">
                                            <p:txEl>
                                              <p:pRg st="1" end="1"/>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48801">
                                            <p:txEl>
                                              <p:pRg st="2" end="2"/>
                                            </p:txEl>
                                          </p:spTgt>
                                        </p:tgtEl>
                                        <p:attrNameLst>
                                          <p:attrName>style.visibility</p:attrName>
                                        </p:attrNameLst>
                                      </p:cBhvr>
                                      <p:to>
                                        <p:strVal val="visible"/>
                                      </p:to>
                                    </p:set>
                                    <p:animEffect transition="in" filter="wipe(down)">
                                      <p:cBhvr>
                                        <p:cTn id="25" dur="580">
                                          <p:stCondLst>
                                            <p:cond delay="0"/>
                                          </p:stCondLst>
                                        </p:cTn>
                                        <p:tgtEl>
                                          <p:spTgt spid="1048801">
                                            <p:txEl>
                                              <p:pRg st="2" end="2"/>
                                            </p:txEl>
                                          </p:spTgt>
                                        </p:tgtEl>
                                      </p:cBhvr>
                                    </p:animEffect>
                                    <p:anim calcmode="lin" valueType="num">
                                      <p:cBhvr>
                                        <p:cTn id="26" dur="1822" tmFilter="0,0; 0.14,0.36; 0.43,0.73; 0.71,0.91; 1.0,1.0">
                                          <p:stCondLst>
                                            <p:cond delay="0"/>
                                          </p:stCondLst>
                                        </p:cTn>
                                        <p:tgtEl>
                                          <p:spTgt spid="1048801">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48801">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48801">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48801">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48801">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48801">
                                            <p:txEl>
                                              <p:pRg st="2" end="2"/>
                                            </p:txEl>
                                          </p:spTgt>
                                        </p:tgtEl>
                                      </p:cBhvr>
                                      <p:to x="100000" y="60000"/>
                                    </p:animScale>
                                    <p:animScale>
                                      <p:cBhvr>
                                        <p:cTn id="32" dur="166" decel="50000">
                                          <p:stCondLst>
                                            <p:cond delay="676"/>
                                          </p:stCondLst>
                                        </p:cTn>
                                        <p:tgtEl>
                                          <p:spTgt spid="1048801">
                                            <p:txEl>
                                              <p:pRg st="2" end="2"/>
                                            </p:txEl>
                                          </p:spTgt>
                                        </p:tgtEl>
                                      </p:cBhvr>
                                      <p:to x="100000" y="100000"/>
                                    </p:animScale>
                                    <p:animScale>
                                      <p:cBhvr>
                                        <p:cTn id="33" dur="26">
                                          <p:stCondLst>
                                            <p:cond delay="1312"/>
                                          </p:stCondLst>
                                        </p:cTn>
                                        <p:tgtEl>
                                          <p:spTgt spid="1048801">
                                            <p:txEl>
                                              <p:pRg st="2" end="2"/>
                                            </p:txEl>
                                          </p:spTgt>
                                        </p:tgtEl>
                                      </p:cBhvr>
                                      <p:to x="100000" y="80000"/>
                                    </p:animScale>
                                    <p:animScale>
                                      <p:cBhvr>
                                        <p:cTn id="34" dur="166" decel="50000">
                                          <p:stCondLst>
                                            <p:cond delay="1338"/>
                                          </p:stCondLst>
                                        </p:cTn>
                                        <p:tgtEl>
                                          <p:spTgt spid="1048801">
                                            <p:txEl>
                                              <p:pRg st="2" end="2"/>
                                            </p:txEl>
                                          </p:spTgt>
                                        </p:tgtEl>
                                      </p:cBhvr>
                                      <p:to x="100000" y="100000"/>
                                    </p:animScale>
                                    <p:animScale>
                                      <p:cBhvr>
                                        <p:cTn id="35" dur="26">
                                          <p:stCondLst>
                                            <p:cond delay="1642"/>
                                          </p:stCondLst>
                                        </p:cTn>
                                        <p:tgtEl>
                                          <p:spTgt spid="1048801">
                                            <p:txEl>
                                              <p:pRg st="2" end="2"/>
                                            </p:txEl>
                                          </p:spTgt>
                                        </p:tgtEl>
                                      </p:cBhvr>
                                      <p:to x="100000" y="90000"/>
                                    </p:animScale>
                                    <p:animScale>
                                      <p:cBhvr>
                                        <p:cTn id="36" dur="166" decel="50000">
                                          <p:stCondLst>
                                            <p:cond delay="1668"/>
                                          </p:stCondLst>
                                        </p:cTn>
                                        <p:tgtEl>
                                          <p:spTgt spid="1048801">
                                            <p:txEl>
                                              <p:pRg st="2" end="2"/>
                                            </p:txEl>
                                          </p:spTgt>
                                        </p:tgtEl>
                                      </p:cBhvr>
                                      <p:to x="100000" y="100000"/>
                                    </p:animScale>
                                    <p:animScale>
                                      <p:cBhvr>
                                        <p:cTn id="37" dur="26">
                                          <p:stCondLst>
                                            <p:cond delay="1808"/>
                                          </p:stCondLst>
                                        </p:cTn>
                                        <p:tgtEl>
                                          <p:spTgt spid="1048801">
                                            <p:txEl>
                                              <p:pRg st="2" end="2"/>
                                            </p:txEl>
                                          </p:spTgt>
                                        </p:tgtEl>
                                      </p:cBhvr>
                                      <p:to x="100000" y="95000"/>
                                    </p:animScale>
                                    <p:animScale>
                                      <p:cBhvr>
                                        <p:cTn id="38" dur="166" decel="50000">
                                          <p:stCondLst>
                                            <p:cond delay="1834"/>
                                          </p:stCondLst>
                                        </p:cTn>
                                        <p:tgtEl>
                                          <p:spTgt spid="1048801">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48801">
                                            <p:txEl>
                                              <p:pRg st="3" end="3"/>
                                            </p:txEl>
                                          </p:spTgt>
                                        </p:tgtEl>
                                        <p:attrNameLst>
                                          <p:attrName>style.visibility</p:attrName>
                                        </p:attrNameLst>
                                      </p:cBhvr>
                                      <p:to>
                                        <p:strVal val="visible"/>
                                      </p:to>
                                    </p:set>
                                    <p:animEffect transition="in" filter="wipe(down)">
                                      <p:cBhvr>
                                        <p:cTn id="43" dur="580">
                                          <p:stCondLst>
                                            <p:cond delay="0"/>
                                          </p:stCondLst>
                                        </p:cTn>
                                        <p:tgtEl>
                                          <p:spTgt spid="1048801">
                                            <p:txEl>
                                              <p:pRg st="3" end="3"/>
                                            </p:txEl>
                                          </p:spTgt>
                                        </p:tgtEl>
                                      </p:cBhvr>
                                    </p:animEffect>
                                    <p:anim calcmode="lin" valueType="num">
                                      <p:cBhvr>
                                        <p:cTn id="44" dur="1822" tmFilter="0,0; 0.14,0.36; 0.43,0.73; 0.71,0.91; 1.0,1.0">
                                          <p:stCondLst>
                                            <p:cond delay="0"/>
                                          </p:stCondLst>
                                        </p:cTn>
                                        <p:tgtEl>
                                          <p:spTgt spid="1048801">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48801">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48801">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48801">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48801">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48801">
                                            <p:txEl>
                                              <p:pRg st="3" end="3"/>
                                            </p:txEl>
                                          </p:spTgt>
                                        </p:tgtEl>
                                      </p:cBhvr>
                                      <p:to x="100000" y="60000"/>
                                    </p:animScale>
                                    <p:animScale>
                                      <p:cBhvr>
                                        <p:cTn id="50" dur="166" decel="50000">
                                          <p:stCondLst>
                                            <p:cond delay="676"/>
                                          </p:stCondLst>
                                        </p:cTn>
                                        <p:tgtEl>
                                          <p:spTgt spid="1048801">
                                            <p:txEl>
                                              <p:pRg st="3" end="3"/>
                                            </p:txEl>
                                          </p:spTgt>
                                        </p:tgtEl>
                                      </p:cBhvr>
                                      <p:to x="100000" y="100000"/>
                                    </p:animScale>
                                    <p:animScale>
                                      <p:cBhvr>
                                        <p:cTn id="51" dur="26">
                                          <p:stCondLst>
                                            <p:cond delay="1312"/>
                                          </p:stCondLst>
                                        </p:cTn>
                                        <p:tgtEl>
                                          <p:spTgt spid="1048801">
                                            <p:txEl>
                                              <p:pRg st="3" end="3"/>
                                            </p:txEl>
                                          </p:spTgt>
                                        </p:tgtEl>
                                      </p:cBhvr>
                                      <p:to x="100000" y="80000"/>
                                    </p:animScale>
                                    <p:animScale>
                                      <p:cBhvr>
                                        <p:cTn id="52" dur="166" decel="50000">
                                          <p:stCondLst>
                                            <p:cond delay="1338"/>
                                          </p:stCondLst>
                                        </p:cTn>
                                        <p:tgtEl>
                                          <p:spTgt spid="1048801">
                                            <p:txEl>
                                              <p:pRg st="3" end="3"/>
                                            </p:txEl>
                                          </p:spTgt>
                                        </p:tgtEl>
                                      </p:cBhvr>
                                      <p:to x="100000" y="100000"/>
                                    </p:animScale>
                                    <p:animScale>
                                      <p:cBhvr>
                                        <p:cTn id="53" dur="26">
                                          <p:stCondLst>
                                            <p:cond delay="1642"/>
                                          </p:stCondLst>
                                        </p:cTn>
                                        <p:tgtEl>
                                          <p:spTgt spid="1048801">
                                            <p:txEl>
                                              <p:pRg st="3" end="3"/>
                                            </p:txEl>
                                          </p:spTgt>
                                        </p:tgtEl>
                                      </p:cBhvr>
                                      <p:to x="100000" y="90000"/>
                                    </p:animScale>
                                    <p:animScale>
                                      <p:cBhvr>
                                        <p:cTn id="54" dur="166" decel="50000">
                                          <p:stCondLst>
                                            <p:cond delay="1668"/>
                                          </p:stCondLst>
                                        </p:cTn>
                                        <p:tgtEl>
                                          <p:spTgt spid="1048801">
                                            <p:txEl>
                                              <p:pRg st="3" end="3"/>
                                            </p:txEl>
                                          </p:spTgt>
                                        </p:tgtEl>
                                      </p:cBhvr>
                                      <p:to x="100000" y="100000"/>
                                    </p:animScale>
                                    <p:animScale>
                                      <p:cBhvr>
                                        <p:cTn id="55" dur="26">
                                          <p:stCondLst>
                                            <p:cond delay="1808"/>
                                          </p:stCondLst>
                                        </p:cTn>
                                        <p:tgtEl>
                                          <p:spTgt spid="1048801">
                                            <p:txEl>
                                              <p:pRg st="3" end="3"/>
                                            </p:txEl>
                                          </p:spTgt>
                                        </p:tgtEl>
                                      </p:cBhvr>
                                      <p:to x="100000" y="95000"/>
                                    </p:animScale>
                                    <p:animScale>
                                      <p:cBhvr>
                                        <p:cTn id="56" dur="166" decel="50000">
                                          <p:stCondLst>
                                            <p:cond delay="1834"/>
                                          </p:stCondLst>
                                        </p:cTn>
                                        <p:tgtEl>
                                          <p:spTgt spid="1048801">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48801">
                                            <p:txEl>
                                              <p:pRg st="4" end="4"/>
                                            </p:txEl>
                                          </p:spTgt>
                                        </p:tgtEl>
                                        <p:attrNameLst>
                                          <p:attrName>style.visibility</p:attrName>
                                        </p:attrNameLst>
                                      </p:cBhvr>
                                      <p:to>
                                        <p:strVal val="visible"/>
                                      </p:to>
                                    </p:set>
                                    <p:animEffect transition="in" filter="wipe(down)">
                                      <p:cBhvr>
                                        <p:cTn id="61" dur="580">
                                          <p:stCondLst>
                                            <p:cond delay="0"/>
                                          </p:stCondLst>
                                        </p:cTn>
                                        <p:tgtEl>
                                          <p:spTgt spid="1048801">
                                            <p:txEl>
                                              <p:pRg st="4" end="4"/>
                                            </p:txEl>
                                          </p:spTgt>
                                        </p:tgtEl>
                                      </p:cBhvr>
                                    </p:animEffect>
                                    <p:anim calcmode="lin" valueType="num">
                                      <p:cBhvr>
                                        <p:cTn id="62" dur="1822" tmFilter="0,0; 0.14,0.36; 0.43,0.73; 0.71,0.91; 1.0,1.0">
                                          <p:stCondLst>
                                            <p:cond delay="0"/>
                                          </p:stCondLst>
                                        </p:cTn>
                                        <p:tgtEl>
                                          <p:spTgt spid="1048801">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48801">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48801">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48801">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48801">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48801">
                                            <p:txEl>
                                              <p:pRg st="4" end="4"/>
                                            </p:txEl>
                                          </p:spTgt>
                                        </p:tgtEl>
                                      </p:cBhvr>
                                      <p:to x="100000" y="60000"/>
                                    </p:animScale>
                                    <p:animScale>
                                      <p:cBhvr>
                                        <p:cTn id="68" dur="166" decel="50000">
                                          <p:stCondLst>
                                            <p:cond delay="676"/>
                                          </p:stCondLst>
                                        </p:cTn>
                                        <p:tgtEl>
                                          <p:spTgt spid="1048801">
                                            <p:txEl>
                                              <p:pRg st="4" end="4"/>
                                            </p:txEl>
                                          </p:spTgt>
                                        </p:tgtEl>
                                      </p:cBhvr>
                                      <p:to x="100000" y="100000"/>
                                    </p:animScale>
                                    <p:animScale>
                                      <p:cBhvr>
                                        <p:cTn id="69" dur="26">
                                          <p:stCondLst>
                                            <p:cond delay="1312"/>
                                          </p:stCondLst>
                                        </p:cTn>
                                        <p:tgtEl>
                                          <p:spTgt spid="1048801">
                                            <p:txEl>
                                              <p:pRg st="4" end="4"/>
                                            </p:txEl>
                                          </p:spTgt>
                                        </p:tgtEl>
                                      </p:cBhvr>
                                      <p:to x="100000" y="80000"/>
                                    </p:animScale>
                                    <p:animScale>
                                      <p:cBhvr>
                                        <p:cTn id="70" dur="166" decel="50000">
                                          <p:stCondLst>
                                            <p:cond delay="1338"/>
                                          </p:stCondLst>
                                        </p:cTn>
                                        <p:tgtEl>
                                          <p:spTgt spid="1048801">
                                            <p:txEl>
                                              <p:pRg st="4" end="4"/>
                                            </p:txEl>
                                          </p:spTgt>
                                        </p:tgtEl>
                                      </p:cBhvr>
                                      <p:to x="100000" y="100000"/>
                                    </p:animScale>
                                    <p:animScale>
                                      <p:cBhvr>
                                        <p:cTn id="71" dur="26">
                                          <p:stCondLst>
                                            <p:cond delay="1642"/>
                                          </p:stCondLst>
                                        </p:cTn>
                                        <p:tgtEl>
                                          <p:spTgt spid="1048801">
                                            <p:txEl>
                                              <p:pRg st="4" end="4"/>
                                            </p:txEl>
                                          </p:spTgt>
                                        </p:tgtEl>
                                      </p:cBhvr>
                                      <p:to x="100000" y="90000"/>
                                    </p:animScale>
                                    <p:animScale>
                                      <p:cBhvr>
                                        <p:cTn id="72" dur="166" decel="50000">
                                          <p:stCondLst>
                                            <p:cond delay="1668"/>
                                          </p:stCondLst>
                                        </p:cTn>
                                        <p:tgtEl>
                                          <p:spTgt spid="1048801">
                                            <p:txEl>
                                              <p:pRg st="4" end="4"/>
                                            </p:txEl>
                                          </p:spTgt>
                                        </p:tgtEl>
                                      </p:cBhvr>
                                      <p:to x="100000" y="100000"/>
                                    </p:animScale>
                                    <p:animScale>
                                      <p:cBhvr>
                                        <p:cTn id="73" dur="26">
                                          <p:stCondLst>
                                            <p:cond delay="1808"/>
                                          </p:stCondLst>
                                        </p:cTn>
                                        <p:tgtEl>
                                          <p:spTgt spid="1048801">
                                            <p:txEl>
                                              <p:pRg st="4" end="4"/>
                                            </p:txEl>
                                          </p:spTgt>
                                        </p:tgtEl>
                                      </p:cBhvr>
                                      <p:to x="100000" y="95000"/>
                                    </p:animScale>
                                    <p:animScale>
                                      <p:cBhvr>
                                        <p:cTn id="74" dur="166" decel="50000">
                                          <p:stCondLst>
                                            <p:cond delay="1834"/>
                                          </p:stCondLst>
                                        </p:cTn>
                                        <p:tgtEl>
                                          <p:spTgt spid="1048801">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048801">
                                            <p:txEl>
                                              <p:pRg st="0" end="0"/>
                                            </p:txEl>
                                          </p:spTgt>
                                        </p:tgtEl>
                                        <p:attrNameLst>
                                          <p:attrName>style.visibility</p:attrName>
                                        </p:attrNameLst>
                                      </p:cBhvr>
                                      <p:to>
                                        <p:strVal val="visible"/>
                                      </p:to>
                                    </p:set>
                                    <p:animEffect transition="in" filter="wipe(down)">
                                      <p:cBhvr>
                                        <p:cTn id="79" dur="580">
                                          <p:stCondLst>
                                            <p:cond delay="0"/>
                                          </p:stCondLst>
                                        </p:cTn>
                                        <p:tgtEl>
                                          <p:spTgt spid="1048801">
                                            <p:txEl>
                                              <p:pRg st="0" end="0"/>
                                            </p:txEl>
                                          </p:spTgt>
                                        </p:tgtEl>
                                      </p:cBhvr>
                                    </p:animEffect>
                                    <p:anim calcmode="lin" valueType="num">
                                      <p:cBhvr>
                                        <p:cTn id="80" dur="1822" tmFilter="0,0; 0.14,0.36; 0.43,0.73; 0.71,0.91; 1.0,1.0">
                                          <p:stCondLst>
                                            <p:cond delay="0"/>
                                          </p:stCondLst>
                                        </p:cTn>
                                        <p:tgtEl>
                                          <p:spTgt spid="1048801">
                                            <p:txEl>
                                              <p:pRg st="0" end="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48801">
                                            <p:txEl>
                                              <p:pRg st="0" end="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48801">
                                            <p:txEl>
                                              <p:pRg st="0" end="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48801">
                                            <p:txEl>
                                              <p:pRg st="0" end="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48801">
                                            <p:txEl>
                                              <p:pRg st="0" end="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048801">
                                            <p:txEl>
                                              <p:pRg st="0" end="0"/>
                                            </p:txEl>
                                          </p:spTgt>
                                        </p:tgtEl>
                                      </p:cBhvr>
                                      <p:to x="100000" y="60000"/>
                                    </p:animScale>
                                    <p:animScale>
                                      <p:cBhvr>
                                        <p:cTn id="86" dur="166" decel="50000">
                                          <p:stCondLst>
                                            <p:cond delay="676"/>
                                          </p:stCondLst>
                                        </p:cTn>
                                        <p:tgtEl>
                                          <p:spTgt spid="1048801">
                                            <p:txEl>
                                              <p:pRg st="0" end="0"/>
                                            </p:txEl>
                                          </p:spTgt>
                                        </p:tgtEl>
                                      </p:cBhvr>
                                      <p:to x="100000" y="100000"/>
                                    </p:animScale>
                                    <p:animScale>
                                      <p:cBhvr>
                                        <p:cTn id="87" dur="26">
                                          <p:stCondLst>
                                            <p:cond delay="1312"/>
                                          </p:stCondLst>
                                        </p:cTn>
                                        <p:tgtEl>
                                          <p:spTgt spid="1048801">
                                            <p:txEl>
                                              <p:pRg st="0" end="0"/>
                                            </p:txEl>
                                          </p:spTgt>
                                        </p:tgtEl>
                                      </p:cBhvr>
                                      <p:to x="100000" y="80000"/>
                                    </p:animScale>
                                    <p:animScale>
                                      <p:cBhvr>
                                        <p:cTn id="88" dur="166" decel="50000">
                                          <p:stCondLst>
                                            <p:cond delay="1338"/>
                                          </p:stCondLst>
                                        </p:cTn>
                                        <p:tgtEl>
                                          <p:spTgt spid="1048801">
                                            <p:txEl>
                                              <p:pRg st="0" end="0"/>
                                            </p:txEl>
                                          </p:spTgt>
                                        </p:tgtEl>
                                      </p:cBhvr>
                                      <p:to x="100000" y="100000"/>
                                    </p:animScale>
                                    <p:animScale>
                                      <p:cBhvr>
                                        <p:cTn id="89" dur="26">
                                          <p:stCondLst>
                                            <p:cond delay="1642"/>
                                          </p:stCondLst>
                                        </p:cTn>
                                        <p:tgtEl>
                                          <p:spTgt spid="1048801">
                                            <p:txEl>
                                              <p:pRg st="0" end="0"/>
                                            </p:txEl>
                                          </p:spTgt>
                                        </p:tgtEl>
                                      </p:cBhvr>
                                      <p:to x="100000" y="90000"/>
                                    </p:animScale>
                                    <p:animScale>
                                      <p:cBhvr>
                                        <p:cTn id="90" dur="166" decel="50000">
                                          <p:stCondLst>
                                            <p:cond delay="1668"/>
                                          </p:stCondLst>
                                        </p:cTn>
                                        <p:tgtEl>
                                          <p:spTgt spid="1048801">
                                            <p:txEl>
                                              <p:pRg st="0" end="0"/>
                                            </p:txEl>
                                          </p:spTgt>
                                        </p:tgtEl>
                                      </p:cBhvr>
                                      <p:to x="100000" y="100000"/>
                                    </p:animScale>
                                    <p:animScale>
                                      <p:cBhvr>
                                        <p:cTn id="91" dur="26">
                                          <p:stCondLst>
                                            <p:cond delay="1808"/>
                                          </p:stCondLst>
                                        </p:cTn>
                                        <p:tgtEl>
                                          <p:spTgt spid="1048801">
                                            <p:txEl>
                                              <p:pRg st="0" end="0"/>
                                            </p:txEl>
                                          </p:spTgt>
                                        </p:tgtEl>
                                      </p:cBhvr>
                                      <p:to x="100000" y="95000"/>
                                    </p:animScale>
                                    <p:animScale>
                                      <p:cBhvr>
                                        <p:cTn id="92" dur="166" decel="50000">
                                          <p:stCondLst>
                                            <p:cond delay="1834"/>
                                          </p:stCondLst>
                                        </p:cTn>
                                        <p:tgtEl>
                                          <p:spTgt spid="1048801">
                                            <p:txEl>
                                              <p:pRg st="0" end="0"/>
                                            </p:txEl>
                                          </p:spTgt>
                                        </p:tgtEl>
                                      </p:cBhvr>
                                      <p:to x="100000" y="100000"/>
                                    </p:animScale>
                                  </p:childTnLst>
                                </p:cTn>
                              </p:par>
                              <p:par>
                                <p:cTn id="93" presetID="26" presetClass="entr" presetSubtype="0" fill="hold" nodeType="withEffect">
                                  <p:stCondLst>
                                    <p:cond delay="0"/>
                                  </p:stCondLst>
                                  <p:childTnLst>
                                    <p:set>
                                      <p:cBhvr>
                                        <p:cTn id="94" dur="1" fill="hold">
                                          <p:stCondLst>
                                            <p:cond delay="0"/>
                                          </p:stCondLst>
                                        </p:cTn>
                                        <p:tgtEl>
                                          <p:spTgt spid="1048801">
                                            <p:txEl>
                                              <p:pRg st="1" end="1"/>
                                            </p:txEl>
                                          </p:spTgt>
                                        </p:tgtEl>
                                        <p:attrNameLst>
                                          <p:attrName>style.visibility</p:attrName>
                                        </p:attrNameLst>
                                      </p:cBhvr>
                                      <p:to>
                                        <p:strVal val="visible"/>
                                      </p:to>
                                    </p:set>
                                    <p:animEffect transition="in" filter="wipe(down)">
                                      <p:cBhvr>
                                        <p:cTn id="95" dur="580">
                                          <p:stCondLst>
                                            <p:cond delay="0"/>
                                          </p:stCondLst>
                                        </p:cTn>
                                        <p:tgtEl>
                                          <p:spTgt spid="1048801">
                                            <p:txEl>
                                              <p:pRg st="1" end="1"/>
                                            </p:txEl>
                                          </p:spTgt>
                                        </p:tgtEl>
                                      </p:cBhvr>
                                    </p:animEffect>
                                    <p:anim calcmode="lin" valueType="num">
                                      <p:cBhvr>
                                        <p:cTn id="96" dur="1822" tmFilter="0,0; 0.14,0.36; 0.43,0.73; 0.71,0.91; 1.0,1.0">
                                          <p:stCondLst>
                                            <p:cond delay="0"/>
                                          </p:stCondLst>
                                        </p:cTn>
                                        <p:tgtEl>
                                          <p:spTgt spid="1048801">
                                            <p:txEl>
                                              <p:pRg st="1" end="1"/>
                                            </p:tx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048801">
                                            <p:txEl>
                                              <p:pRg st="1" end="1"/>
                                            </p:tx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048801">
                                            <p:txEl>
                                              <p:pRg st="1" end="1"/>
                                            </p:tx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048801">
                                            <p:txEl>
                                              <p:pRg st="1" end="1"/>
                                            </p:tx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048801">
                                            <p:txEl>
                                              <p:pRg st="1" end="1"/>
                                            </p:tx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1048801">
                                            <p:txEl>
                                              <p:pRg st="1" end="1"/>
                                            </p:txEl>
                                          </p:spTgt>
                                        </p:tgtEl>
                                      </p:cBhvr>
                                      <p:to x="100000" y="60000"/>
                                    </p:animScale>
                                    <p:animScale>
                                      <p:cBhvr>
                                        <p:cTn id="102" dur="166" decel="50000">
                                          <p:stCondLst>
                                            <p:cond delay="676"/>
                                          </p:stCondLst>
                                        </p:cTn>
                                        <p:tgtEl>
                                          <p:spTgt spid="1048801">
                                            <p:txEl>
                                              <p:pRg st="1" end="1"/>
                                            </p:txEl>
                                          </p:spTgt>
                                        </p:tgtEl>
                                      </p:cBhvr>
                                      <p:to x="100000" y="100000"/>
                                    </p:animScale>
                                    <p:animScale>
                                      <p:cBhvr>
                                        <p:cTn id="103" dur="26">
                                          <p:stCondLst>
                                            <p:cond delay="1312"/>
                                          </p:stCondLst>
                                        </p:cTn>
                                        <p:tgtEl>
                                          <p:spTgt spid="1048801">
                                            <p:txEl>
                                              <p:pRg st="1" end="1"/>
                                            </p:txEl>
                                          </p:spTgt>
                                        </p:tgtEl>
                                      </p:cBhvr>
                                      <p:to x="100000" y="80000"/>
                                    </p:animScale>
                                    <p:animScale>
                                      <p:cBhvr>
                                        <p:cTn id="104" dur="166" decel="50000">
                                          <p:stCondLst>
                                            <p:cond delay="1338"/>
                                          </p:stCondLst>
                                        </p:cTn>
                                        <p:tgtEl>
                                          <p:spTgt spid="1048801">
                                            <p:txEl>
                                              <p:pRg st="1" end="1"/>
                                            </p:txEl>
                                          </p:spTgt>
                                        </p:tgtEl>
                                      </p:cBhvr>
                                      <p:to x="100000" y="100000"/>
                                    </p:animScale>
                                    <p:animScale>
                                      <p:cBhvr>
                                        <p:cTn id="105" dur="26">
                                          <p:stCondLst>
                                            <p:cond delay="1642"/>
                                          </p:stCondLst>
                                        </p:cTn>
                                        <p:tgtEl>
                                          <p:spTgt spid="1048801">
                                            <p:txEl>
                                              <p:pRg st="1" end="1"/>
                                            </p:txEl>
                                          </p:spTgt>
                                        </p:tgtEl>
                                      </p:cBhvr>
                                      <p:to x="100000" y="90000"/>
                                    </p:animScale>
                                    <p:animScale>
                                      <p:cBhvr>
                                        <p:cTn id="106" dur="166" decel="50000">
                                          <p:stCondLst>
                                            <p:cond delay="1668"/>
                                          </p:stCondLst>
                                        </p:cTn>
                                        <p:tgtEl>
                                          <p:spTgt spid="1048801">
                                            <p:txEl>
                                              <p:pRg st="1" end="1"/>
                                            </p:txEl>
                                          </p:spTgt>
                                        </p:tgtEl>
                                      </p:cBhvr>
                                      <p:to x="100000" y="100000"/>
                                    </p:animScale>
                                    <p:animScale>
                                      <p:cBhvr>
                                        <p:cTn id="107" dur="26">
                                          <p:stCondLst>
                                            <p:cond delay="1808"/>
                                          </p:stCondLst>
                                        </p:cTn>
                                        <p:tgtEl>
                                          <p:spTgt spid="1048801">
                                            <p:txEl>
                                              <p:pRg st="1" end="1"/>
                                            </p:txEl>
                                          </p:spTgt>
                                        </p:tgtEl>
                                      </p:cBhvr>
                                      <p:to x="100000" y="95000"/>
                                    </p:animScale>
                                    <p:animScale>
                                      <p:cBhvr>
                                        <p:cTn id="108" dur="166" decel="50000">
                                          <p:stCondLst>
                                            <p:cond delay="1834"/>
                                          </p:stCondLst>
                                        </p:cTn>
                                        <p:tgtEl>
                                          <p:spTgt spid="1048801">
                                            <p:txEl>
                                              <p:pRg st="1" end="1"/>
                                            </p:txEl>
                                          </p:spTgt>
                                        </p:tgtEl>
                                      </p:cBhvr>
                                      <p:to x="100000" y="100000"/>
                                    </p:animScale>
                                  </p:childTnLst>
                                </p:cTn>
                              </p:par>
                              <p:par>
                                <p:cTn id="109" presetID="26" presetClass="entr" presetSubtype="0" fill="hold" nodeType="withEffect">
                                  <p:stCondLst>
                                    <p:cond delay="0"/>
                                  </p:stCondLst>
                                  <p:childTnLst>
                                    <p:set>
                                      <p:cBhvr>
                                        <p:cTn id="110" dur="1" fill="hold">
                                          <p:stCondLst>
                                            <p:cond delay="0"/>
                                          </p:stCondLst>
                                        </p:cTn>
                                        <p:tgtEl>
                                          <p:spTgt spid="1048801">
                                            <p:txEl>
                                              <p:pRg st="2" end="2"/>
                                            </p:txEl>
                                          </p:spTgt>
                                        </p:tgtEl>
                                        <p:attrNameLst>
                                          <p:attrName>style.visibility</p:attrName>
                                        </p:attrNameLst>
                                      </p:cBhvr>
                                      <p:to>
                                        <p:strVal val="visible"/>
                                      </p:to>
                                    </p:set>
                                    <p:animEffect transition="in" filter="wipe(down)">
                                      <p:cBhvr>
                                        <p:cTn id="111" dur="580">
                                          <p:stCondLst>
                                            <p:cond delay="0"/>
                                          </p:stCondLst>
                                        </p:cTn>
                                        <p:tgtEl>
                                          <p:spTgt spid="1048801">
                                            <p:txEl>
                                              <p:pRg st="2" end="2"/>
                                            </p:txEl>
                                          </p:spTgt>
                                        </p:tgtEl>
                                      </p:cBhvr>
                                    </p:animEffect>
                                    <p:anim calcmode="lin" valueType="num">
                                      <p:cBhvr>
                                        <p:cTn id="112" dur="1822" tmFilter="0,0; 0.14,0.36; 0.43,0.73; 0.71,0.91; 1.0,1.0">
                                          <p:stCondLst>
                                            <p:cond delay="0"/>
                                          </p:stCondLst>
                                        </p:cTn>
                                        <p:tgtEl>
                                          <p:spTgt spid="1048801">
                                            <p:txEl>
                                              <p:pRg st="2" end="2"/>
                                            </p:txEl>
                                          </p:spTgt>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048801">
                                            <p:txEl>
                                              <p:pRg st="2" end="2"/>
                                            </p:txEl>
                                          </p:spTgt>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048801">
                                            <p:txEl>
                                              <p:pRg st="2" end="2"/>
                                            </p:txEl>
                                          </p:spTgt>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048801">
                                            <p:txEl>
                                              <p:pRg st="2" end="2"/>
                                            </p:txEl>
                                          </p:spTgt>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048801">
                                            <p:txEl>
                                              <p:pRg st="2" end="2"/>
                                            </p:txEl>
                                          </p:spTgt>
                                        </p:tgtEl>
                                        <p:attrNameLst>
                                          <p:attrName>ppt_y</p:attrName>
                                        </p:attrNameLst>
                                      </p:cBhvr>
                                      <p:tavLst>
                                        <p:tav tm="0" fmla="#ppt_y-sin(pi*$)/81">
                                          <p:val>
                                            <p:fltVal val="0"/>
                                          </p:val>
                                        </p:tav>
                                        <p:tav tm="100000">
                                          <p:val>
                                            <p:fltVal val="1"/>
                                          </p:val>
                                        </p:tav>
                                      </p:tavLst>
                                    </p:anim>
                                    <p:animScale>
                                      <p:cBhvr>
                                        <p:cTn id="117" dur="26">
                                          <p:stCondLst>
                                            <p:cond delay="650"/>
                                          </p:stCondLst>
                                        </p:cTn>
                                        <p:tgtEl>
                                          <p:spTgt spid="1048801">
                                            <p:txEl>
                                              <p:pRg st="2" end="2"/>
                                            </p:txEl>
                                          </p:spTgt>
                                        </p:tgtEl>
                                      </p:cBhvr>
                                      <p:to x="100000" y="60000"/>
                                    </p:animScale>
                                    <p:animScale>
                                      <p:cBhvr>
                                        <p:cTn id="118" dur="166" decel="50000">
                                          <p:stCondLst>
                                            <p:cond delay="676"/>
                                          </p:stCondLst>
                                        </p:cTn>
                                        <p:tgtEl>
                                          <p:spTgt spid="1048801">
                                            <p:txEl>
                                              <p:pRg st="2" end="2"/>
                                            </p:txEl>
                                          </p:spTgt>
                                        </p:tgtEl>
                                      </p:cBhvr>
                                      <p:to x="100000" y="100000"/>
                                    </p:animScale>
                                    <p:animScale>
                                      <p:cBhvr>
                                        <p:cTn id="119" dur="26">
                                          <p:stCondLst>
                                            <p:cond delay="1312"/>
                                          </p:stCondLst>
                                        </p:cTn>
                                        <p:tgtEl>
                                          <p:spTgt spid="1048801">
                                            <p:txEl>
                                              <p:pRg st="2" end="2"/>
                                            </p:txEl>
                                          </p:spTgt>
                                        </p:tgtEl>
                                      </p:cBhvr>
                                      <p:to x="100000" y="80000"/>
                                    </p:animScale>
                                    <p:animScale>
                                      <p:cBhvr>
                                        <p:cTn id="120" dur="166" decel="50000">
                                          <p:stCondLst>
                                            <p:cond delay="1338"/>
                                          </p:stCondLst>
                                        </p:cTn>
                                        <p:tgtEl>
                                          <p:spTgt spid="1048801">
                                            <p:txEl>
                                              <p:pRg st="2" end="2"/>
                                            </p:txEl>
                                          </p:spTgt>
                                        </p:tgtEl>
                                      </p:cBhvr>
                                      <p:to x="100000" y="100000"/>
                                    </p:animScale>
                                    <p:animScale>
                                      <p:cBhvr>
                                        <p:cTn id="121" dur="26">
                                          <p:stCondLst>
                                            <p:cond delay="1642"/>
                                          </p:stCondLst>
                                        </p:cTn>
                                        <p:tgtEl>
                                          <p:spTgt spid="1048801">
                                            <p:txEl>
                                              <p:pRg st="2" end="2"/>
                                            </p:txEl>
                                          </p:spTgt>
                                        </p:tgtEl>
                                      </p:cBhvr>
                                      <p:to x="100000" y="90000"/>
                                    </p:animScale>
                                    <p:animScale>
                                      <p:cBhvr>
                                        <p:cTn id="122" dur="166" decel="50000">
                                          <p:stCondLst>
                                            <p:cond delay="1668"/>
                                          </p:stCondLst>
                                        </p:cTn>
                                        <p:tgtEl>
                                          <p:spTgt spid="1048801">
                                            <p:txEl>
                                              <p:pRg st="2" end="2"/>
                                            </p:txEl>
                                          </p:spTgt>
                                        </p:tgtEl>
                                      </p:cBhvr>
                                      <p:to x="100000" y="100000"/>
                                    </p:animScale>
                                    <p:animScale>
                                      <p:cBhvr>
                                        <p:cTn id="123" dur="26">
                                          <p:stCondLst>
                                            <p:cond delay="1808"/>
                                          </p:stCondLst>
                                        </p:cTn>
                                        <p:tgtEl>
                                          <p:spTgt spid="1048801">
                                            <p:txEl>
                                              <p:pRg st="2" end="2"/>
                                            </p:txEl>
                                          </p:spTgt>
                                        </p:tgtEl>
                                      </p:cBhvr>
                                      <p:to x="100000" y="95000"/>
                                    </p:animScale>
                                    <p:animScale>
                                      <p:cBhvr>
                                        <p:cTn id="124" dur="166" decel="50000">
                                          <p:stCondLst>
                                            <p:cond delay="1834"/>
                                          </p:stCondLst>
                                        </p:cTn>
                                        <p:tgtEl>
                                          <p:spTgt spid="1048801">
                                            <p:txEl>
                                              <p:pRg st="2" end="2"/>
                                            </p:txEl>
                                          </p:spTgt>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1048801">
                                            <p:txEl>
                                              <p:pRg st="3" end="3"/>
                                            </p:txEl>
                                          </p:spTgt>
                                        </p:tgtEl>
                                        <p:attrNameLst>
                                          <p:attrName>style.visibility</p:attrName>
                                        </p:attrNameLst>
                                      </p:cBhvr>
                                      <p:to>
                                        <p:strVal val="visible"/>
                                      </p:to>
                                    </p:set>
                                    <p:animEffect transition="in" filter="wipe(down)">
                                      <p:cBhvr>
                                        <p:cTn id="127" dur="580">
                                          <p:stCondLst>
                                            <p:cond delay="0"/>
                                          </p:stCondLst>
                                        </p:cTn>
                                        <p:tgtEl>
                                          <p:spTgt spid="1048801">
                                            <p:txEl>
                                              <p:pRg st="3" end="3"/>
                                            </p:txEl>
                                          </p:spTgt>
                                        </p:tgtEl>
                                      </p:cBhvr>
                                    </p:animEffect>
                                    <p:anim calcmode="lin" valueType="num">
                                      <p:cBhvr>
                                        <p:cTn id="128" dur="1822" tmFilter="0,0; 0.14,0.36; 0.43,0.73; 0.71,0.91; 1.0,1.0">
                                          <p:stCondLst>
                                            <p:cond delay="0"/>
                                          </p:stCondLst>
                                        </p:cTn>
                                        <p:tgtEl>
                                          <p:spTgt spid="1048801">
                                            <p:txEl>
                                              <p:pRg st="3" end="3"/>
                                            </p:txEl>
                                          </p:spTgt>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048801">
                                            <p:txEl>
                                              <p:pRg st="3" end="3"/>
                                            </p:txEl>
                                          </p:spTgt>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048801">
                                            <p:txEl>
                                              <p:pRg st="3" end="3"/>
                                            </p:txEl>
                                          </p:spTgt>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048801">
                                            <p:txEl>
                                              <p:pRg st="3" end="3"/>
                                            </p:txEl>
                                          </p:spTgt>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048801">
                                            <p:txEl>
                                              <p:pRg st="3" end="3"/>
                                            </p:txEl>
                                          </p:spTgt>
                                        </p:tgtEl>
                                        <p:attrNameLst>
                                          <p:attrName>ppt_y</p:attrName>
                                        </p:attrNameLst>
                                      </p:cBhvr>
                                      <p:tavLst>
                                        <p:tav tm="0" fmla="#ppt_y-sin(pi*$)/81">
                                          <p:val>
                                            <p:fltVal val="0"/>
                                          </p:val>
                                        </p:tav>
                                        <p:tav tm="100000">
                                          <p:val>
                                            <p:fltVal val="1"/>
                                          </p:val>
                                        </p:tav>
                                      </p:tavLst>
                                    </p:anim>
                                    <p:animScale>
                                      <p:cBhvr>
                                        <p:cTn id="133" dur="26">
                                          <p:stCondLst>
                                            <p:cond delay="650"/>
                                          </p:stCondLst>
                                        </p:cTn>
                                        <p:tgtEl>
                                          <p:spTgt spid="1048801">
                                            <p:txEl>
                                              <p:pRg st="3" end="3"/>
                                            </p:txEl>
                                          </p:spTgt>
                                        </p:tgtEl>
                                      </p:cBhvr>
                                      <p:to x="100000" y="60000"/>
                                    </p:animScale>
                                    <p:animScale>
                                      <p:cBhvr>
                                        <p:cTn id="134" dur="166" decel="50000">
                                          <p:stCondLst>
                                            <p:cond delay="676"/>
                                          </p:stCondLst>
                                        </p:cTn>
                                        <p:tgtEl>
                                          <p:spTgt spid="1048801">
                                            <p:txEl>
                                              <p:pRg st="3" end="3"/>
                                            </p:txEl>
                                          </p:spTgt>
                                        </p:tgtEl>
                                      </p:cBhvr>
                                      <p:to x="100000" y="100000"/>
                                    </p:animScale>
                                    <p:animScale>
                                      <p:cBhvr>
                                        <p:cTn id="135" dur="26">
                                          <p:stCondLst>
                                            <p:cond delay="1312"/>
                                          </p:stCondLst>
                                        </p:cTn>
                                        <p:tgtEl>
                                          <p:spTgt spid="1048801">
                                            <p:txEl>
                                              <p:pRg st="3" end="3"/>
                                            </p:txEl>
                                          </p:spTgt>
                                        </p:tgtEl>
                                      </p:cBhvr>
                                      <p:to x="100000" y="80000"/>
                                    </p:animScale>
                                    <p:animScale>
                                      <p:cBhvr>
                                        <p:cTn id="136" dur="166" decel="50000">
                                          <p:stCondLst>
                                            <p:cond delay="1338"/>
                                          </p:stCondLst>
                                        </p:cTn>
                                        <p:tgtEl>
                                          <p:spTgt spid="1048801">
                                            <p:txEl>
                                              <p:pRg st="3" end="3"/>
                                            </p:txEl>
                                          </p:spTgt>
                                        </p:tgtEl>
                                      </p:cBhvr>
                                      <p:to x="100000" y="100000"/>
                                    </p:animScale>
                                    <p:animScale>
                                      <p:cBhvr>
                                        <p:cTn id="137" dur="26">
                                          <p:stCondLst>
                                            <p:cond delay="1642"/>
                                          </p:stCondLst>
                                        </p:cTn>
                                        <p:tgtEl>
                                          <p:spTgt spid="1048801">
                                            <p:txEl>
                                              <p:pRg st="3" end="3"/>
                                            </p:txEl>
                                          </p:spTgt>
                                        </p:tgtEl>
                                      </p:cBhvr>
                                      <p:to x="100000" y="90000"/>
                                    </p:animScale>
                                    <p:animScale>
                                      <p:cBhvr>
                                        <p:cTn id="138" dur="166" decel="50000">
                                          <p:stCondLst>
                                            <p:cond delay="1668"/>
                                          </p:stCondLst>
                                        </p:cTn>
                                        <p:tgtEl>
                                          <p:spTgt spid="1048801">
                                            <p:txEl>
                                              <p:pRg st="3" end="3"/>
                                            </p:txEl>
                                          </p:spTgt>
                                        </p:tgtEl>
                                      </p:cBhvr>
                                      <p:to x="100000" y="100000"/>
                                    </p:animScale>
                                    <p:animScale>
                                      <p:cBhvr>
                                        <p:cTn id="139" dur="26">
                                          <p:stCondLst>
                                            <p:cond delay="1808"/>
                                          </p:stCondLst>
                                        </p:cTn>
                                        <p:tgtEl>
                                          <p:spTgt spid="1048801">
                                            <p:txEl>
                                              <p:pRg st="3" end="3"/>
                                            </p:txEl>
                                          </p:spTgt>
                                        </p:tgtEl>
                                      </p:cBhvr>
                                      <p:to x="100000" y="95000"/>
                                    </p:animScale>
                                    <p:animScale>
                                      <p:cBhvr>
                                        <p:cTn id="140" dur="166" decel="50000">
                                          <p:stCondLst>
                                            <p:cond delay="1834"/>
                                          </p:stCondLst>
                                        </p:cTn>
                                        <p:tgtEl>
                                          <p:spTgt spid="1048801">
                                            <p:txEl>
                                              <p:pRg st="3" end="3"/>
                                            </p:txEl>
                                          </p:spTgt>
                                        </p:tgtEl>
                                      </p:cBhvr>
                                      <p:to x="100000" y="100000"/>
                                    </p:animScale>
                                  </p:childTnLst>
                                </p:cTn>
                              </p:par>
                              <p:par>
                                <p:cTn id="141" presetID="26" presetClass="entr" presetSubtype="0" fill="hold" nodeType="withEffect">
                                  <p:stCondLst>
                                    <p:cond delay="0"/>
                                  </p:stCondLst>
                                  <p:childTnLst>
                                    <p:set>
                                      <p:cBhvr>
                                        <p:cTn id="142" dur="1" fill="hold">
                                          <p:stCondLst>
                                            <p:cond delay="0"/>
                                          </p:stCondLst>
                                        </p:cTn>
                                        <p:tgtEl>
                                          <p:spTgt spid="1048801">
                                            <p:txEl>
                                              <p:pRg st="4" end="4"/>
                                            </p:txEl>
                                          </p:spTgt>
                                        </p:tgtEl>
                                        <p:attrNameLst>
                                          <p:attrName>style.visibility</p:attrName>
                                        </p:attrNameLst>
                                      </p:cBhvr>
                                      <p:to>
                                        <p:strVal val="visible"/>
                                      </p:to>
                                    </p:set>
                                    <p:animEffect transition="in" filter="wipe(down)">
                                      <p:cBhvr>
                                        <p:cTn id="143" dur="580">
                                          <p:stCondLst>
                                            <p:cond delay="0"/>
                                          </p:stCondLst>
                                        </p:cTn>
                                        <p:tgtEl>
                                          <p:spTgt spid="1048801">
                                            <p:txEl>
                                              <p:pRg st="4" end="4"/>
                                            </p:txEl>
                                          </p:spTgt>
                                        </p:tgtEl>
                                      </p:cBhvr>
                                    </p:animEffect>
                                    <p:anim calcmode="lin" valueType="num">
                                      <p:cBhvr>
                                        <p:cTn id="144" dur="1822" tmFilter="0,0; 0.14,0.36; 0.43,0.73; 0.71,0.91; 1.0,1.0">
                                          <p:stCondLst>
                                            <p:cond delay="0"/>
                                          </p:stCondLst>
                                        </p:cTn>
                                        <p:tgtEl>
                                          <p:spTgt spid="1048801">
                                            <p:txEl>
                                              <p:pRg st="4" end="4"/>
                                            </p:txEl>
                                          </p:spTgt>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048801">
                                            <p:txEl>
                                              <p:pRg st="4" end="4"/>
                                            </p:txEl>
                                          </p:spTgt>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048801">
                                            <p:txEl>
                                              <p:pRg st="4" end="4"/>
                                            </p:txEl>
                                          </p:spTgt>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048801">
                                            <p:txEl>
                                              <p:pRg st="4" end="4"/>
                                            </p:txEl>
                                          </p:spTgt>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048801">
                                            <p:txEl>
                                              <p:pRg st="4" end="4"/>
                                            </p:txEl>
                                          </p:spTgt>
                                        </p:tgtEl>
                                        <p:attrNameLst>
                                          <p:attrName>ppt_y</p:attrName>
                                        </p:attrNameLst>
                                      </p:cBhvr>
                                      <p:tavLst>
                                        <p:tav tm="0" fmla="#ppt_y-sin(pi*$)/81">
                                          <p:val>
                                            <p:fltVal val="0"/>
                                          </p:val>
                                        </p:tav>
                                        <p:tav tm="100000">
                                          <p:val>
                                            <p:fltVal val="1"/>
                                          </p:val>
                                        </p:tav>
                                      </p:tavLst>
                                    </p:anim>
                                    <p:animScale>
                                      <p:cBhvr>
                                        <p:cTn id="149" dur="26">
                                          <p:stCondLst>
                                            <p:cond delay="650"/>
                                          </p:stCondLst>
                                        </p:cTn>
                                        <p:tgtEl>
                                          <p:spTgt spid="1048801">
                                            <p:txEl>
                                              <p:pRg st="4" end="4"/>
                                            </p:txEl>
                                          </p:spTgt>
                                        </p:tgtEl>
                                      </p:cBhvr>
                                      <p:to x="100000" y="60000"/>
                                    </p:animScale>
                                    <p:animScale>
                                      <p:cBhvr>
                                        <p:cTn id="150" dur="166" decel="50000">
                                          <p:stCondLst>
                                            <p:cond delay="676"/>
                                          </p:stCondLst>
                                        </p:cTn>
                                        <p:tgtEl>
                                          <p:spTgt spid="1048801">
                                            <p:txEl>
                                              <p:pRg st="4" end="4"/>
                                            </p:txEl>
                                          </p:spTgt>
                                        </p:tgtEl>
                                      </p:cBhvr>
                                      <p:to x="100000" y="100000"/>
                                    </p:animScale>
                                    <p:animScale>
                                      <p:cBhvr>
                                        <p:cTn id="151" dur="26">
                                          <p:stCondLst>
                                            <p:cond delay="1312"/>
                                          </p:stCondLst>
                                        </p:cTn>
                                        <p:tgtEl>
                                          <p:spTgt spid="1048801">
                                            <p:txEl>
                                              <p:pRg st="4" end="4"/>
                                            </p:txEl>
                                          </p:spTgt>
                                        </p:tgtEl>
                                      </p:cBhvr>
                                      <p:to x="100000" y="80000"/>
                                    </p:animScale>
                                    <p:animScale>
                                      <p:cBhvr>
                                        <p:cTn id="152" dur="166" decel="50000">
                                          <p:stCondLst>
                                            <p:cond delay="1338"/>
                                          </p:stCondLst>
                                        </p:cTn>
                                        <p:tgtEl>
                                          <p:spTgt spid="1048801">
                                            <p:txEl>
                                              <p:pRg st="4" end="4"/>
                                            </p:txEl>
                                          </p:spTgt>
                                        </p:tgtEl>
                                      </p:cBhvr>
                                      <p:to x="100000" y="100000"/>
                                    </p:animScale>
                                    <p:animScale>
                                      <p:cBhvr>
                                        <p:cTn id="153" dur="26">
                                          <p:stCondLst>
                                            <p:cond delay="1642"/>
                                          </p:stCondLst>
                                        </p:cTn>
                                        <p:tgtEl>
                                          <p:spTgt spid="1048801">
                                            <p:txEl>
                                              <p:pRg st="4" end="4"/>
                                            </p:txEl>
                                          </p:spTgt>
                                        </p:tgtEl>
                                      </p:cBhvr>
                                      <p:to x="100000" y="90000"/>
                                    </p:animScale>
                                    <p:animScale>
                                      <p:cBhvr>
                                        <p:cTn id="154" dur="166" decel="50000">
                                          <p:stCondLst>
                                            <p:cond delay="1668"/>
                                          </p:stCondLst>
                                        </p:cTn>
                                        <p:tgtEl>
                                          <p:spTgt spid="1048801">
                                            <p:txEl>
                                              <p:pRg st="4" end="4"/>
                                            </p:txEl>
                                          </p:spTgt>
                                        </p:tgtEl>
                                      </p:cBhvr>
                                      <p:to x="100000" y="100000"/>
                                    </p:animScale>
                                    <p:animScale>
                                      <p:cBhvr>
                                        <p:cTn id="155" dur="26">
                                          <p:stCondLst>
                                            <p:cond delay="1808"/>
                                          </p:stCondLst>
                                        </p:cTn>
                                        <p:tgtEl>
                                          <p:spTgt spid="1048801">
                                            <p:txEl>
                                              <p:pRg st="4" end="4"/>
                                            </p:txEl>
                                          </p:spTgt>
                                        </p:tgtEl>
                                      </p:cBhvr>
                                      <p:to x="100000" y="95000"/>
                                    </p:animScale>
                                    <p:animScale>
                                      <p:cBhvr>
                                        <p:cTn id="156" dur="166" decel="50000">
                                          <p:stCondLst>
                                            <p:cond delay="1834"/>
                                          </p:stCondLst>
                                        </p:cTn>
                                        <p:tgtEl>
                                          <p:spTgt spid="1048801">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2" name="Title 1"/>
          <p:cNvSpPr>
            <a:spLocks noGrp="1"/>
          </p:cNvSpPr>
          <p:nvPr>
            <p:ph type="title"/>
          </p:nvPr>
        </p:nvSpPr>
        <p:spPr>
          <a:xfrm>
            <a:off x="0" y="0"/>
            <a:ext cx="9144000" cy="1143000"/>
          </a:xfrm>
        </p:spPr>
        <p:txBody>
          <a:bodyPr>
            <a:noAutofit/>
          </a:bodyPr>
          <a:lstStyle/>
          <a:p>
            <a:r>
              <a:rPr lang="en-US" sz="3200" b="1" dirty="0" smtClean="0">
                <a:solidFill>
                  <a:schemeClr val="tx1"/>
                </a:solidFill>
              </a:rPr>
              <a:t>What are the other differences between adaptation and mitigation?</a:t>
            </a:r>
            <a:endParaRPr lang="en-US" sz="3200" b="1" dirty="0">
              <a:solidFill>
                <a:schemeClr val="tx1"/>
              </a:solidFill>
            </a:endParaRPr>
          </a:p>
        </p:txBody>
      </p:sp>
      <p:sp>
        <p:nvSpPr>
          <p:cNvPr id="1048803" name="Content Placeholder 2"/>
          <p:cNvSpPr>
            <a:spLocks noGrp="1"/>
          </p:cNvSpPr>
          <p:nvPr>
            <p:ph sz="quarter" idx="1"/>
          </p:nvPr>
        </p:nvSpPr>
        <p:spPr>
          <a:xfrm>
            <a:off x="0" y="1143000"/>
            <a:ext cx="9144000" cy="5410200"/>
          </a:xfrm>
        </p:spPr>
        <p:txBody>
          <a:bodyPr>
            <a:normAutofit fontScale="92500" lnSpcReduction="10000"/>
          </a:bodyPr>
          <a:lstStyle/>
          <a:p>
            <a:pPr>
              <a:lnSpc>
                <a:spcPct val="200000"/>
              </a:lnSpc>
            </a:pPr>
            <a:r>
              <a:rPr lang="en-US" sz="3200" dirty="0" smtClean="0"/>
              <a:t>Adaptation and mitigation differ in terms of spatial scales: </a:t>
            </a:r>
          </a:p>
          <a:p>
            <a:pPr lvl="1">
              <a:lnSpc>
                <a:spcPct val="200000"/>
              </a:lnSpc>
            </a:pPr>
            <a:r>
              <a:rPr lang="en-US" sz="3200" dirty="0" smtClean="0"/>
              <a:t>even though climate change is an international issue, adaptation benefits are </a:t>
            </a:r>
            <a:r>
              <a:rPr lang="en-US" sz="3200" b="1" dirty="0" smtClean="0">
                <a:solidFill>
                  <a:srgbClr val="C00000"/>
                </a:solidFill>
              </a:rPr>
              <a:t>local</a:t>
            </a:r>
            <a:r>
              <a:rPr lang="en-US" sz="3200" dirty="0" smtClean="0"/>
              <a:t> and mitigation benefits are </a:t>
            </a:r>
            <a:r>
              <a:rPr lang="en-US" sz="3200" dirty="0" smtClean="0">
                <a:solidFill>
                  <a:srgbClr val="C00000"/>
                </a:solidFill>
              </a:rPr>
              <a:t>global</a:t>
            </a:r>
            <a:r>
              <a:rPr lang="en-US" sz="3200" dirty="0" smtClean="0"/>
              <a:t>. </a:t>
            </a:r>
          </a:p>
          <a:p>
            <a:pPr lvl="1">
              <a:lnSpc>
                <a:spcPct val="200000"/>
              </a:lnSpc>
            </a:pPr>
            <a:r>
              <a:rPr lang="en-US" sz="3200" dirty="0" smtClean="0"/>
              <a:t>Adaptation and mitigation also differ in terms of </a:t>
            </a:r>
            <a:r>
              <a:rPr lang="en-US" sz="3200" dirty="0" smtClean="0">
                <a:solidFill>
                  <a:srgbClr val="C00000"/>
                </a:solidFill>
              </a:rPr>
              <a:t>temporal scales and concerned economic sectors </a:t>
            </a:r>
            <a:r>
              <a:rPr lang="en-US" sz="3200" dirty="0" smtClean="0"/>
              <a:t>(look next slide)  </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48803">
                                            <p:txEl>
                                              <p:pRg st="0" end="0"/>
                                            </p:txEl>
                                          </p:spTgt>
                                        </p:tgtEl>
                                        <p:attrNameLst>
                                          <p:attrName>style.visibility</p:attrName>
                                        </p:attrNameLst>
                                      </p:cBhvr>
                                      <p:to>
                                        <p:strVal val="visible"/>
                                      </p:to>
                                    </p:set>
                                    <p:animEffect transition="in" filter="wipe(down)">
                                      <p:cBhvr>
                                        <p:cTn id="7" dur="580">
                                          <p:stCondLst>
                                            <p:cond delay="0"/>
                                          </p:stCondLst>
                                        </p:cTn>
                                        <p:tgtEl>
                                          <p:spTgt spid="1048803">
                                            <p:txEl>
                                              <p:pRg st="0" end="0"/>
                                            </p:txEl>
                                          </p:spTgt>
                                        </p:tgtEl>
                                      </p:cBhvr>
                                    </p:animEffect>
                                    <p:anim calcmode="lin" valueType="num">
                                      <p:cBhvr>
                                        <p:cTn id="8" dur="1822" tmFilter="0,0; 0.14,0.36; 0.43,0.73; 0.71,0.91; 1.0,1.0">
                                          <p:stCondLst>
                                            <p:cond delay="0"/>
                                          </p:stCondLst>
                                        </p:cTn>
                                        <p:tgtEl>
                                          <p:spTgt spid="104880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4880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4880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4880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4880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48803">
                                            <p:txEl>
                                              <p:pRg st="0" end="0"/>
                                            </p:txEl>
                                          </p:spTgt>
                                        </p:tgtEl>
                                      </p:cBhvr>
                                      <p:to x="100000" y="60000"/>
                                    </p:animScale>
                                    <p:animScale>
                                      <p:cBhvr>
                                        <p:cTn id="14" dur="166" decel="50000">
                                          <p:stCondLst>
                                            <p:cond delay="676"/>
                                          </p:stCondLst>
                                        </p:cTn>
                                        <p:tgtEl>
                                          <p:spTgt spid="1048803">
                                            <p:txEl>
                                              <p:pRg st="0" end="0"/>
                                            </p:txEl>
                                          </p:spTgt>
                                        </p:tgtEl>
                                      </p:cBhvr>
                                      <p:to x="100000" y="100000"/>
                                    </p:animScale>
                                    <p:animScale>
                                      <p:cBhvr>
                                        <p:cTn id="15" dur="26">
                                          <p:stCondLst>
                                            <p:cond delay="1312"/>
                                          </p:stCondLst>
                                        </p:cTn>
                                        <p:tgtEl>
                                          <p:spTgt spid="1048803">
                                            <p:txEl>
                                              <p:pRg st="0" end="0"/>
                                            </p:txEl>
                                          </p:spTgt>
                                        </p:tgtEl>
                                      </p:cBhvr>
                                      <p:to x="100000" y="80000"/>
                                    </p:animScale>
                                    <p:animScale>
                                      <p:cBhvr>
                                        <p:cTn id="16" dur="166" decel="50000">
                                          <p:stCondLst>
                                            <p:cond delay="1338"/>
                                          </p:stCondLst>
                                        </p:cTn>
                                        <p:tgtEl>
                                          <p:spTgt spid="1048803">
                                            <p:txEl>
                                              <p:pRg st="0" end="0"/>
                                            </p:txEl>
                                          </p:spTgt>
                                        </p:tgtEl>
                                      </p:cBhvr>
                                      <p:to x="100000" y="100000"/>
                                    </p:animScale>
                                    <p:animScale>
                                      <p:cBhvr>
                                        <p:cTn id="17" dur="26">
                                          <p:stCondLst>
                                            <p:cond delay="1642"/>
                                          </p:stCondLst>
                                        </p:cTn>
                                        <p:tgtEl>
                                          <p:spTgt spid="1048803">
                                            <p:txEl>
                                              <p:pRg st="0" end="0"/>
                                            </p:txEl>
                                          </p:spTgt>
                                        </p:tgtEl>
                                      </p:cBhvr>
                                      <p:to x="100000" y="90000"/>
                                    </p:animScale>
                                    <p:animScale>
                                      <p:cBhvr>
                                        <p:cTn id="18" dur="166" decel="50000">
                                          <p:stCondLst>
                                            <p:cond delay="1668"/>
                                          </p:stCondLst>
                                        </p:cTn>
                                        <p:tgtEl>
                                          <p:spTgt spid="1048803">
                                            <p:txEl>
                                              <p:pRg st="0" end="0"/>
                                            </p:txEl>
                                          </p:spTgt>
                                        </p:tgtEl>
                                      </p:cBhvr>
                                      <p:to x="100000" y="100000"/>
                                    </p:animScale>
                                    <p:animScale>
                                      <p:cBhvr>
                                        <p:cTn id="19" dur="26">
                                          <p:stCondLst>
                                            <p:cond delay="1808"/>
                                          </p:stCondLst>
                                        </p:cTn>
                                        <p:tgtEl>
                                          <p:spTgt spid="1048803">
                                            <p:txEl>
                                              <p:pRg st="0" end="0"/>
                                            </p:txEl>
                                          </p:spTgt>
                                        </p:tgtEl>
                                      </p:cBhvr>
                                      <p:to x="100000" y="95000"/>
                                    </p:animScale>
                                    <p:animScale>
                                      <p:cBhvr>
                                        <p:cTn id="20" dur="166" decel="50000">
                                          <p:stCondLst>
                                            <p:cond delay="1834"/>
                                          </p:stCondLst>
                                        </p:cTn>
                                        <p:tgtEl>
                                          <p:spTgt spid="1048803">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48803">
                                            <p:txEl>
                                              <p:pRg st="1" end="1"/>
                                            </p:txEl>
                                          </p:spTgt>
                                        </p:tgtEl>
                                        <p:attrNameLst>
                                          <p:attrName>style.visibility</p:attrName>
                                        </p:attrNameLst>
                                      </p:cBhvr>
                                      <p:to>
                                        <p:strVal val="visible"/>
                                      </p:to>
                                    </p:set>
                                    <p:animEffect transition="in" filter="wipe(down)">
                                      <p:cBhvr>
                                        <p:cTn id="23" dur="580">
                                          <p:stCondLst>
                                            <p:cond delay="0"/>
                                          </p:stCondLst>
                                        </p:cTn>
                                        <p:tgtEl>
                                          <p:spTgt spid="1048803">
                                            <p:txEl>
                                              <p:pRg st="1" end="1"/>
                                            </p:txEl>
                                          </p:spTgt>
                                        </p:tgtEl>
                                      </p:cBhvr>
                                    </p:animEffect>
                                    <p:anim calcmode="lin" valueType="num">
                                      <p:cBhvr>
                                        <p:cTn id="24" dur="1822" tmFilter="0,0; 0.14,0.36; 0.43,0.73; 0.71,0.91; 1.0,1.0">
                                          <p:stCondLst>
                                            <p:cond delay="0"/>
                                          </p:stCondLst>
                                        </p:cTn>
                                        <p:tgtEl>
                                          <p:spTgt spid="1048803">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48803">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48803">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48803">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48803">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1048803">
                                            <p:txEl>
                                              <p:pRg st="1" end="1"/>
                                            </p:txEl>
                                          </p:spTgt>
                                        </p:tgtEl>
                                      </p:cBhvr>
                                      <p:to x="100000" y="60000"/>
                                    </p:animScale>
                                    <p:animScale>
                                      <p:cBhvr>
                                        <p:cTn id="30" dur="166" decel="50000">
                                          <p:stCondLst>
                                            <p:cond delay="676"/>
                                          </p:stCondLst>
                                        </p:cTn>
                                        <p:tgtEl>
                                          <p:spTgt spid="1048803">
                                            <p:txEl>
                                              <p:pRg st="1" end="1"/>
                                            </p:txEl>
                                          </p:spTgt>
                                        </p:tgtEl>
                                      </p:cBhvr>
                                      <p:to x="100000" y="100000"/>
                                    </p:animScale>
                                    <p:animScale>
                                      <p:cBhvr>
                                        <p:cTn id="31" dur="26">
                                          <p:stCondLst>
                                            <p:cond delay="1312"/>
                                          </p:stCondLst>
                                        </p:cTn>
                                        <p:tgtEl>
                                          <p:spTgt spid="1048803">
                                            <p:txEl>
                                              <p:pRg st="1" end="1"/>
                                            </p:txEl>
                                          </p:spTgt>
                                        </p:tgtEl>
                                      </p:cBhvr>
                                      <p:to x="100000" y="80000"/>
                                    </p:animScale>
                                    <p:animScale>
                                      <p:cBhvr>
                                        <p:cTn id="32" dur="166" decel="50000">
                                          <p:stCondLst>
                                            <p:cond delay="1338"/>
                                          </p:stCondLst>
                                        </p:cTn>
                                        <p:tgtEl>
                                          <p:spTgt spid="1048803">
                                            <p:txEl>
                                              <p:pRg st="1" end="1"/>
                                            </p:txEl>
                                          </p:spTgt>
                                        </p:tgtEl>
                                      </p:cBhvr>
                                      <p:to x="100000" y="100000"/>
                                    </p:animScale>
                                    <p:animScale>
                                      <p:cBhvr>
                                        <p:cTn id="33" dur="26">
                                          <p:stCondLst>
                                            <p:cond delay="1642"/>
                                          </p:stCondLst>
                                        </p:cTn>
                                        <p:tgtEl>
                                          <p:spTgt spid="1048803">
                                            <p:txEl>
                                              <p:pRg st="1" end="1"/>
                                            </p:txEl>
                                          </p:spTgt>
                                        </p:tgtEl>
                                      </p:cBhvr>
                                      <p:to x="100000" y="90000"/>
                                    </p:animScale>
                                    <p:animScale>
                                      <p:cBhvr>
                                        <p:cTn id="34" dur="166" decel="50000">
                                          <p:stCondLst>
                                            <p:cond delay="1668"/>
                                          </p:stCondLst>
                                        </p:cTn>
                                        <p:tgtEl>
                                          <p:spTgt spid="1048803">
                                            <p:txEl>
                                              <p:pRg st="1" end="1"/>
                                            </p:txEl>
                                          </p:spTgt>
                                        </p:tgtEl>
                                      </p:cBhvr>
                                      <p:to x="100000" y="100000"/>
                                    </p:animScale>
                                    <p:animScale>
                                      <p:cBhvr>
                                        <p:cTn id="35" dur="26">
                                          <p:stCondLst>
                                            <p:cond delay="1808"/>
                                          </p:stCondLst>
                                        </p:cTn>
                                        <p:tgtEl>
                                          <p:spTgt spid="1048803">
                                            <p:txEl>
                                              <p:pRg st="1" end="1"/>
                                            </p:txEl>
                                          </p:spTgt>
                                        </p:tgtEl>
                                      </p:cBhvr>
                                      <p:to x="100000" y="95000"/>
                                    </p:animScale>
                                    <p:animScale>
                                      <p:cBhvr>
                                        <p:cTn id="36" dur="166" decel="50000">
                                          <p:stCondLst>
                                            <p:cond delay="1834"/>
                                          </p:stCondLst>
                                        </p:cTn>
                                        <p:tgtEl>
                                          <p:spTgt spid="1048803">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48803">
                                            <p:txEl>
                                              <p:pRg st="2" end="2"/>
                                            </p:txEl>
                                          </p:spTgt>
                                        </p:tgtEl>
                                        <p:attrNameLst>
                                          <p:attrName>style.visibility</p:attrName>
                                        </p:attrNameLst>
                                      </p:cBhvr>
                                      <p:to>
                                        <p:strVal val="visible"/>
                                      </p:to>
                                    </p:set>
                                    <p:animEffect transition="in" filter="wipe(down)">
                                      <p:cBhvr>
                                        <p:cTn id="39" dur="580">
                                          <p:stCondLst>
                                            <p:cond delay="0"/>
                                          </p:stCondLst>
                                        </p:cTn>
                                        <p:tgtEl>
                                          <p:spTgt spid="1048803">
                                            <p:txEl>
                                              <p:pRg st="2" end="2"/>
                                            </p:txEl>
                                          </p:spTgt>
                                        </p:tgtEl>
                                      </p:cBhvr>
                                    </p:animEffect>
                                    <p:anim calcmode="lin" valueType="num">
                                      <p:cBhvr>
                                        <p:cTn id="40" dur="1822" tmFilter="0,0; 0.14,0.36; 0.43,0.73; 0.71,0.91; 1.0,1.0">
                                          <p:stCondLst>
                                            <p:cond delay="0"/>
                                          </p:stCondLst>
                                        </p:cTn>
                                        <p:tgtEl>
                                          <p:spTgt spid="1048803">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48803">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48803">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48803">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48803">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048803">
                                            <p:txEl>
                                              <p:pRg st="2" end="2"/>
                                            </p:txEl>
                                          </p:spTgt>
                                        </p:tgtEl>
                                      </p:cBhvr>
                                      <p:to x="100000" y="60000"/>
                                    </p:animScale>
                                    <p:animScale>
                                      <p:cBhvr>
                                        <p:cTn id="46" dur="166" decel="50000">
                                          <p:stCondLst>
                                            <p:cond delay="676"/>
                                          </p:stCondLst>
                                        </p:cTn>
                                        <p:tgtEl>
                                          <p:spTgt spid="1048803">
                                            <p:txEl>
                                              <p:pRg st="2" end="2"/>
                                            </p:txEl>
                                          </p:spTgt>
                                        </p:tgtEl>
                                      </p:cBhvr>
                                      <p:to x="100000" y="100000"/>
                                    </p:animScale>
                                    <p:animScale>
                                      <p:cBhvr>
                                        <p:cTn id="47" dur="26">
                                          <p:stCondLst>
                                            <p:cond delay="1312"/>
                                          </p:stCondLst>
                                        </p:cTn>
                                        <p:tgtEl>
                                          <p:spTgt spid="1048803">
                                            <p:txEl>
                                              <p:pRg st="2" end="2"/>
                                            </p:txEl>
                                          </p:spTgt>
                                        </p:tgtEl>
                                      </p:cBhvr>
                                      <p:to x="100000" y="80000"/>
                                    </p:animScale>
                                    <p:animScale>
                                      <p:cBhvr>
                                        <p:cTn id="48" dur="166" decel="50000">
                                          <p:stCondLst>
                                            <p:cond delay="1338"/>
                                          </p:stCondLst>
                                        </p:cTn>
                                        <p:tgtEl>
                                          <p:spTgt spid="1048803">
                                            <p:txEl>
                                              <p:pRg st="2" end="2"/>
                                            </p:txEl>
                                          </p:spTgt>
                                        </p:tgtEl>
                                      </p:cBhvr>
                                      <p:to x="100000" y="100000"/>
                                    </p:animScale>
                                    <p:animScale>
                                      <p:cBhvr>
                                        <p:cTn id="49" dur="26">
                                          <p:stCondLst>
                                            <p:cond delay="1642"/>
                                          </p:stCondLst>
                                        </p:cTn>
                                        <p:tgtEl>
                                          <p:spTgt spid="1048803">
                                            <p:txEl>
                                              <p:pRg st="2" end="2"/>
                                            </p:txEl>
                                          </p:spTgt>
                                        </p:tgtEl>
                                      </p:cBhvr>
                                      <p:to x="100000" y="90000"/>
                                    </p:animScale>
                                    <p:animScale>
                                      <p:cBhvr>
                                        <p:cTn id="50" dur="166" decel="50000">
                                          <p:stCondLst>
                                            <p:cond delay="1668"/>
                                          </p:stCondLst>
                                        </p:cTn>
                                        <p:tgtEl>
                                          <p:spTgt spid="1048803">
                                            <p:txEl>
                                              <p:pRg st="2" end="2"/>
                                            </p:txEl>
                                          </p:spTgt>
                                        </p:tgtEl>
                                      </p:cBhvr>
                                      <p:to x="100000" y="100000"/>
                                    </p:animScale>
                                    <p:animScale>
                                      <p:cBhvr>
                                        <p:cTn id="51" dur="26">
                                          <p:stCondLst>
                                            <p:cond delay="1808"/>
                                          </p:stCondLst>
                                        </p:cTn>
                                        <p:tgtEl>
                                          <p:spTgt spid="1048803">
                                            <p:txEl>
                                              <p:pRg st="2" end="2"/>
                                            </p:txEl>
                                          </p:spTgt>
                                        </p:tgtEl>
                                      </p:cBhvr>
                                      <p:to x="100000" y="95000"/>
                                    </p:animScale>
                                    <p:animScale>
                                      <p:cBhvr>
                                        <p:cTn id="52" dur="166" decel="50000">
                                          <p:stCondLst>
                                            <p:cond delay="1834"/>
                                          </p:stCondLst>
                                        </p:cTn>
                                        <p:tgtEl>
                                          <p:spTgt spid="1048803">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1048803">
                                            <p:txEl>
                                              <p:pRg st="0" end="0"/>
                                            </p:txEl>
                                          </p:spTgt>
                                        </p:tgtEl>
                                        <p:attrNameLst>
                                          <p:attrName>style.visibility</p:attrName>
                                        </p:attrNameLst>
                                      </p:cBhvr>
                                      <p:to>
                                        <p:strVal val="visible"/>
                                      </p:to>
                                    </p:set>
                                    <p:animEffect transition="in" filter="wipe(down)">
                                      <p:cBhvr>
                                        <p:cTn id="57" dur="580">
                                          <p:stCondLst>
                                            <p:cond delay="0"/>
                                          </p:stCondLst>
                                        </p:cTn>
                                        <p:tgtEl>
                                          <p:spTgt spid="1048803">
                                            <p:txEl>
                                              <p:pRg st="0" end="0"/>
                                            </p:txEl>
                                          </p:spTgt>
                                        </p:tgtEl>
                                      </p:cBhvr>
                                    </p:animEffect>
                                    <p:anim calcmode="lin" valueType="num">
                                      <p:cBhvr>
                                        <p:cTn id="58" dur="1822" tmFilter="0,0; 0.14,0.36; 0.43,0.73; 0.71,0.91; 1.0,1.0">
                                          <p:stCondLst>
                                            <p:cond delay="0"/>
                                          </p:stCondLst>
                                        </p:cTn>
                                        <p:tgtEl>
                                          <p:spTgt spid="1048803">
                                            <p:txEl>
                                              <p:pRg st="0" end="0"/>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048803">
                                            <p:txEl>
                                              <p:pRg st="0" end="0"/>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048803">
                                            <p:txEl>
                                              <p:pRg st="0" end="0"/>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048803">
                                            <p:txEl>
                                              <p:pRg st="0" end="0"/>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048803">
                                            <p:txEl>
                                              <p:pRg st="0" end="0"/>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1048803">
                                            <p:txEl>
                                              <p:pRg st="0" end="0"/>
                                            </p:txEl>
                                          </p:spTgt>
                                        </p:tgtEl>
                                      </p:cBhvr>
                                      <p:to x="100000" y="60000"/>
                                    </p:animScale>
                                    <p:animScale>
                                      <p:cBhvr>
                                        <p:cTn id="64" dur="166" decel="50000">
                                          <p:stCondLst>
                                            <p:cond delay="676"/>
                                          </p:stCondLst>
                                        </p:cTn>
                                        <p:tgtEl>
                                          <p:spTgt spid="1048803">
                                            <p:txEl>
                                              <p:pRg st="0" end="0"/>
                                            </p:txEl>
                                          </p:spTgt>
                                        </p:tgtEl>
                                      </p:cBhvr>
                                      <p:to x="100000" y="100000"/>
                                    </p:animScale>
                                    <p:animScale>
                                      <p:cBhvr>
                                        <p:cTn id="65" dur="26">
                                          <p:stCondLst>
                                            <p:cond delay="1312"/>
                                          </p:stCondLst>
                                        </p:cTn>
                                        <p:tgtEl>
                                          <p:spTgt spid="1048803">
                                            <p:txEl>
                                              <p:pRg st="0" end="0"/>
                                            </p:txEl>
                                          </p:spTgt>
                                        </p:tgtEl>
                                      </p:cBhvr>
                                      <p:to x="100000" y="80000"/>
                                    </p:animScale>
                                    <p:animScale>
                                      <p:cBhvr>
                                        <p:cTn id="66" dur="166" decel="50000">
                                          <p:stCondLst>
                                            <p:cond delay="1338"/>
                                          </p:stCondLst>
                                        </p:cTn>
                                        <p:tgtEl>
                                          <p:spTgt spid="1048803">
                                            <p:txEl>
                                              <p:pRg st="0" end="0"/>
                                            </p:txEl>
                                          </p:spTgt>
                                        </p:tgtEl>
                                      </p:cBhvr>
                                      <p:to x="100000" y="100000"/>
                                    </p:animScale>
                                    <p:animScale>
                                      <p:cBhvr>
                                        <p:cTn id="67" dur="26">
                                          <p:stCondLst>
                                            <p:cond delay="1642"/>
                                          </p:stCondLst>
                                        </p:cTn>
                                        <p:tgtEl>
                                          <p:spTgt spid="1048803">
                                            <p:txEl>
                                              <p:pRg st="0" end="0"/>
                                            </p:txEl>
                                          </p:spTgt>
                                        </p:tgtEl>
                                      </p:cBhvr>
                                      <p:to x="100000" y="90000"/>
                                    </p:animScale>
                                    <p:animScale>
                                      <p:cBhvr>
                                        <p:cTn id="68" dur="166" decel="50000">
                                          <p:stCondLst>
                                            <p:cond delay="1668"/>
                                          </p:stCondLst>
                                        </p:cTn>
                                        <p:tgtEl>
                                          <p:spTgt spid="1048803">
                                            <p:txEl>
                                              <p:pRg st="0" end="0"/>
                                            </p:txEl>
                                          </p:spTgt>
                                        </p:tgtEl>
                                      </p:cBhvr>
                                      <p:to x="100000" y="100000"/>
                                    </p:animScale>
                                    <p:animScale>
                                      <p:cBhvr>
                                        <p:cTn id="69" dur="26">
                                          <p:stCondLst>
                                            <p:cond delay="1808"/>
                                          </p:stCondLst>
                                        </p:cTn>
                                        <p:tgtEl>
                                          <p:spTgt spid="1048803">
                                            <p:txEl>
                                              <p:pRg st="0" end="0"/>
                                            </p:txEl>
                                          </p:spTgt>
                                        </p:tgtEl>
                                      </p:cBhvr>
                                      <p:to x="100000" y="95000"/>
                                    </p:animScale>
                                    <p:animScale>
                                      <p:cBhvr>
                                        <p:cTn id="70" dur="166" decel="50000">
                                          <p:stCondLst>
                                            <p:cond delay="1834"/>
                                          </p:stCondLst>
                                        </p:cTn>
                                        <p:tgtEl>
                                          <p:spTgt spid="1048803">
                                            <p:txEl>
                                              <p:pRg st="0" end="0"/>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1048803">
                                            <p:txEl>
                                              <p:pRg st="1" end="1"/>
                                            </p:txEl>
                                          </p:spTgt>
                                        </p:tgtEl>
                                        <p:attrNameLst>
                                          <p:attrName>style.visibility</p:attrName>
                                        </p:attrNameLst>
                                      </p:cBhvr>
                                      <p:to>
                                        <p:strVal val="visible"/>
                                      </p:to>
                                    </p:set>
                                    <p:animEffect transition="in" filter="wipe(down)">
                                      <p:cBhvr>
                                        <p:cTn id="73" dur="580">
                                          <p:stCondLst>
                                            <p:cond delay="0"/>
                                          </p:stCondLst>
                                        </p:cTn>
                                        <p:tgtEl>
                                          <p:spTgt spid="1048803">
                                            <p:txEl>
                                              <p:pRg st="1" end="1"/>
                                            </p:txEl>
                                          </p:spTgt>
                                        </p:tgtEl>
                                      </p:cBhvr>
                                    </p:animEffect>
                                    <p:anim calcmode="lin" valueType="num">
                                      <p:cBhvr>
                                        <p:cTn id="74" dur="1822" tmFilter="0,0; 0.14,0.36; 0.43,0.73; 0.71,0.91; 1.0,1.0">
                                          <p:stCondLst>
                                            <p:cond delay="0"/>
                                          </p:stCondLst>
                                        </p:cTn>
                                        <p:tgtEl>
                                          <p:spTgt spid="1048803">
                                            <p:txEl>
                                              <p:pRg st="1" end="1"/>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48803">
                                            <p:txEl>
                                              <p:pRg st="1" end="1"/>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48803">
                                            <p:txEl>
                                              <p:pRg st="1" end="1"/>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48803">
                                            <p:txEl>
                                              <p:pRg st="1" end="1"/>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48803">
                                            <p:txEl>
                                              <p:pRg st="1" end="1"/>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1048803">
                                            <p:txEl>
                                              <p:pRg st="1" end="1"/>
                                            </p:txEl>
                                          </p:spTgt>
                                        </p:tgtEl>
                                      </p:cBhvr>
                                      <p:to x="100000" y="60000"/>
                                    </p:animScale>
                                    <p:animScale>
                                      <p:cBhvr>
                                        <p:cTn id="80" dur="166" decel="50000">
                                          <p:stCondLst>
                                            <p:cond delay="676"/>
                                          </p:stCondLst>
                                        </p:cTn>
                                        <p:tgtEl>
                                          <p:spTgt spid="1048803">
                                            <p:txEl>
                                              <p:pRg st="1" end="1"/>
                                            </p:txEl>
                                          </p:spTgt>
                                        </p:tgtEl>
                                      </p:cBhvr>
                                      <p:to x="100000" y="100000"/>
                                    </p:animScale>
                                    <p:animScale>
                                      <p:cBhvr>
                                        <p:cTn id="81" dur="26">
                                          <p:stCondLst>
                                            <p:cond delay="1312"/>
                                          </p:stCondLst>
                                        </p:cTn>
                                        <p:tgtEl>
                                          <p:spTgt spid="1048803">
                                            <p:txEl>
                                              <p:pRg st="1" end="1"/>
                                            </p:txEl>
                                          </p:spTgt>
                                        </p:tgtEl>
                                      </p:cBhvr>
                                      <p:to x="100000" y="80000"/>
                                    </p:animScale>
                                    <p:animScale>
                                      <p:cBhvr>
                                        <p:cTn id="82" dur="166" decel="50000">
                                          <p:stCondLst>
                                            <p:cond delay="1338"/>
                                          </p:stCondLst>
                                        </p:cTn>
                                        <p:tgtEl>
                                          <p:spTgt spid="1048803">
                                            <p:txEl>
                                              <p:pRg st="1" end="1"/>
                                            </p:txEl>
                                          </p:spTgt>
                                        </p:tgtEl>
                                      </p:cBhvr>
                                      <p:to x="100000" y="100000"/>
                                    </p:animScale>
                                    <p:animScale>
                                      <p:cBhvr>
                                        <p:cTn id="83" dur="26">
                                          <p:stCondLst>
                                            <p:cond delay="1642"/>
                                          </p:stCondLst>
                                        </p:cTn>
                                        <p:tgtEl>
                                          <p:spTgt spid="1048803">
                                            <p:txEl>
                                              <p:pRg st="1" end="1"/>
                                            </p:txEl>
                                          </p:spTgt>
                                        </p:tgtEl>
                                      </p:cBhvr>
                                      <p:to x="100000" y="90000"/>
                                    </p:animScale>
                                    <p:animScale>
                                      <p:cBhvr>
                                        <p:cTn id="84" dur="166" decel="50000">
                                          <p:stCondLst>
                                            <p:cond delay="1668"/>
                                          </p:stCondLst>
                                        </p:cTn>
                                        <p:tgtEl>
                                          <p:spTgt spid="1048803">
                                            <p:txEl>
                                              <p:pRg st="1" end="1"/>
                                            </p:txEl>
                                          </p:spTgt>
                                        </p:tgtEl>
                                      </p:cBhvr>
                                      <p:to x="100000" y="100000"/>
                                    </p:animScale>
                                    <p:animScale>
                                      <p:cBhvr>
                                        <p:cTn id="85" dur="26">
                                          <p:stCondLst>
                                            <p:cond delay="1808"/>
                                          </p:stCondLst>
                                        </p:cTn>
                                        <p:tgtEl>
                                          <p:spTgt spid="1048803">
                                            <p:txEl>
                                              <p:pRg st="1" end="1"/>
                                            </p:txEl>
                                          </p:spTgt>
                                        </p:tgtEl>
                                      </p:cBhvr>
                                      <p:to x="100000" y="95000"/>
                                    </p:animScale>
                                    <p:animScale>
                                      <p:cBhvr>
                                        <p:cTn id="86" dur="166" decel="50000">
                                          <p:stCondLst>
                                            <p:cond delay="1834"/>
                                          </p:stCondLst>
                                        </p:cTn>
                                        <p:tgtEl>
                                          <p:spTgt spid="1048803">
                                            <p:txEl>
                                              <p:pRg st="1" end="1"/>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1048803">
                                            <p:txEl>
                                              <p:pRg st="2" end="2"/>
                                            </p:txEl>
                                          </p:spTgt>
                                        </p:tgtEl>
                                        <p:attrNameLst>
                                          <p:attrName>style.visibility</p:attrName>
                                        </p:attrNameLst>
                                      </p:cBhvr>
                                      <p:to>
                                        <p:strVal val="visible"/>
                                      </p:to>
                                    </p:set>
                                    <p:animEffect transition="in" filter="wipe(down)">
                                      <p:cBhvr>
                                        <p:cTn id="89" dur="580">
                                          <p:stCondLst>
                                            <p:cond delay="0"/>
                                          </p:stCondLst>
                                        </p:cTn>
                                        <p:tgtEl>
                                          <p:spTgt spid="1048803">
                                            <p:txEl>
                                              <p:pRg st="2" end="2"/>
                                            </p:txEl>
                                          </p:spTgt>
                                        </p:tgtEl>
                                      </p:cBhvr>
                                    </p:animEffect>
                                    <p:anim calcmode="lin" valueType="num">
                                      <p:cBhvr>
                                        <p:cTn id="90" dur="1822" tmFilter="0,0; 0.14,0.36; 0.43,0.73; 0.71,0.91; 1.0,1.0">
                                          <p:stCondLst>
                                            <p:cond delay="0"/>
                                          </p:stCondLst>
                                        </p:cTn>
                                        <p:tgtEl>
                                          <p:spTgt spid="1048803">
                                            <p:txEl>
                                              <p:pRg st="2" end="2"/>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048803">
                                            <p:txEl>
                                              <p:pRg st="2" end="2"/>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048803">
                                            <p:txEl>
                                              <p:pRg st="2" end="2"/>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048803">
                                            <p:txEl>
                                              <p:pRg st="2" end="2"/>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048803">
                                            <p:txEl>
                                              <p:pRg st="2" end="2"/>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1048803">
                                            <p:txEl>
                                              <p:pRg st="2" end="2"/>
                                            </p:txEl>
                                          </p:spTgt>
                                        </p:tgtEl>
                                      </p:cBhvr>
                                      <p:to x="100000" y="60000"/>
                                    </p:animScale>
                                    <p:animScale>
                                      <p:cBhvr>
                                        <p:cTn id="96" dur="166" decel="50000">
                                          <p:stCondLst>
                                            <p:cond delay="676"/>
                                          </p:stCondLst>
                                        </p:cTn>
                                        <p:tgtEl>
                                          <p:spTgt spid="1048803">
                                            <p:txEl>
                                              <p:pRg st="2" end="2"/>
                                            </p:txEl>
                                          </p:spTgt>
                                        </p:tgtEl>
                                      </p:cBhvr>
                                      <p:to x="100000" y="100000"/>
                                    </p:animScale>
                                    <p:animScale>
                                      <p:cBhvr>
                                        <p:cTn id="97" dur="26">
                                          <p:stCondLst>
                                            <p:cond delay="1312"/>
                                          </p:stCondLst>
                                        </p:cTn>
                                        <p:tgtEl>
                                          <p:spTgt spid="1048803">
                                            <p:txEl>
                                              <p:pRg st="2" end="2"/>
                                            </p:txEl>
                                          </p:spTgt>
                                        </p:tgtEl>
                                      </p:cBhvr>
                                      <p:to x="100000" y="80000"/>
                                    </p:animScale>
                                    <p:animScale>
                                      <p:cBhvr>
                                        <p:cTn id="98" dur="166" decel="50000">
                                          <p:stCondLst>
                                            <p:cond delay="1338"/>
                                          </p:stCondLst>
                                        </p:cTn>
                                        <p:tgtEl>
                                          <p:spTgt spid="1048803">
                                            <p:txEl>
                                              <p:pRg st="2" end="2"/>
                                            </p:txEl>
                                          </p:spTgt>
                                        </p:tgtEl>
                                      </p:cBhvr>
                                      <p:to x="100000" y="100000"/>
                                    </p:animScale>
                                    <p:animScale>
                                      <p:cBhvr>
                                        <p:cTn id="99" dur="26">
                                          <p:stCondLst>
                                            <p:cond delay="1642"/>
                                          </p:stCondLst>
                                        </p:cTn>
                                        <p:tgtEl>
                                          <p:spTgt spid="1048803">
                                            <p:txEl>
                                              <p:pRg st="2" end="2"/>
                                            </p:txEl>
                                          </p:spTgt>
                                        </p:tgtEl>
                                      </p:cBhvr>
                                      <p:to x="100000" y="90000"/>
                                    </p:animScale>
                                    <p:animScale>
                                      <p:cBhvr>
                                        <p:cTn id="100" dur="166" decel="50000">
                                          <p:stCondLst>
                                            <p:cond delay="1668"/>
                                          </p:stCondLst>
                                        </p:cTn>
                                        <p:tgtEl>
                                          <p:spTgt spid="1048803">
                                            <p:txEl>
                                              <p:pRg st="2" end="2"/>
                                            </p:txEl>
                                          </p:spTgt>
                                        </p:tgtEl>
                                      </p:cBhvr>
                                      <p:to x="100000" y="100000"/>
                                    </p:animScale>
                                    <p:animScale>
                                      <p:cBhvr>
                                        <p:cTn id="101" dur="26">
                                          <p:stCondLst>
                                            <p:cond delay="1808"/>
                                          </p:stCondLst>
                                        </p:cTn>
                                        <p:tgtEl>
                                          <p:spTgt spid="1048803">
                                            <p:txEl>
                                              <p:pRg st="2" end="2"/>
                                            </p:txEl>
                                          </p:spTgt>
                                        </p:tgtEl>
                                      </p:cBhvr>
                                      <p:to x="100000" y="95000"/>
                                    </p:animScale>
                                    <p:animScale>
                                      <p:cBhvr>
                                        <p:cTn id="102" dur="166" decel="50000">
                                          <p:stCondLst>
                                            <p:cond delay="1834"/>
                                          </p:stCondLst>
                                        </p:cTn>
                                        <p:tgtEl>
                                          <p:spTgt spid="104880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4" name="Title 1"/>
          <p:cNvSpPr>
            <a:spLocks noGrp="1"/>
          </p:cNvSpPr>
          <p:nvPr>
            <p:ph type="title"/>
          </p:nvPr>
        </p:nvSpPr>
        <p:spPr>
          <a:xfrm>
            <a:off x="0" y="0"/>
            <a:ext cx="9144000" cy="762000"/>
          </a:xfrm>
        </p:spPr>
        <p:txBody>
          <a:bodyPr>
            <a:normAutofit fontScale="90000"/>
          </a:bodyPr>
          <a:lstStyle/>
          <a:p>
            <a:r>
              <a:rPr lang="en-US" sz="2800" b="1" dirty="0" smtClean="0">
                <a:solidFill>
                  <a:schemeClr val="tx1"/>
                </a:solidFill>
              </a:rPr>
              <a:t>The spatial and temporal different b/n adaptation and mitigation? </a:t>
            </a:r>
            <a:endParaRPr lang="en-US" sz="2800" b="1" dirty="0">
              <a:solidFill>
                <a:schemeClr val="tx1"/>
              </a:solidFill>
            </a:endParaRPr>
          </a:p>
        </p:txBody>
      </p:sp>
      <p:pic>
        <p:nvPicPr>
          <p:cNvPr id="2097175" name="Picture 2"/>
          <p:cNvPicPr>
            <a:picLocks noGrp="1" noChangeAspect="1" noChangeArrowheads="1"/>
          </p:cNvPicPr>
          <p:nvPr>
            <p:ph sz="quarter" idx="1"/>
          </p:nvPr>
        </p:nvPicPr>
        <p:blipFill>
          <a:blip r:embed="rId2"/>
          <a:srcRect/>
          <a:stretch>
            <a:fillRect/>
          </a:stretch>
        </p:blipFill>
        <p:spPr bwMode="auto">
          <a:xfrm>
            <a:off x="0" y="762000"/>
            <a:ext cx="9144000" cy="586739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a:xfrm>
            <a:off x="0" y="0"/>
            <a:ext cx="9144000" cy="762000"/>
          </a:xfrm>
        </p:spPr>
        <p:style>
          <a:lnRef idx="1">
            <a:schemeClr val="accent2"/>
          </a:lnRef>
          <a:fillRef idx="1002">
            <a:schemeClr val="lt2"/>
          </a:fillRef>
          <a:effectRef idx="1">
            <a:schemeClr val="accent2"/>
          </a:effectRef>
          <a:fontRef idx="minor">
            <a:schemeClr val="dk1"/>
          </a:fontRef>
        </p:style>
        <p:txBody>
          <a:bodyPr>
            <a:normAutofit/>
          </a:bodyPr>
          <a:lstStyle/>
          <a:p>
            <a:r>
              <a:rPr lang="en-US" b="1" dirty="0" smtClean="0">
                <a:latin typeface="Times New Roman" pitchFamily="18" charset="0"/>
                <a:cs typeface="Times New Roman" pitchFamily="18" charset="0"/>
              </a:rPr>
              <a:t>Over View …</a:t>
            </a:r>
            <a:endParaRPr lang="en-US" dirty="0"/>
          </a:p>
        </p:txBody>
      </p:sp>
      <p:sp>
        <p:nvSpPr>
          <p:cNvPr id="1048631" name="Content Placeholder 2"/>
          <p:cNvSpPr>
            <a:spLocks noGrp="1"/>
          </p:cNvSpPr>
          <p:nvPr>
            <p:ph sz="quarter" idx="1"/>
          </p:nvPr>
        </p:nvSpPr>
        <p:spPr>
          <a:xfrm>
            <a:off x="0" y="762000"/>
            <a:ext cx="9144000" cy="6096000"/>
          </a:xfrm>
        </p:spPr>
        <p:style>
          <a:lnRef idx="1">
            <a:schemeClr val="accent1"/>
          </a:lnRef>
          <a:fillRef idx="2">
            <a:schemeClr val="accent1"/>
          </a:fillRef>
          <a:effectRef idx="1">
            <a:schemeClr val="accent1"/>
          </a:effectRef>
          <a:fontRef idx="minor">
            <a:schemeClr val="dk1"/>
          </a:fontRef>
        </p:style>
        <p:txBody>
          <a:bodyPr>
            <a:noAutofit/>
          </a:bodyPr>
          <a:lstStyle/>
          <a:p>
            <a:pPr>
              <a:buNone/>
            </a:pPr>
            <a:r>
              <a:rPr lang="en-US" sz="3600" b="1" dirty="0" smtClean="0">
                <a:latin typeface="Times New Roman" pitchFamily="18" charset="0"/>
                <a:cs typeface="Times New Roman" pitchFamily="18" charset="0"/>
              </a:rPr>
              <a:t> </a:t>
            </a:r>
          </a:p>
          <a:p>
            <a:r>
              <a:rPr lang="en-US" sz="3200" dirty="0" smtClean="0">
                <a:latin typeface="Times New Roman" pitchFamily="18" charset="0"/>
                <a:cs typeface="Times New Roman" pitchFamily="18" charset="0"/>
              </a:rPr>
              <a:t>The IPCC </a:t>
            </a:r>
          </a:p>
          <a:p>
            <a:pPr lvl="1"/>
            <a:r>
              <a:rPr lang="en-US" sz="3200" dirty="0" smtClean="0">
                <a:latin typeface="Times New Roman" pitchFamily="18" charset="0"/>
                <a:cs typeface="Times New Roman" pitchFamily="18" charset="0"/>
              </a:rPr>
              <a:t>Has more than 2000 scientist  and experts </a:t>
            </a:r>
          </a:p>
          <a:p>
            <a:pPr lvl="1"/>
            <a:r>
              <a:rPr lang="en-US" sz="3200" dirty="0" smtClean="0">
                <a:latin typeface="Times New Roman" pitchFamily="18" charset="0"/>
                <a:cs typeface="Times New Roman" pitchFamily="18" charset="0"/>
              </a:rPr>
              <a:t>assesses the best scientific literature</a:t>
            </a:r>
          </a:p>
          <a:p>
            <a:pPr lvl="1"/>
            <a:r>
              <a:rPr lang="en-US" sz="3200" dirty="0" smtClean="0">
                <a:latin typeface="Times New Roman" pitchFamily="18" charset="0"/>
                <a:cs typeface="Times New Roman" pitchFamily="18" charset="0"/>
              </a:rPr>
              <a:t>identifying the key climate uncertainties</a:t>
            </a:r>
          </a:p>
          <a:p>
            <a:pPr lvl="1"/>
            <a:r>
              <a:rPr lang="en-US" sz="3200" dirty="0" smtClean="0">
                <a:latin typeface="Times New Roman" pitchFamily="18" charset="0"/>
                <a:cs typeface="Times New Roman" pitchFamily="18" charset="0"/>
              </a:rPr>
              <a:t>stimulating and coordinating targeted research  to climate change </a:t>
            </a:r>
          </a:p>
          <a:p>
            <a:pPr lvl="2"/>
            <a:r>
              <a:rPr lang="en-US" sz="3200" dirty="0" smtClean="0">
                <a:solidFill>
                  <a:srgbClr val="0000CC"/>
                </a:solidFill>
                <a:latin typeface="Times New Roman" pitchFamily="18" charset="0"/>
                <a:cs typeface="Times New Roman" pitchFamily="18" charset="0"/>
              </a:rPr>
              <a:t>Based on these scientific literature  the IPCCC create a report about climate change </a:t>
            </a:r>
            <a:endParaRPr lang="en-US" sz="3200" dirty="0" smtClean="0">
              <a:latin typeface="Times New Roman" pitchFamily="18" charset="0"/>
              <a:cs typeface="Times New Roman" pitchFamily="18" charset="0"/>
            </a:endParaRPr>
          </a:p>
          <a:p>
            <a:pPr lvl="1"/>
            <a:r>
              <a:rPr lang="en-US" sz="3600" dirty="0" smtClean="0">
                <a:solidFill>
                  <a:srgbClr val="0000CC"/>
                </a:solidFill>
                <a:latin typeface="Times New Roman" pitchFamily="18" charset="0"/>
                <a:cs typeface="Times New Roman" pitchFamily="18" charset="0"/>
              </a:rPr>
              <a:t>This is to answer important climate change questions</a:t>
            </a:r>
          </a:p>
          <a:p>
            <a:endParaRPr lang="en-US" sz="28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5" name="Title 1"/>
          <p:cNvSpPr>
            <a:spLocks noGrp="1"/>
          </p:cNvSpPr>
          <p:nvPr>
            <p:ph type="title"/>
          </p:nvPr>
        </p:nvSpPr>
        <p:spPr>
          <a:xfrm>
            <a:off x="0" y="0"/>
            <a:ext cx="9144000" cy="990600"/>
          </a:xfrm>
        </p:spPr>
        <p:style>
          <a:lnRef idx="0">
            <a:scrgbClr r="0" g="0" b="0"/>
          </a:lnRef>
          <a:fillRef idx="1002">
            <a:schemeClr val="lt1"/>
          </a:fillRef>
          <a:effectRef idx="0">
            <a:scrgbClr r="0" g="0" b="0"/>
          </a:effectRef>
          <a:fontRef idx="major">
            <a:srgbClr val="000000"/>
          </a:fontRef>
        </p:style>
        <p:txBody>
          <a:bodyPr>
            <a:normAutofit/>
          </a:bodyPr>
          <a:lstStyle/>
          <a:p>
            <a:r>
              <a:rPr lang="en-US" b="1" dirty="0" smtClean="0">
                <a:solidFill>
                  <a:schemeClr val="tx1"/>
                </a:solidFill>
                <a:latin typeface="Times New Roman" pitchFamily="18" charset="0"/>
                <a:cs typeface="Times New Roman" pitchFamily="18" charset="0"/>
              </a:rPr>
              <a:t>Global Response to Climate Change </a:t>
            </a:r>
            <a:endParaRPr lang="en-US" b="1" dirty="0">
              <a:solidFill>
                <a:schemeClr val="tx1"/>
              </a:solidFill>
              <a:latin typeface="Times New Roman" pitchFamily="18" charset="0"/>
              <a:cs typeface="Times New Roman" pitchFamily="18" charset="0"/>
            </a:endParaRPr>
          </a:p>
        </p:txBody>
      </p:sp>
      <p:sp>
        <p:nvSpPr>
          <p:cNvPr id="1048806" name="Content Placeholder 2"/>
          <p:cNvSpPr>
            <a:spLocks noGrp="1"/>
          </p:cNvSpPr>
          <p:nvPr>
            <p:ph sz="quarter" idx="1"/>
          </p:nvPr>
        </p:nvSpPr>
        <p:spPr>
          <a:xfrm>
            <a:off x="0" y="1066800"/>
            <a:ext cx="8686800" cy="5562600"/>
          </a:xfrm>
        </p:spPr>
        <p:txBody>
          <a:bodyPr>
            <a:normAutofit fontScale="77500" lnSpcReduction="20000"/>
          </a:bodyPr>
          <a:lstStyle/>
          <a:p>
            <a:r>
              <a:rPr lang="en-US" sz="3800" b="1" dirty="0" smtClean="0">
                <a:solidFill>
                  <a:srgbClr val="002060"/>
                </a:solidFill>
              </a:rPr>
              <a:t>As economic grew: </a:t>
            </a:r>
          </a:p>
          <a:p>
            <a:pPr lvl="1"/>
            <a:r>
              <a:rPr lang="en-US" sz="3800" dirty="0" smtClean="0"/>
              <a:t>more fossil fuels were burnt,</a:t>
            </a:r>
          </a:p>
          <a:p>
            <a:pPr lvl="1"/>
            <a:r>
              <a:rPr lang="en-US" sz="3800" dirty="0" smtClean="0"/>
              <a:t>more forest areas were cleared for agriculture and</a:t>
            </a:r>
          </a:p>
          <a:p>
            <a:pPr lvl="1"/>
            <a:r>
              <a:rPr lang="en-US" sz="3800" dirty="0" smtClean="0"/>
              <a:t>more pollutants were produced</a:t>
            </a:r>
          </a:p>
          <a:p>
            <a:r>
              <a:rPr lang="en-US" sz="3800" dirty="0" smtClean="0">
                <a:solidFill>
                  <a:srgbClr val="002060"/>
                </a:solidFill>
              </a:rPr>
              <a:t>To reduce the impact of the above activities on the environment  20  years of efforts was made by</a:t>
            </a:r>
          </a:p>
          <a:p>
            <a:pPr lvl="1"/>
            <a:r>
              <a:rPr lang="en-US" sz="3800" dirty="0" smtClean="0"/>
              <a:t> scientist, </a:t>
            </a:r>
          </a:p>
          <a:p>
            <a:pPr lvl="1"/>
            <a:r>
              <a:rPr lang="en-US" sz="3800" dirty="0" smtClean="0"/>
              <a:t>NGOs, </a:t>
            </a:r>
          </a:p>
          <a:p>
            <a:pPr lvl="1"/>
            <a:r>
              <a:rPr lang="en-US" sz="3800" dirty="0" smtClean="0"/>
              <a:t>international organizations and </a:t>
            </a:r>
          </a:p>
          <a:p>
            <a:pPr lvl="1"/>
            <a:r>
              <a:rPr lang="en-US" sz="3800" dirty="0" smtClean="0"/>
              <a:t>several governments </a:t>
            </a:r>
          </a:p>
          <a:p>
            <a:r>
              <a:rPr lang="en-US" sz="3800" dirty="0" smtClean="0"/>
              <a:t>Those are generally to get the international community agree on a coordinated action to address climate change</a:t>
            </a:r>
          </a:p>
          <a:p>
            <a:endParaRPr lang="en-US" sz="2400" dirty="0" smtClean="0"/>
          </a:p>
          <a:p>
            <a:pPr>
              <a:buNone/>
            </a:pPr>
            <a:r>
              <a:rPr lang="en-US" sz="2400" dirty="0" smtClean="0"/>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806">
                                            <p:txEl>
                                              <p:pRg st="0" end="0"/>
                                            </p:txEl>
                                          </p:spTgt>
                                        </p:tgtEl>
                                        <p:attrNameLst>
                                          <p:attrName>style.visibility</p:attrName>
                                        </p:attrNameLst>
                                      </p:cBhvr>
                                      <p:to>
                                        <p:strVal val="visible"/>
                                      </p:to>
                                    </p:set>
                                    <p:anim calcmode="lin" valueType="num">
                                      <p:cBhvr additive="base">
                                        <p:cTn id="7" dur="500" fill="hold"/>
                                        <p:tgtEl>
                                          <p:spTgt spid="10488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80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806">
                                            <p:txEl>
                                              <p:pRg st="1" end="1"/>
                                            </p:txEl>
                                          </p:spTgt>
                                        </p:tgtEl>
                                        <p:attrNameLst>
                                          <p:attrName>style.visibility</p:attrName>
                                        </p:attrNameLst>
                                      </p:cBhvr>
                                      <p:to>
                                        <p:strVal val="visible"/>
                                      </p:to>
                                    </p:set>
                                    <p:anim calcmode="lin" valueType="num">
                                      <p:cBhvr additive="base">
                                        <p:cTn id="11" dur="500" fill="hold"/>
                                        <p:tgtEl>
                                          <p:spTgt spid="104880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80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8806">
                                            <p:txEl>
                                              <p:pRg st="2" end="2"/>
                                            </p:txEl>
                                          </p:spTgt>
                                        </p:tgtEl>
                                        <p:attrNameLst>
                                          <p:attrName>style.visibility</p:attrName>
                                        </p:attrNameLst>
                                      </p:cBhvr>
                                      <p:to>
                                        <p:strVal val="visible"/>
                                      </p:to>
                                    </p:set>
                                    <p:anim calcmode="lin" valueType="num">
                                      <p:cBhvr additive="base">
                                        <p:cTn id="15" dur="500" fill="hold"/>
                                        <p:tgtEl>
                                          <p:spTgt spid="104880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80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48806">
                                            <p:txEl>
                                              <p:pRg st="3" end="3"/>
                                            </p:txEl>
                                          </p:spTgt>
                                        </p:tgtEl>
                                        <p:attrNameLst>
                                          <p:attrName>style.visibility</p:attrName>
                                        </p:attrNameLst>
                                      </p:cBhvr>
                                      <p:to>
                                        <p:strVal val="visible"/>
                                      </p:to>
                                    </p:set>
                                    <p:anim calcmode="lin" valueType="num">
                                      <p:cBhvr additive="base">
                                        <p:cTn id="19" dur="500" fill="hold"/>
                                        <p:tgtEl>
                                          <p:spTgt spid="10488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8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8806">
                                            <p:txEl>
                                              <p:pRg st="4" end="4"/>
                                            </p:txEl>
                                          </p:spTgt>
                                        </p:tgtEl>
                                        <p:attrNameLst>
                                          <p:attrName>style.visibility</p:attrName>
                                        </p:attrNameLst>
                                      </p:cBhvr>
                                      <p:to>
                                        <p:strVal val="visible"/>
                                      </p:to>
                                    </p:set>
                                    <p:anim calcmode="lin" valueType="num">
                                      <p:cBhvr additive="base">
                                        <p:cTn id="25" dur="500" fill="hold"/>
                                        <p:tgtEl>
                                          <p:spTgt spid="104880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880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48806">
                                            <p:txEl>
                                              <p:pRg st="5" end="5"/>
                                            </p:txEl>
                                          </p:spTgt>
                                        </p:tgtEl>
                                        <p:attrNameLst>
                                          <p:attrName>style.visibility</p:attrName>
                                        </p:attrNameLst>
                                      </p:cBhvr>
                                      <p:to>
                                        <p:strVal val="visible"/>
                                      </p:to>
                                    </p:set>
                                    <p:anim calcmode="lin" valueType="num">
                                      <p:cBhvr additive="base">
                                        <p:cTn id="29" dur="500" fill="hold"/>
                                        <p:tgtEl>
                                          <p:spTgt spid="104880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4880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48806">
                                            <p:txEl>
                                              <p:pRg st="6" end="6"/>
                                            </p:txEl>
                                          </p:spTgt>
                                        </p:tgtEl>
                                        <p:attrNameLst>
                                          <p:attrName>style.visibility</p:attrName>
                                        </p:attrNameLst>
                                      </p:cBhvr>
                                      <p:to>
                                        <p:strVal val="visible"/>
                                      </p:to>
                                    </p:set>
                                    <p:anim calcmode="lin" valueType="num">
                                      <p:cBhvr additive="base">
                                        <p:cTn id="33" dur="500" fill="hold"/>
                                        <p:tgtEl>
                                          <p:spTgt spid="104880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48806">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48806">
                                            <p:txEl>
                                              <p:pRg st="7" end="7"/>
                                            </p:txEl>
                                          </p:spTgt>
                                        </p:tgtEl>
                                        <p:attrNameLst>
                                          <p:attrName>style.visibility</p:attrName>
                                        </p:attrNameLst>
                                      </p:cBhvr>
                                      <p:to>
                                        <p:strVal val="visible"/>
                                      </p:to>
                                    </p:set>
                                    <p:anim calcmode="lin" valueType="num">
                                      <p:cBhvr additive="base">
                                        <p:cTn id="37" dur="500" fill="hold"/>
                                        <p:tgtEl>
                                          <p:spTgt spid="1048806">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8806">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48806">
                                            <p:txEl>
                                              <p:pRg st="8" end="8"/>
                                            </p:txEl>
                                          </p:spTgt>
                                        </p:tgtEl>
                                        <p:attrNameLst>
                                          <p:attrName>style.visibility</p:attrName>
                                        </p:attrNameLst>
                                      </p:cBhvr>
                                      <p:to>
                                        <p:strVal val="visible"/>
                                      </p:to>
                                    </p:set>
                                    <p:anim calcmode="lin" valueType="num">
                                      <p:cBhvr additive="base">
                                        <p:cTn id="41" dur="500" fill="hold"/>
                                        <p:tgtEl>
                                          <p:spTgt spid="104880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4880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48806">
                                            <p:txEl>
                                              <p:pRg st="9" end="9"/>
                                            </p:txEl>
                                          </p:spTgt>
                                        </p:tgtEl>
                                        <p:attrNameLst>
                                          <p:attrName>style.visibility</p:attrName>
                                        </p:attrNameLst>
                                      </p:cBhvr>
                                      <p:to>
                                        <p:strVal val="visible"/>
                                      </p:to>
                                    </p:set>
                                    <p:anim calcmode="lin" valueType="num">
                                      <p:cBhvr additive="base">
                                        <p:cTn id="47" dur="500" fill="hold"/>
                                        <p:tgtEl>
                                          <p:spTgt spid="1048806">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48806">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7" name="Title 1"/>
          <p:cNvSpPr>
            <a:spLocks noGrp="1"/>
          </p:cNvSpPr>
          <p:nvPr>
            <p:ph type="title"/>
          </p:nvPr>
        </p:nvSpPr>
        <p:spPr>
          <a:xfrm>
            <a:off x="0" y="0"/>
            <a:ext cx="9144000" cy="990600"/>
          </a:xfrm>
        </p:spPr>
        <p:style>
          <a:lnRef idx="0">
            <a:scrgbClr r="0" g="0" b="0"/>
          </a:lnRef>
          <a:fillRef idx="1002">
            <a:schemeClr val="lt1"/>
          </a:fillRef>
          <a:effectRef idx="0">
            <a:scrgbClr r="0" g="0" b="0"/>
          </a:effectRef>
          <a:fontRef idx="major">
            <a:srgbClr val="000000"/>
          </a:fontRef>
        </p:style>
        <p:txBody>
          <a:bodyPr>
            <a:normAutofit/>
          </a:bodyPr>
          <a:lstStyle/>
          <a:p>
            <a:r>
              <a:rPr lang="en-US" b="1" dirty="0" smtClean="0">
                <a:solidFill>
                  <a:srgbClr val="002060"/>
                </a:solidFill>
                <a:latin typeface="Times New Roman" pitchFamily="18" charset="0"/>
                <a:cs typeface="Times New Roman" pitchFamily="18" charset="0"/>
              </a:rPr>
              <a:t>Stockholm Conference </a:t>
            </a:r>
            <a:endParaRPr lang="en-US" b="1" dirty="0">
              <a:solidFill>
                <a:srgbClr val="002060"/>
              </a:solidFill>
              <a:latin typeface="Times New Roman" pitchFamily="18" charset="0"/>
              <a:cs typeface="Times New Roman" pitchFamily="18" charset="0"/>
            </a:endParaRPr>
          </a:p>
        </p:txBody>
      </p:sp>
      <p:sp>
        <p:nvSpPr>
          <p:cNvPr id="1048808" name="Content Placeholder 2"/>
          <p:cNvSpPr>
            <a:spLocks noGrp="1"/>
          </p:cNvSpPr>
          <p:nvPr>
            <p:ph sz="quarter" idx="1"/>
          </p:nvPr>
        </p:nvSpPr>
        <p:spPr>
          <a:xfrm>
            <a:off x="0" y="1371600"/>
            <a:ext cx="8915400" cy="5486400"/>
          </a:xfrm>
        </p:spPr>
        <p:txBody>
          <a:bodyPr>
            <a:normAutofit/>
          </a:bodyPr>
          <a:lstStyle/>
          <a:p>
            <a:r>
              <a:rPr lang="en-US" sz="3200" dirty="0" smtClean="0"/>
              <a:t>The Stockholm Conference  is generally regard as </a:t>
            </a:r>
            <a:r>
              <a:rPr lang="en-US" sz="3200" dirty="0" smtClean="0">
                <a:solidFill>
                  <a:srgbClr val="002060"/>
                </a:solidFill>
              </a:rPr>
              <a:t>the starting point for international effort on </a:t>
            </a:r>
            <a:r>
              <a:rPr lang="en-US" sz="3200" dirty="0" smtClean="0">
                <a:solidFill>
                  <a:srgbClr val="FF0000"/>
                </a:solidFill>
              </a:rPr>
              <a:t>climate variation and climate change. </a:t>
            </a:r>
          </a:p>
          <a:p>
            <a:pPr lvl="1"/>
            <a:r>
              <a:rPr lang="en-US" sz="3200" dirty="0" smtClean="0"/>
              <a:t>This is a meeting of the </a:t>
            </a:r>
            <a:r>
              <a:rPr lang="en-US" sz="3200" dirty="0" smtClean="0">
                <a:solidFill>
                  <a:srgbClr val="002060"/>
                </a:solidFill>
              </a:rPr>
              <a:t>international community </a:t>
            </a:r>
            <a:r>
              <a:rPr lang="en-US" sz="3200" dirty="0" smtClean="0"/>
              <a:t>that was convened in Stockholm, Sweden in1972 with view to </a:t>
            </a:r>
            <a:r>
              <a:rPr lang="en-US" sz="3200" dirty="0" smtClean="0">
                <a:solidFill>
                  <a:srgbClr val="FF0000"/>
                </a:solidFill>
              </a:rPr>
              <a:t>resolving the alarming environmental issue of the time. </a:t>
            </a:r>
          </a:p>
          <a:p>
            <a:pPr lvl="1"/>
            <a:r>
              <a:rPr lang="en-US" sz="3200" dirty="0" smtClean="0"/>
              <a:t>In1979, the </a:t>
            </a:r>
            <a:r>
              <a:rPr lang="en-US" sz="3200" dirty="0" smtClean="0">
                <a:solidFill>
                  <a:srgbClr val="002060"/>
                </a:solidFill>
              </a:rPr>
              <a:t>first world climate conference </a:t>
            </a:r>
            <a:r>
              <a:rPr lang="en-US" sz="3200" dirty="0" smtClean="0"/>
              <a:t>in </a:t>
            </a:r>
            <a:r>
              <a:rPr lang="en-US" sz="3200" dirty="0" smtClean="0">
                <a:solidFill>
                  <a:srgbClr val="FF0000"/>
                </a:solidFill>
              </a:rPr>
              <a:t>Geneva</a:t>
            </a:r>
            <a:r>
              <a:rPr lang="en-US" sz="3200" dirty="0" smtClean="0"/>
              <a:t> expressed  </a:t>
            </a:r>
            <a:r>
              <a:rPr lang="en-US" sz="3200" dirty="0" smtClean="0">
                <a:solidFill>
                  <a:srgbClr val="FF0000"/>
                </a:solidFill>
              </a:rPr>
              <a:t>concern about the atmospheric commons  </a:t>
            </a:r>
            <a:r>
              <a:rPr lang="en-US" sz="32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808">
                                            <p:txEl>
                                              <p:pRg st="1" end="1"/>
                                            </p:txEl>
                                          </p:spTgt>
                                        </p:tgtEl>
                                        <p:attrNameLst>
                                          <p:attrName>style.visibility</p:attrName>
                                        </p:attrNameLst>
                                      </p:cBhvr>
                                      <p:to>
                                        <p:strVal val="visible"/>
                                      </p:to>
                                    </p:set>
                                    <p:anim calcmode="lin" valueType="num">
                                      <p:cBhvr additive="base">
                                        <p:cTn id="7" dur="500" fill="hold"/>
                                        <p:tgtEl>
                                          <p:spTgt spid="10488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80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808">
                                            <p:txEl>
                                              <p:pRg st="2" end="2"/>
                                            </p:txEl>
                                          </p:spTgt>
                                        </p:tgtEl>
                                        <p:attrNameLst>
                                          <p:attrName>style.visibility</p:attrName>
                                        </p:attrNameLst>
                                      </p:cBhvr>
                                      <p:to>
                                        <p:strVal val="visible"/>
                                      </p:to>
                                    </p:set>
                                    <p:anim calcmode="lin" valueType="num">
                                      <p:cBhvr additive="base">
                                        <p:cTn id="11" dur="500" fill="hold"/>
                                        <p:tgtEl>
                                          <p:spTgt spid="104880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80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Title 1"/>
          <p:cNvSpPr>
            <a:spLocks noGrp="1"/>
          </p:cNvSpPr>
          <p:nvPr>
            <p:ph type="title"/>
          </p:nvPr>
        </p:nvSpPr>
        <p:spPr>
          <a:xfrm>
            <a:off x="0" y="0"/>
            <a:ext cx="9144000" cy="990600"/>
          </a:xfrm>
        </p:spPr>
        <p:style>
          <a:lnRef idx="0">
            <a:scrgbClr r="0" g="0" b="0"/>
          </a:lnRef>
          <a:fillRef idx="1002">
            <a:schemeClr val="lt1"/>
          </a:fillRef>
          <a:effectRef idx="0">
            <a:scrgbClr r="0" g="0" b="0"/>
          </a:effectRef>
          <a:fontRef idx="major">
            <a:srgbClr val="000000"/>
          </a:fontRef>
        </p:style>
        <p:txBody>
          <a:bodyPr/>
          <a:lstStyle/>
          <a:p>
            <a:r>
              <a:rPr lang="en-US" b="1" dirty="0" smtClean="0">
                <a:solidFill>
                  <a:srgbClr val="002060"/>
                </a:solidFill>
                <a:latin typeface="Times New Roman" pitchFamily="18" charset="0"/>
                <a:cs typeface="Times New Roman" pitchFamily="18" charset="0"/>
              </a:rPr>
              <a:t>Stockholm Conference cot… </a:t>
            </a:r>
            <a:endParaRPr lang="en-US" dirty="0"/>
          </a:p>
        </p:txBody>
      </p:sp>
      <p:sp>
        <p:nvSpPr>
          <p:cNvPr id="1048810" name="Content Placeholder 2"/>
          <p:cNvSpPr>
            <a:spLocks noGrp="1"/>
          </p:cNvSpPr>
          <p:nvPr>
            <p:ph sz="quarter" idx="1"/>
          </p:nvPr>
        </p:nvSpPr>
        <p:spPr>
          <a:xfrm>
            <a:off x="0" y="914400"/>
            <a:ext cx="9144000" cy="5943600"/>
          </a:xfrm>
        </p:spPr>
        <p:txBody>
          <a:bodyPr>
            <a:normAutofit/>
          </a:bodyPr>
          <a:lstStyle/>
          <a:p>
            <a:pPr>
              <a:lnSpc>
                <a:spcPct val="200000"/>
              </a:lnSpc>
            </a:pPr>
            <a:r>
              <a:rPr lang="en-US" sz="2800" dirty="0" smtClean="0">
                <a:latin typeface="Times New Roman" pitchFamily="18" charset="0"/>
                <a:cs typeface="Times New Roman" pitchFamily="18" charset="0"/>
              </a:rPr>
              <a:t>Even though, this event reportedly attended primarily  by </a:t>
            </a:r>
            <a:r>
              <a:rPr lang="en-US" sz="2800" dirty="0" smtClean="0">
                <a:solidFill>
                  <a:srgbClr val="FF0000"/>
                </a:solidFill>
                <a:latin typeface="Times New Roman" pitchFamily="18" charset="0"/>
                <a:cs typeface="Times New Roman" pitchFamily="18" charset="0"/>
              </a:rPr>
              <a:t>scientist</a:t>
            </a:r>
            <a:r>
              <a:rPr lang="en-US" sz="2800" dirty="0" smtClean="0">
                <a:latin typeface="Times New Roman" pitchFamily="18" charset="0"/>
                <a:cs typeface="Times New Roman" pitchFamily="18" charset="0"/>
              </a:rPr>
              <a:t> </a:t>
            </a:r>
            <a:r>
              <a:rPr lang="en-US" sz="2800" dirty="0" smtClean="0">
                <a:solidFill>
                  <a:srgbClr val="C00000"/>
                </a:solidFill>
                <a:latin typeface="Times New Roman" pitchFamily="18" charset="0"/>
                <a:cs typeface="Times New Roman" pitchFamily="18" charset="0"/>
              </a:rPr>
              <a:t>it received a little attention by policy-makers </a:t>
            </a:r>
          </a:p>
          <a:p>
            <a:pPr>
              <a:lnSpc>
                <a:spcPct val="200000"/>
              </a:lnSpc>
            </a:pPr>
            <a:r>
              <a:rPr lang="en-US" sz="2800" dirty="0" smtClean="0">
                <a:latin typeface="Times New Roman" pitchFamily="18" charset="0"/>
                <a:cs typeface="Times New Roman" pitchFamily="18" charset="0"/>
              </a:rPr>
              <a:t>In the </a:t>
            </a:r>
            <a:r>
              <a:rPr lang="en-US" sz="2800" dirty="0" smtClean="0">
                <a:solidFill>
                  <a:srgbClr val="C00000"/>
                </a:solidFill>
                <a:latin typeface="Times New Roman" pitchFamily="18" charset="0"/>
                <a:cs typeface="Times New Roman" pitchFamily="18" charset="0"/>
              </a:rPr>
              <a:t>1980</a:t>
            </a:r>
            <a:r>
              <a:rPr lang="en-US" sz="2800" dirty="0" smtClean="0">
                <a:latin typeface="Times New Roman" pitchFamily="18" charset="0"/>
                <a:cs typeface="Times New Roman" pitchFamily="18" charset="0"/>
              </a:rPr>
              <a:t> a serious of conference and workshop were held in </a:t>
            </a:r>
            <a:r>
              <a:rPr lang="en-US" sz="2800" dirty="0" smtClean="0">
                <a:solidFill>
                  <a:srgbClr val="C00000"/>
                </a:solidFill>
                <a:latin typeface="Times New Roman" pitchFamily="18" charset="0"/>
                <a:cs typeface="Times New Roman" pitchFamily="18" charset="0"/>
              </a:rPr>
              <a:t>Villach</a:t>
            </a:r>
            <a:r>
              <a:rPr lang="en-US" sz="2800" dirty="0" smtClean="0">
                <a:latin typeface="Times New Roman" pitchFamily="18" charset="0"/>
                <a:cs typeface="Times New Roman" pitchFamily="18" charset="0"/>
              </a:rPr>
              <a:t> , Austria, where scenarios for </a:t>
            </a:r>
            <a:r>
              <a:rPr lang="en-US" sz="2800" b="1" dirty="0" smtClean="0">
                <a:solidFill>
                  <a:srgbClr val="002060"/>
                </a:solidFill>
                <a:latin typeface="Times New Roman" pitchFamily="18" charset="0"/>
                <a:cs typeface="Times New Roman" pitchFamily="18" charset="0"/>
              </a:rPr>
              <a:t>future emission </a:t>
            </a:r>
            <a:r>
              <a:rPr lang="en-US" sz="2800" dirty="0" smtClean="0">
                <a:latin typeface="Times New Roman" pitchFamily="18" charset="0"/>
                <a:cs typeface="Times New Roman" pitchFamily="18" charset="0"/>
              </a:rPr>
              <a:t>of all the  significant greenhouse gas were considered </a:t>
            </a:r>
          </a:p>
          <a:p>
            <a:endParaRPr lang="en-US" sz="3600" dirty="0">
              <a:latin typeface="Times New Roman" pitchFamily="18" charset="0"/>
              <a:cs typeface="Times New Roman"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1" name="Title 1"/>
          <p:cNvSpPr>
            <a:spLocks noGrp="1"/>
          </p:cNvSpPr>
          <p:nvPr>
            <p:ph type="title"/>
          </p:nvPr>
        </p:nvSpPr>
        <p:spPr>
          <a:xfrm>
            <a:off x="0" y="0"/>
            <a:ext cx="9144000" cy="838200"/>
          </a:xfrm>
        </p:spPr>
        <p:style>
          <a:lnRef idx="0">
            <a:scrgbClr r="0" g="0" b="0"/>
          </a:lnRef>
          <a:fillRef idx="1002">
            <a:schemeClr val="lt1"/>
          </a:fillRef>
          <a:effectRef idx="0">
            <a:scrgbClr r="0" g="0" b="0"/>
          </a:effectRef>
          <a:fontRef idx="major">
            <a:srgbClr val="000000"/>
          </a:fontRef>
        </p:style>
        <p:txBody>
          <a:bodyPr/>
          <a:lstStyle/>
          <a:p>
            <a:r>
              <a:rPr lang="en-US" b="1" dirty="0" smtClean="0">
                <a:solidFill>
                  <a:schemeClr val="tx1"/>
                </a:solidFill>
                <a:latin typeface="Times New Roman" pitchFamily="18" charset="0"/>
                <a:cs typeface="Times New Roman" pitchFamily="18" charset="0"/>
              </a:rPr>
              <a:t>IPCC</a:t>
            </a:r>
            <a:r>
              <a:rPr lang="en-US" dirty="0" smtClean="0"/>
              <a:t> </a:t>
            </a:r>
            <a:endParaRPr lang="en-US" dirty="0"/>
          </a:p>
        </p:txBody>
      </p:sp>
      <p:sp>
        <p:nvSpPr>
          <p:cNvPr id="1048812" name="Content Placeholder 2"/>
          <p:cNvSpPr>
            <a:spLocks noGrp="1"/>
          </p:cNvSpPr>
          <p:nvPr>
            <p:ph sz="quarter" idx="1"/>
          </p:nvPr>
        </p:nvSpPr>
        <p:spPr>
          <a:xfrm>
            <a:off x="0" y="838200"/>
            <a:ext cx="9144000" cy="5867400"/>
          </a:xfrm>
        </p:spPr>
        <p:txBody>
          <a:bodyPr>
            <a:normAutofit fontScale="92500"/>
          </a:bodyPr>
          <a:lstStyle/>
          <a:p>
            <a:pPr>
              <a:lnSpc>
                <a:spcPct val="150000"/>
              </a:lnSpc>
            </a:pPr>
            <a:r>
              <a:rPr lang="en-US" sz="3200" dirty="0" smtClean="0"/>
              <a:t>In 1988 </a:t>
            </a:r>
            <a:r>
              <a:rPr lang="en-US" sz="3200" dirty="0" smtClean="0">
                <a:solidFill>
                  <a:srgbClr val="002060"/>
                </a:solidFill>
              </a:rPr>
              <a:t>IPCC</a:t>
            </a:r>
            <a:r>
              <a:rPr lang="en-US" sz="3200" dirty="0" smtClean="0"/>
              <a:t> which consists of </a:t>
            </a:r>
            <a:r>
              <a:rPr lang="en-US" sz="3200" dirty="0" smtClean="0">
                <a:solidFill>
                  <a:srgbClr val="FF0000"/>
                </a:solidFill>
              </a:rPr>
              <a:t>international</a:t>
            </a:r>
            <a:r>
              <a:rPr lang="en-US" sz="3200" dirty="0" smtClean="0"/>
              <a:t> </a:t>
            </a:r>
            <a:r>
              <a:rPr lang="en-US" sz="3200" dirty="0" smtClean="0">
                <a:solidFill>
                  <a:srgbClr val="FF0000"/>
                </a:solidFill>
              </a:rPr>
              <a:t>group</a:t>
            </a:r>
            <a:r>
              <a:rPr lang="en-US" sz="3200" dirty="0" smtClean="0"/>
              <a:t> of scientist to </a:t>
            </a:r>
            <a:r>
              <a:rPr lang="en-US" sz="3200" dirty="0" smtClean="0">
                <a:solidFill>
                  <a:srgbClr val="FF0000"/>
                </a:solidFill>
              </a:rPr>
              <a:t>record</a:t>
            </a:r>
            <a:r>
              <a:rPr lang="en-US" sz="3200" dirty="0" smtClean="0"/>
              <a:t> and </a:t>
            </a:r>
            <a:r>
              <a:rPr lang="en-US" sz="3200" dirty="0" smtClean="0">
                <a:solidFill>
                  <a:srgbClr val="FF0000"/>
                </a:solidFill>
              </a:rPr>
              <a:t>continuously</a:t>
            </a:r>
            <a:r>
              <a:rPr lang="en-US" sz="3200" dirty="0" smtClean="0"/>
              <a:t> </a:t>
            </a:r>
            <a:r>
              <a:rPr lang="en-US" sz="3200" dirty="0" smtClean="0">
                <a:solidFill>
                  <a:srgbClr val="FF0000"/>
                </a:solidFill>
              </a:rPr>
              <a:t>monitor</a:t>
            </a:r>
            <a:r>
              <a:rPr lang="en-US" sz="3200" dirty="0" smtClean="0"/>
              <a:t> the developmental change in the climate system has been established. </a:t>
            </a:r>
          </a:p>
          <a:p>
            <a:pPr>
              <a:lnSpc>
                <a:spcPct val="150000"/>
              </a:lnSpc>
            </a:pPr>
            <a:r>
              <a:rPr lang="en-US" sz="3200" dirty="0" smtClean="0"/>
              <a:t>The IPCC was established and sponsored by the: </a:t>
            </a:r>
          </a:p>
          <a:p>
            <a:pPr lvl="1">
              <a:lnSpc>
                <a:spcPct val="150000"/>
              </a:lnSpc>
            </a:pPr>
            <a:r>
              <a:rPr lang="en-US" sz="3200" dirty="0" smtClean="0">
                <a:solidFill>
                  <a:srgbClr val="002060"/>
                </a:solidFill>
              </a:rPr>
              <a:t>World Meteorological Organization (WMO) and </a:t>
            </a:r>
          </a:p>
          <a:p>
            <a:pPr lvl="1">
              <a:lnSpc>
                <a:spcPct val="150000"/>
              </a:lnSpc>
            </a:pPr>
            <a:r>
              <a:rPr lang="en-US" sz="3200" dirty="0" smtClean="0">
                <a:solidFill>
                  <a:srgbClr val="002060"/>
                </a:solidFill>
              </a:rPr>
              <a:t>the United Nation  Environmental Program (UNEP).</a:t>
            </a:r>
          </a:p>
          <a:p>
            <a:pPr>
              <a:lnSpc>
                <a:spcPct val="150000"/>
              </a:lnSpc>
            </a:pPr>
            <a:r>
              <a:rPr lang="en-US" sz="3200" dirty="0" smtClean="0"/>
              <a:t>The IPCC consist of over </a:t>
            </a:r>
            <a:r>
              <a:rPr lang="en-US" sz="3200" dirty="0" smtClean="0">
                <a:solidFill>
                  <a:srgbClr val="002060"/>
                </a:solidFill>
              </a:rPr>
              <a:t>2000</a:t>
            </a:r>
            <a:r>
              <a:rPr lang="en-US" sz="3200" dirty="0" smtClean="0"/>
              <a:t> scientist and technical experts.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812">
                                            <p:txEl>
                                              <p:pRg st="1" end="1"/>
                                            </p:txEl>
                                          </p:spTgt>
                                        </p:tgtEl>
                                        <p:attrNameLst>
                                          <p:attrName>style.visibility</p:attrName>
                                        </p:attrNameLst>
                                      </p:cBhvr>
                                      <p:to>
                                        <p:strVal val="visible"/>
                                      </p:to>
                                    </p:set>
                                    <p:anim calcmode="lin" valueType="num">
                                      <p:cBhvr additive="base">
                                        <p:cTn id="7" dur="500" fill="hold"/>
                                        <p:tgtEl>
                                          <p:spTgt spid="10488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81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812">
                                            <p:txEl>
                                              <p:pRg st="2" end="2"/>
                                            </p:txEl>
                                          </p:spTgt>
                                        </p:tgtEl>
                                        <p:attrNameLst>
                                          <p:attrName>style.visibility</p:attrName>
                                        </p:attrNameLst>
                                      </p:cBhvr>
                                      <p:to>
                                        <p:strVal val="visible"/>
                                      </p:to>
                                    </p:set>
                                    <p:anim calcmode="lin" valueType="num">
                                      <p:cBhvr additive="base">
                                        <p:cTn id="11" dur="500" fill="hold"/>
                                        <p:tgtEl>
                                          <p:spTgt spid="104881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81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8812">
                                            <p:txEl>
                                              <p:pRg st="3" end="3"/>
                                            </p:txEl>
                                          </p:spTgt>
                                        </p:tgtEl>
                                        <p:attrNameLst>
                                          <p:attrName>style.visibility</p:attrName>
                                        </p:attrNameLst>
                                      </p:cBhvr>
                                      <p:to>
                                        <p:strVal val="visible"/>
                                      </p:to>
                                    </p:set>
                                    <p:anim calcmode="lin" valueType="num">
                                      <p:cBhvr additive="base">
                                        <p:cTn id="15" dur="500" fill="hold"/>
                                        <p:tgtEl>
                                          <p:spTgt spid="104881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8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48812">
                                            <p:txEl>
                                              <p:pRg st="4" end="4"/>
                                            </p:txEl>
                                          </p:spTgt>
                                        </p:tgtEl>
                                        <p:attrNameLst>
                                          <p:attrName>style.visibility</p:attrName>
                                        </p:attrNameLst>
                                      </p:cBhvr>
                                      <p:to>
                                        <p:strVal val="visible"/>
                                      </p:to>
                                    </p:set>
                                    <p:anim calcmode="lin" valueType="num">
                                      <p:cBhvr additive="base">
                                        <p:cTn id="21" dur="500" fill="hold"/>
                                        <p:tgtEl>
                                          <p:spTgt spid="104881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4881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3" name="Title 1"/>
          <p:cNvSpPr>
            <a:spLocks noGrp="1"/>
          </p:cNvSpPr>
          <p:nvPr>
            <p:ph type="title"/>
          </p:nvPr>
        </p:nvSpPr>
        <p:spPr>
          <a:xfrm>
            <a:off x="0" y="0"/>
            <a:ext cx="9144000" cy="838200"/>
          </a:xfrm>
        </p:spPr>
        <p:style>
          <a:lnRef idx="0">
            <a:scrgbClr r="0" g="0" b="0"/>
          </a:lnRef>
          <a:fillRef idx="1002">
            <a:schemeClr val="lt1"/>
          </a:fillRef>
          <a:effectRef idx="0">
            <a:scrgbClr r="0" g="0" b="0"/>
          </a:effectRef>
          <a:fontRef idx="major">
            <a:srgbClr val="000000"/>
          </a:fontRef>
        </p:style>
        <p:txBody>
          <a:bodyPr>
            <a:normAutofit/>
          </a:bodyPr>
          <a:lstStyle/>
          <a:p>
            <a:r>
              <a:rPr lang="en-US" b="1" dirty="0" smtClean="0">
                <a:solidFill>
                  <a:srgbClr val="002060"/>
                </a:solidFill>
                <a:latin typeface="Times New Roman" pitchFamily="18" charset="0"/>
                <a:cs typeface="Times New Roman" pitchFamily="18" charset="0"/>
              </a:rPr>
              <a:t>Cont…. </a:t>
            </a:r>
            <a:endParaRPr lang="en-US" b="1" dirty="0">
              <a:solidFill>
                <a:srgbClr val="002060"/>
              </a:solidFill>
              <a:latin typeface="Times New Roman" pitchFamily="18" charset="0"/>
              <a:cs typeface="Times New Roman" pitchFamily="18" charset="0"/>
            </a:endParaRPr>
          </a:p>
        </p:txBody>
      </p:sp>
      <p:sp>
        <p:nvSpPr>
          <p:cNvPr id="1048814" name="Content Placeholder 2"/>
          <p:cNvSpPr>
            <a:spLocks noGrp="1"/>
          </p:cNvSpPr>
          <p:nvPr>
            <p:ph sz="quarter" idx="1"/>
          </p:nvPr>
        </p:nvSpPr>
        <p:spPr>
          <a:xfrm>
            <a:off x="152400" y="762000"/>
            <a:ext cx="8991600" cy="6096000"/>
          </a:xfrm>
        </p:spPr>
        <p:txBody>
          <a:bodyPr>
            <a:normAutofit/>
          </a:bodyPr>
          <a:lstStyle/>
          <a:p>
            <a:r>
              <a:rPr lang="en-US" dirty="0" smtClean="0"/>
              <a:t>However it does </a:t>
            </a:r>
            <a:r>
              <a:rPr lang="en-US" b="1" dirty="0" smtClean="0">
                <a:solidFill>
                  <a:srgbClr val="FF0000"/>
                </a:solidFill>
              </a:rPr>
              <a:t>not conduct new research</a:t>
            </a:r>
            <a:r>
              <a:rPr lang="en-US" dirty="0" smtClean="0">
                <a:solidFill>
                  <a:srgbClr val="FF0000"/>
                </a:solidFill>
              </a:rPr>
              <a:t>.</a:t>
            </a:r>
            <a:r>
              <a:rPr lang="en-US" dirty="0" smtClean="0"/>
              <a:t> Instead its mandate is to </a:t>
            </a:r>
            <a:r>
              <a:rPr lang="en-US" b="1" dirty="0" smtClean="0">
                <a:solidFill>
                  <a:srgbClr val="FF0000"/>
                </a:solidFill>
              </a:rPr>
              <a:t>assess</a:t>
            </a:r>
            <a:r>
              <a:rPr lang="en-US" b="1" dirty="0" smtClean="0">
                <a:solidFill>
                  <a:srgbClr val="002060"/>
                </a:solidFill>
              </a:rPr>
              <a:t> publish scientific literate </a:t>
            </a:r>
            <a:r>
              <a:rPr lang="en-US" dirty="0" smtClean="0"/>
              <a:t>on </a:t>
            </a:r>
          </a:p>
          <a:p>
            <a:pPr lvl="1"/>
            <a:r>
              <a:rPr lang="en-US" b="1" dirty="0" smtClean="0">
                <a:solidFill>
                  <a:srgbClr val="002060"/>
                </a:solidFill>
              </a:rPr>
              <a:t>how human-induced change to the atmosphere, </a:t>
            </a:r>
          </a:p>
          <a:p>
            <a:endParaRPr lang="en-US" b="1" dirty="0" smtClean="0">
              <a:solidFill>
                <a:srgbClr val="002060"/>
              </a:solidFill>
            </a:endParaRPr>
          </a:p>
          <a:p>
            <a:pPr lvl="1"/>
            <a:r>
              <a:rPr lang="en-US" b="1" dirty="0" smtClean="0">
                <a:solidFill>
                  <a:srgbClr val="002060"/>
                </a:solidFill>
              </a:rPr>
              <a:t>cause by an increase in the emission of greenhouse, </a:t>
            </a:r>
          </a:p>
          <a:p>
            <a:endParaRPr lang="en-US" b="1" dirty="0" smtClean="0">
              <a:solidFill>
                <a:srgbClr val="002060"/>
              </a:solidFill>
            </a:endParaRPr>
          </a:p>
          <a:p>
            <a:pPr lvl="1"/>
            <a:r>
              <a:rPr lang="en-US" b="1" dirty="0" smtClean="0">
                <a:solidFill>
                  <a:srgbClr val="002060"/>
                </a:solidFill>
              </a:rPr>
              <a:t>are likely to influence world climate pattern; </a:t>
            </a:r>
          </a:p>
          <a:p>
            <a:pPr>
              <a:buFont typeface="Wingdings" pitchFamily="2" charset="2"/>
              <a:buChar char="Ø"/>
            </a:pPr>
            <a:endParaRPr lang="en-US" b="1" dirty="0" smtClean="0">
              <a:solidFill>
                <a:srgbClr val="002060"/>
              </a:solidFill>
            </a:endParaRPr>
          </a:p>
          <a:p>
            <a:pPr lvl="1"/>
            <a:r>
              <a:rPr lang="en-US" b="1" dirty="0" smtClean="0">
                <a:solidFill>
                  <a:srgbClr val="002060"/>
                </a:solidFill>
              </a:rPr>
              <a:t>how this intern would affect a range of system and process important to human society, and </a:t>
            </a:r>
          </a:p>
          <a:p>
            <a:endParaRPr lang="en-US" b="1" dirty="0" smtClean="0">
              <a:solidFill>
                <a:srgbClr val="002060"/>
              </a:solidFill>
            </a:endParaRPr>
          </a:p>
          <a:p>
            <a:pPr lvl="1"/>
            <a:r>
              <a:rPr lang="en-US" b="1" dirty="0" smtClean="0">
                <a:solidFill>
                  <a:srgbClr val="002060"/>
                </a:solidFill>
              </a:rPr>
              <a:t>what range of economy and social response options exist. </a:t>
            </a:r>
          </a:p>
        </p:txBody>
      </p:sp>
      <p:cxnSp>
        <p:nvCxnSpPr>
          <p:cNvPr id="3145728" name="Straight Arrow Connector 4"/>
          <p:cNvCxnSpPr>
            <a:cxnSpLocks/>
          </p:cNvCxnSpPr>
          <p:nvPr/>
        </p:nvCxnSpPr>
        <p:spPr>
          <a:xfrm>
            <a:off x="3124200" y="2057400"/>
            <a:ext cx="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45729" name="Straight Arrow Connector 5"/>
          <p:cNvCxnSpPr>
            <a:cxnSpLocks/>
          </p:cNvCxnSpPr>
          <p:nvPr/>
        </p:nvCxnSpPr>
        <p:spPr>
          <a:xfrm>
            <a:off x="3124200" y="2895600"/>
            <a:ext cx="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45730" name="Straight Arrow Connector 6"/>
          <p:cNvCxnSpPr>
            <a:cxnSpLocks/>
          </p:cNvCxnSpPr>
          <p:nvPr/>
        </p:nvCxnSpPr>
        <p:spPr>
          <a:xfrm>
            <a:off x="3200400" y="3733800"/>
            <a:ext cx="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45731" name="Straight Arrow Connector 7"/>
          <p:cNvCxnSpPr>
            <a:cxnSpLocks/>
          </p:cNvCxnSpPr>
          <p:nvPr/>
        </p:nvCxnSpPr>
        <p:spPr>
          <a:xfrm>
            <a:off x="3124200" y="5105400"/>
            <a:ext cx="0" cy="6096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5" name="Title 1"/>
          <p:cNvSpPr>
            <a:spLocks noGrp="1"/>
          </p:cNvSpPr>
          <p:nvPr>
            <p:ph type="title"/>
          </p:nvPr>
        </p:nvSpPr>
        <p:spPr>
          <a:xfrm>
            <a:off x="0" y="0"/>
            <a:ext cx="9144000" cy="914400"/>
          </a:xfrm>
        </p:spPr>
        <p:style>
          <a:lnRef idx="0">
            <a:scrgbClr r="0" g="0" b="0"/>
          </a:lnRef>
          <a:fillRef idx="1002">
            <a:schemeClr val="lt1"/>
          </a:fillRef>
          <a:effectRef idx="0">
            <a:scrgbClr r="0" g="0" b="0"/>
          </a:effectRef>
          <a:fontRef idx="major">
            <a:srgbClr val="000000"/>
          </a:fontRef>
        </p:style>
        <p:txBody>
          <a:bodyPr/>
          <a:lstStyle/>
          <a:p>
            <a:r>
              <a:rPr lang="en-US" b="1" dirty="0" smtClean="0">
                <a:solidFill>
                  <a:srgbClr val="002060"/>
                </a:solidFill>
                <a:latin typeface="Times New Roman" pitchFamily="18" charset="0"/>
                <a:cs typeface="Times New Roman" pitchFamily="18" charset="0"/>
              </a:rPr>
              <a:t>Cont…</a:t>
            </a:r>
            <a:endParaRPr lang="en-US" b="1" dirty="0">
              <a:solidFill>
                <a:srgbClr val="002060"/>
              </a:solidFill>
              <a:latin typeface="Times New Roman" pitchFamily="18" charset="0"/>
              <a:cs typeface="Times New Roman" pitchFamily="18" charset="0"/>
            </a:endParaRPr>
          </a:p>
        </p:txBody>
      </p:sp>
      <p:sp>
        <p:nvSpPr>
          <p:cNvPr id="1048816" name="Content Placeholder 2"/>
          <p:cNvSpPr>
            <a:spLocks noGrp="1"/>
          </p:cNvSpPr>
          <p:nvPr>
            <p:ph sz="quarter" idx="1"/>
          </p:nvPr>
        </p:nvSpPr>
        <p:spPr>
          <a:xfrm>
            <a:off x="0" y="990600"/>
            <a:ext cx="9144000" cy="5867400"/>
          </a:xfrm>
        </p:spPr>
        <p:txBody>
          <a:bodyPr/>
          <a:lstStyle/>
          <a:p>
            <a:r>
              <a:rPr lang="en-US" sz="3600" dirty="0" smtClean="0">
                <a:solidFill>
                  <a:srgbClr val="FF0000"/>
                </a:solidFill>
                <a:latin typeface="Times New Roman" pitchFamily="18" charset="0"/>
                <a:cs typeface="Times New Roman" pitchFamily="18" charset="0"/>
              </a:rPr>
              <a:t>The IPCC  panel is organized in three working groups </a:t>
            </a:r>
          </a:p>
          <a:p>
            <a:pPr lvl="1"/>
            <a:r>
              <a:rPr lang="en-US" sz="3600" dirty="0" smtClean="0">
                <a:latin typeface="Times New Roman" pitchFamily="18" charset="0"/>
                <a:cs typeface="Times New Roman" pitchFamily="18" charset="0"/>
              </a:rPr>
              <a:t>Working group one (</a:t>
            </a:r>
            <a:r>
              <a:rPr lang="en-US" sz="3600" dirty="0" smtClean="0">
                <a:solidFill>
                  <a:srgbClr val="C00000"/>
                </a:solidFill>
                <a:latin typeface="Times New Roman" pitchFamily="18" charset="0"/>
                <a:cs typeface="Times New Roman" pitchFamily="18" charset="0"/>
              </a:rPr>
              <a:t>WG</a:t>
            </a:r>
            <a:r>
              <a:rPr lang="en-US" sz="3600" dirty="0" smtClean="0">
                <a:latin typeface="Times New Roman" pitchFamily="18" charset="0"/>
                <a:cs typeface="Times New Roman" pitchFamily="18" charset="0"/>
              </a:rPr>
              <a:t> I) focus on the </a:t>
            </a:r>
            <a:r>
              <a:rPr lang="en-US" sz="3600" dirty="0" smtClean="0">
                <a:solidFill>
                  <a:srgbClr val="002060"/>
                </a:solidFill>
                <a:latin typeface="Times New Roman" pitchFamily="18" charset="0"/>
                <a:cs typeface="Times New Roman" pitchFamily="18" charset="0"/>
              </a:rPr>
              <a:t>scientific</a:t>
            </a:r>
            <a:r>
              <a:rPr lang="en-US" sz="3600" dirty="0" smtClean="0">
                <a:latin typeface="Times New Roman" pitchFamily="18" charset="0"/>
                <a:cs typeface="Times New Roman" pitchFamily="18" charset="0"/>
              </a:rPr>
              <a:t> information of climate change </a:t>
            </a:r>
          </a:p>
          <a:p>
            <a:pPr lvl="1"/>
            <a:r>
              <a:rPr lang="en-US" sz="3600" dirty="0" smtClean="0">
                <a:latin typeface="Times New Roman" pitchFamily="18" charset="0"/>
                <a:cs typeface="Times New Roman" pitchFamily="18" charset="0"/>
              </a:rPr>
              <a:t>Working group two (</a:t>
            </a:r>
            <a:r>
              <a:rPr lang="en-US" sz="3600" dirty="0" smtClean="0">
                <a:solidFill>
                  <a:srgbClr val="C00000"/>
                </a:solidFill>
                <a:latin typeface="Times New Roman" pitchFamily="18" charset="0"/>
                <a:cs typeface="Times New Roman" pitchFamily="18" charset="0"/>
              </a:rPr>
              <a:t>WG</a:t>
            </a:r>
            <a:r>
              <a:rPr lang="en-US" sz="3600" dirty="0" smtClean="0">
                <a:latin typeface="Times New Roman" pitchFamily="18" charset="0"/>
                <a:cs typeface="Times New Roman" pitchFamily="18" charset="0"/>
              </a:rPr>
              <a:t> II) </a:t>
            </a:r>
            <a:r>
              <a:rPr lang="en-US" sz="3600" dirty="0" smtClean="0">
                <a:solidFill>
                  <a:srgbClr val="002060"/>
                </a:solidFill>
                <a:latin typeface="Times New Roman" pitchFamily="18" charset="0"/>
                <a:cs typeface="Times New Roman" pitchFamily="18" charset="0"/>
              </a:rPr>
              <a:t>on impact, vulnerability and adaptation</a:t>
            </a:r>
          </a:p>
          <a:p>
            <a:pPr lvl="1"/>
            <a:r>
              <a:rPr lang="en-US" sz="3600" dirty="0" smtClean="0">
                <a:latin typeface="Times New Roman" pitchFamily="18" charset="0"/>
                <a:cs typeface="Times New Roman" pitchFamily="18" charset="0"/>
              </a:rPr>
              <a:t>Working group three (</a:t>
            </a:r>
            <a:r>
              <a:rPr lang="en-US" sz="3600" dirty="0" smtClean="0">
                <a:solidFill>
                  <a:srgbClr val="C00000"/>
                </a:solidFill>
                <a:latin typeface="Times New Roman" pitchFamily="18" charset="0"/>
                <a:cs typeface="Times New Roman" pitchFamily="18" charset="0"/>
              </a:rPr>
              <a:t>WG</a:t>
            </a:r>
            <a:r>
              <a:rPr lang="en-US" sz="3600" dirty="0" smtClean="0">
                <a:latin typeface="Times New Roman" pitchFamily="18" charset="0"/>
                <a:cs typeface="Times New Roman" pitchFamily="18" charset="0"/>
              </a:rPr>
              <a:t> III) on </a:t>
            </a:r>
            <a:r>
              <a:rPr lang="en-US" sz="3600" dirty="0" smtClean="0">
                <a:solidFill>
                  <a:srgbClr val="002060"/>
                </a:solidFill>
                <a:latin typeface="Times New Roman" pitchFamily="18" charset="0"/>
                <a:cs typeface="Times New Roman" pitchFamily="18" charset="0"/>
              </a:rPr>
              <a:t>formulation of response strategies including mitigation measures.</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816">
                                            <p:txEl>
                                              <p:pRg st="1" end="1"/>
                                            </p:txEl>
                                          </p:spTgt>
                                        </p:tgtEl>
                                        <p:attrNameLst>
                                          <p:attrName>style.visibility</p:attrName>
                                        </p:attrNameLst>
                                      </p:cBhvr>
                                      <p:to>
                                        <p:strVal val="visible"/>
                                      </p:to>
                                    </p:set>
                                    <p:anim calcmode="lin" valueType="num">
                                      <p:cBhvr additive="base">
                                        <p:cTn id="7" dur="500" fill="hold"/>
                                        <p:tgtEl>
                                          <p:spTgt spid="10488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8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8816">
                                            <p:txEl>
                                              <p:pRg st="2" end="2"/>
                                            </p:txEl>
                                          </p:spTgt>
                                        </p:tgtEl>
                                        <p:attrNameLst>
                                          <p:attrName>style.visibility</p:attrName>
                                        </p:attrNameLst>
                                      </p:cBhvr>
                                      <p:to>
                                        <p:strVal val="visible"/>
                                      </p:to>
                                    </p:set>
                                    <p:anim calcmode="lin" valueType="num">
                                      <p:cBhvr additive="base">
                                        <p:cTn id="13" dur="500" fill="hold"/>
                                        <p:tgtEl>
                                          <p:spTgt spid="10488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88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8816">
                                            <p:txEl>
                                              <p:pRg st="3" end="3"/>
                                            </p:txEl>
                                          </p:spTgt>
                                        </p:tgtEl>
                                        <p:attrNameLst>
                                          <p:attrName>style.visibility</p:attrName>
                                        </p:attrNameLst>
                                      </p:cBhvr>
                                      <p:to>
                                        <p:strVal val="visible"/>
                                      </p:to>
                                    </p:set>
                                    <p:anim calcmode="lin" valueType="num">
                                      <p:cBhvr additive="base">
                                        <p:cTn id="19" dur="500" fill="hold"/>
                                        <p:tgtEl>
                                          <p:spTgt spid="104881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88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7" name="Title 1"/>
          <p:cNvSpPr>
            <a:spLocks noGrp="1"/>
          </p:cNvSpPr>
          <p:nvPr>
            <p:ph type="title"/>
          </p:nvPr>
        </p:nvSpPr>
        <p:spPr>
          <a:xfrm>
            <a:off x="0" y="0"/>
            <a:ext cx="9144000" cy="1417638"/>
          </a:xfrm>
        </p:spPr>
        <p:style>
          <a:lnRef idx="0">
            <a:scrgbClr r="0" g="0" b="0"/>
          </a:lnRef>
          <a:fillRef idx="1002">
            <a:schemeClr val="lt1"/>
          </a:fillRef>
          <a:effectRef idx="0">
            <a:scrgbClr r="0" g="0" b="0"/>
          </a:effectRef>
          <a:fontRef idx="major">
            <a:srgbClr val="000000"/>
          </a:fontRef>
        </p:style>
        <p:txBody>
          <a:bodyPr>
            <a:normAutofit/>
          </a:bodyPr>
          <a:lstStyle/>
          <a:p>
            <a:r>
              <a:rPr lang="en-US" b="1" dirty="0" smtClean="0">
                <a:solidFill>
                  <a:srgbClr val="002060"/>
                </a:solidFill>
              </a:rPr>
              <a:t>The UN Framework convention on climate change (UNFCCC) </a:t>
            </a:r>
            <a:endParaRPr lang="en-US" b="1" dirty="0">
              <a:solidFill>
                <a:srgbClr val="002060"/>
              </a:solidFill>
            </a:endParaRPr>
          </a:p>
        </p:txBody>
      </p:sp>
      <p:sp>
        <p:nvSpPr>
          <p:cNvPr id="1048818" name="Content Placeholder 2"/>
          <p:cNvSpPr>
            <a:spLocks noGrp="1"/>
          </p:cNvSpPr>
          <p:nvPr>
            <p:ph sz="quarter" idx="1"/>
          </p:nvPr>
        </p:nvSpPr>
        <p:spPr>
          <a:xfrm>
            <a:off x="0" y="1447800"/>
            <a:ext cx="8915400" cy="5410200"/>
          </a:xfrm>
        </p:spPr>
        <p:txBody>
          <a:bodyPr>
            <a:normAutofit/>
          </a:bodyPr>
          <a:lstStyle/>
          <a:p>
            <a:r>
              <a:rPr lang="en-US" sz="3600" dirty="0" smtClean="0"/>
              <a:t>The UNFCCC was adopted in</a:t>
            </a:r>
            <a:r>
              <a:rPr lang="en-US" sz="3600" dirty="0" smtClean="0">
                <a:solidFill>
                  <a:srgbClr val="002060"/>
                </a:solidFill>
              </a:rPr>
              <a:t> may,1992 </a:t>
            </a:r>
            <a:r>
              <a:rPr lang="en-US" sz="3600" dirty="0" smtClean="0"/>
              <a:t>in New York as response  to </a:t>
            </a:r>
            <a:r>
              <a:rPr lang="en-US" sz="3600" dirty="0" smtClean="0">
                <a:solidFill>
                  <a:srgbClr val="FF0000"/>
                </a:solidFill>
              </a:rPr>
              <a:t>the world concern over the climate change issue.</a:t>
            </a:r>
            <a:r>
              <a:rPr lang="en-US" sz="3600" dirty="0" smtClean="0"/>
              <a:t> </a:t>
            </a:r>
          </a:p>
          <a:p>
            <a:pPr lvl="1"/>
            <a:r>
              <a:rPr lang="en-US" sz="3400" dirty="0" smtClean="0"/>
              <a:t>It is supposed to be the main vehicles for </a:t>
            </a:r>
            <a:r>
              <a:rPr lang="en-US" sz="3400" dirty="0" smtClean="0">
                <a:solidFill>
                  <a:srgbClr val="002060"/>
                </a:solidFill>
              </a:rPr>
              <a:t>promoting international response to climate change </a:t>
            </a:r>
          </a:p>
          <a:p>
            <a:pPr lvl="1"/>
            <a:r>
              <a:rPr lang="en-US" sz="3400" dirty="0" smtClean="0"/>
              <a:t>But it entered to  to force in </a:t>
            </a:r>
            <a:r>
              <a:rPr lang="en-US" sz="3400" dirty="0" smtClean="0">
                <a:solidFill>
                  <a:srgbClr val="002060"/>
                </a:solidFill>
              </a:rPr>
              <a:t>march 1994 </a:t>
            </a:r>
            <a:r>
              <a:rPr lang="en-US" sz="3400" dirty="0" smtClean="0"/>
              <a:t>and </a:t>
            </a:r>
          </a:p>
          <a:p>
            <a:pPr lvl="1"/>
            <a:r>
              <a:rPr lang="en-US" sz="3400" dirty="0" smtClean="0"/>
              <a:t>It has achieved near universal ratification by </a:t>
            </a:r>
            <a:r>
              <a:rPr lang="en-US" sz="3400" dirty="0" smtClean="0">
                <a:solidFill>
                  <a:srgbClr val="002060"/>
                </a:solidFill>
              </a:rPr>
              <a:t>more than 190 countries </a:t>
            </a:r>
            <a:r>
              <a:rPr lang="en-US" sz="3400" dirty="0" smtClean="0"/>
              <a:t>on the UN member states. </a:t>
            </a:r>
          </a:p>
          <a:p>
            <a:pPr>
              <a:buNone/>
            </a:pP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818">
                                            <p:txEl>
                                              <p:pRg st="1" end="1"/>
                                            </p:txEl>
                                          </p:spTgt>
                                        </p:tgtEl>
                                        <p:attrNameLst>
                                          <p:attrName>style.visibility</p:attrName>
                                        </p:attrNameLst>
                                      </p:cBhvr>
                                      <p:to>
                                        <p:strVal val="visible"/>
                                      </p:to>
                                    </p:set>
                                    <p:anim calcmode="lin" valueType="num">
                                      <p:cBhvr additive="base">
                                        <p:cTn id="7" dur="500" fill="hold"/>
                                        <p:tgtEl>
                                          <p:spTgt spid="104881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818">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818">
                                            <p:txEl>
                                              <p:pRg st="2" end="2"/>
                                            </p:txEl>
                                          </p:spTgt>
                                        </p:tgtEl>
                                        <p:attrNameLst>
                                          <p:attrName>style.visibility</p:attrName>
                                        </p:attrNameLst>
                                      </p:cBhvr>
                                      <p:to>
                                        <p:strVal val="visible"/>
                                      </p:to>
                                    </p:set>
                                    <p:anim calcmode="lin" valueType="num">
                                      <p:cBhvr additive="base">
                                        <p:cTn id="11" dur="500" fill="hold"/>
                                        <p:tgtEl>
                                          <p:spTgt spid="1048818">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818">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8818">
                                            <p:txEl>
                                              <p:pRg st="3" end="3"/>
                                            </p:txEl>
                                          </p:spTgt>
                                        </p:tgtEl>
                                        <p:attrNameLst>
                                          <p:attrName>style.visibility</p:attrName>
                                        </p:attrNameLst>
                                      </p:cBhvr>
                                      <p:to>
                                        <p:strVal val="visible"/>
                                      </p:to>
                                    </p:set>
                                    <p:anim calcmode="lin" valueType="num">
                                      <p:cBhvr additive="base">
                                        <p:cTn id="15" dur="500" fill="hold"/>
                                        <p:tgtEl>
                                          <p:spTgt spid="1048818">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8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19" name="Title 1"/>
          <p:cNvSpPr>
            <a:spLocks noGrp="1"/>
          </p:cNvSpPr>
          <p:nvPr>
            <p:ph type="title"/>
          </p:nvPr>
        </p:nvSpPr>
        <p:spPr>
          <a:xfrm>
            <a:off x="0" y="0"/>
            <a:ext cx="8991600" cy="1295400"/>
          </a:xfrm>
        </p:spPr>
        <p:style>
          <a:lnRef idx="0">
            <a:scrgbClr r="0" g="0" b="0"/>
          </a:lnRef>
          <a:fillRef idx="1002">
            <a:schemeClr val="lt1"/>
          </a:fillRef>
          <a:effectRef idx="0">
            <a:scrgbClr r="0" g="0" b="0"/>
          </a:effectRef>
          <a:fontRef idx="major">
            <a:srgbClr val="000000"/>
          </a:fontRef>
        </p:style>
        <p:txBody>
          <a:bodyPr/>
          <a:lstStyle/>
          <a:p>
            <a:r>
              <a:rPr lang="en-US" b="1" dirty="0" smtClean="0">
                <a:latin typeface="Times New Roman" pitchFamily="18" charset="0"/>
                <a:cs typeface="Times New Roman" pitchFamily="18" charset="0"/>
              </a:rPr>
              <a:t>UNFCCC cont…</a:t>
            </a:r>
            <a:endParaRPr lang="en-US" b="1" dirty="0">
              <a:latin typeface="Times New Roman" pitchFamily="18" charset="0"/>
              <a:cs typeface="Times New Roman" pitchFamily="18" charset="0"/>
            </a:endParaRPr>
          </a:p>
        </p:txBody>
      </p:sp>
      <p:sp>
        <p:nvSpPr>
          <p:cNvPr id="1048820" name="Content Placeholder 2"/>
          <p:cNvSpPr>
            <a:spLocks noGrp="1"/>
          </p:cNvSpPr>
          <p:nvPr>
            <p:ph sz="quarter" idx="1"/>
          </p:nvPr>
        </p:nvSpPr>
        <p:spPr>
          <a:xfrm>
            <a:off x="0" y="1447800"/>
            <a:ext cx="9144000" cy="5105400"/>
          </a:xfrm>
        </p:spPr>
        <p:txBody>
          <a:bodyPr>
            <a:normAutofit/>
          </a:bodyPr>
          <a:lstStyle/>
          <a:p>
            <a:r>
              <a:rPr lang="en-US" sz="3600" dirty="0" smtClean="0"/>
              <a:t>The convention has set the objective of </a:t>
            </a:r>
          </a:p>
          <a:p>
            <a:pPr lvl="1"/>
            <a:r>
              <a:rPr lang="en-US" sz="3600" b="1" dirty="0" smtClean="0">
                <a:solidFill>
                  <a:srgbClr val="002060"/>
                </a:solidFill>
              </a:rPr>
              <a:t>prevention</a:t>
            </a:r>
            <a:r>
              <a:rPr lang="en-US" sz="3600" dirty="0" smtClean="0"/>
              <a:t> dangerous interface with the climate system and</a:t>
            </a:r>
          </a:p>
          <a:p>
            <a:pPr lvl="1"/>
            <a:r>
              <a:rPr lang="en-US" sz="3600" b="1" dirty="0" smtClean="0">
                <a:solidFill>
                  <a:srgbClr val="002060"/>
                </a:solidFill>
              </a:rPr>
              <a:t>To stabilization of atmospheric GHG concentration</a:t>
            </a:r>
          </a:p>
          <a:p>
            <a:r>
              <a:rPr lang="en-US" sz="3800" b="1" dirty="0" smtClean="0">
                <a:solidFill>
                  <a:srgbClr val="002060"/>
                </a:solidFill>
              </a:rPr>
              <a:t>Those are </a:t>
            </a:r>
            <a:r>
              <a:rPr lang="en-US" sz="3800" dirty="0" smtClean="0"/>
              <a:t>to prevent dangerous anthropogenic interference with the climate system</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1" name="Title 1"/>
          <p:cNvSpPr>
            <a:spLocks noGrp="1"/>
          </p:cNvSpPr>
          <p:nvPr>
            <p:ph type="title"/>
          </p:nvPr>
        </p:nvSpPr>
        <p:spPr>
          <a:xfrm>
            <a:off x="914400" y="0"/>
            <a:ext cx="7772400" cy="914400"/>
          </a:xfrm>
        </p:spPr>
        <p:txBody>
          <a:bodyPr>
            <a:normAutofit/>
          </a:bodyPr>
          <a:lstStyle/>
          <a:p>
            <a:r>
              <a:rPr lang="en-US" b="1" dirty="0" smtClean="0">
                <a:latin typeface="Times New Roman" pitchFamily="18" charset="0"/>
                <a:cs typeface="Times New Roman" pitchFamily="18" charset="0"/>
              </a:rPr>
              <a:t>Cont… </a:t>
            </a:r>
            <a:endParaRPr lang="en-US" b="1" dirty="0">
              <a:latin typeface="Times New Roman" pitchFamily="18" charset="0"/>
              <a:cs typeface="Times New Roman" pitchFamily="18" charset="0"/>
            </a:endParaRPr>
          </a:p>
        </p:txBody>
      </p:sp>
      <p:sp>
        <p:nvSpPr>
          <p:cNvPr id="1048822" name="Content Placeholder 2"/>
          <p:cNvSpPr>
            <a:spLocks noGrp="1"/>
          </p:cNvSpPr>
          <p:nvPr>
            <p:ph sz="quarter" idx="1"/>
          </p:nvPr>
        </p:nvSpPr>
        <p:spPr>
          <a:xfrm>
            <a:off x="0" y="838200"/>
            <a:ext cx="9144000" cy="6019800"/>
          </a:xfrm>
        </p:spPr>
        <p:txBody>
          <a:bodyPr/>
          <a:lstStyle/>
          <a:p>
            <a:r>
              <a:rPr lang="en-US" sz="3200" dirty="0" smtClean="0"/>
              <a:t>The convention </a:t>
            </a:r>
            <a:r>
              <a:rPr lang="en-US" sz="3200" dirty="0" smtClean="0">
                <a:solidFill>
                  <a:srgbClr val="C00000"/>
                </a:solidFill>
              </a:rPr>
              <a:t>(article 4 (1)) </a:t>
            </a:r>
            <a:r>
              <a:rPr lang="en-US" sz="3200" dirty="0" smtClean="0"/>
              <a:t>provide that all parties make general commitment regarding to: </a:t>
            </a:r>
          </a:p>
          <a:p>
            <a:pPr lvl="1"/>
            <a:r>
              <a:rPr lang="en-US" sz="3200" dirty="0" smtClean="0"/>
              <a:t>The </a:t>
            </a:r>
            <a:r>
              <a:rPr lang="en-US" sz="3200" b="1" dirty="0" smtClean="0">
                <a:solidFill>
                  <a:srgbClr val="002060"/>
                </a:solidFill>
              </a:rPr>
              <a:t>establishment</a:t>
            </a:r>
            <a:r>
              <a:rPr lang="en-US" sz="3200" dirty="0" smtClean="0"/>
              <a:t> of national inventory of GHG emission and sink</a:t>
            </a:r>
          </a:p>
          <a:p>
            <a:pPr lvl="1"/>
            <a:r>
              <a:rPr lang="en-US" sz="3200" dirty="0" smtClean="0"/>
              <a:t>The </a:t>
            </a:r>
            <a:r>
              <a:rPr lang="en-US" sz="3200" b="1" dirty="0" smtClean="0">
                <a:solidFill>
                  <a:srgbClr val="002060"/>
                </a:solidFill>
              </a:rPr>
              <a:t>promotion</a:t>
            </a:r>
            <a:r>
              <a:rPr lang="en-US" sz="3200" dirty="0" smtClean="0"/>
              <a:t> of scientific and technical cooperation </a:t>
            </a:r>
          </a:p>
          <a:p>
            <a:pPr lvl="1"/>
            <a:r>
              <a:rPr lang="en-US" sz="3200" dirty="0" smtClean="0"/>
              <a:t>The sustainable management of forest, ocean, and ecosystem </a:t>
            </a:r>
          </a:p>
          <a:p>
            <a:r>
              <a:rPr lang="en-US" sz="3200" dirty="0" smtClean="0"/>
              <a:t>The convention also has classified a certain parties as</a:t>
            </a:r>
          </a:p>
          <a:p>
            <a:pPr lvl="1"/>
            <a:r>
              <a:rPr lang="en-US" sz="3000" b="1" dirty="0" smtClean="0">
                <a:solidFill>
                  <a:srgbClr val="002060"/>
                </a:solidFill>
              </a:rPr>
              <a:t>annex I countries </a:t>
            </a:r>
            <a:r>
              <a:rPr lang="en-US" sz="3000" dirty="0" smtClean="0"/>
              <a:t>and </a:t>
            </a:r>
          </a:p>
          <a:p>
            <a:pPr lvl="1"/>
            <a:r>
              <a:rPr lang="en-US" sz="3000" dirty="0" smtClean="0"/>
              <a:t>give them additional commitment to return their anthropogenic emission to 1990 level by 2000</a:t>
            </a:r>
          </a:p>
          <a:p>
            <a:pPr>
              <a:buFont typeface="Wingdings" pitchFamily="2" charset="2"/>
              <a:buChar char="Ø"/>
            </a:pP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8822">
                                            <p:txEl>
                                              <p:pRg st="4" end="4"/>
                                            </p:txEl>
                                          </p:spTgt>
                                        </p:tgtEl>
                                        <p:attrNameLst>
                                          <p:attrName>style.visibility</p:attrName>
                                        </p:attrNameLst>
                                      </p:cBhvr>
                                      <p:to>
                                        <p:strVal val="visible"/>
                                      </p:to>
                                    </p:set>
                                    <p:anim calcmode="lin" valueType="num">
                                      <p:cBhvr additive="base">
                                        <p:cTn id="7" dur="500" fill="hold"/>
                                        <p:tgtEl>
                                          <p:spTgt spid="104882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882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48822">
                                            <p:txEl>
                                              <p:pRg st="5" end="5"/>
                                            </p:txEl>
                                          </p:spTgt>
                                        </p:tgtEl>
                                        <p:attrNameLst>
                                          <p:attrName>style.visibility</p:attrName>
                                        </p:attrNameLst>
                                      </p:cBhvr>
                                      <p:to>
                                        <p:strVal val="visible"/>
                                      </p:to>
                                    </p:set>
                                    <p:anim calcmode="lin" valueType="num">
                                      <p:cBhvr additive="base">
                                        <p:cTn id="11" dur="500" fill="hold"/>
                                        <p:tgtEl>
                                          <p:spTgt spid="104882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48822">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48822">
                                            <p:txEl>
                                              <p:pRg st="6" end="6"/>
                                            </p:txEl>
                                          </p:spTgt>
                                        </p:tgtEl>
                                        <p:attrNameLst>
                                          <p:attrName>style.visibility</p:attrName>
                                        </p:attrNameLst>
                                      </p:cBhvr>
                                      <p:to>
                                        <p:strVal val="visible"/>
                                      </p:to>
                                    </p:set>
                                    <p:anim calcmode="lin" valueType="num">
                                      <p:cBhvr additive="base">
                                        <p:cTn id="15" dur="500" fill="hold"/>
                                        <p:tgtEl>
                                          <p:spTgt spid="1048822">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4882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3" name="Title 1"/>
          <p:cNvSpPr>
            <a:spLocks noGrp="1"/>
          </p:cNvSpPr>
          <p:nvPr>
            <p:ph type="title"/>
          </p:nvPr>
        </p:nvSpPr>
        <p:spPr>
          <a:xfrm>
            <a:off x="914400" y="0"/>
            <a:ext cx="7772400" cy="990600"/>
          </a:xfrm>
        </p:spPr>
        <p:txBody>
          <a:bodyPr>
            <a:normAutofit fontScale="90000"/>
          </a:bodyPr>
          <a:lstStyle/>
          <a:p>
            <a:r>
              <a:rPr lang="en-US" b="1" dirty="0" smtClean="0">
                <a:solidFill>
                  <a:schemeClr val="tx1"/>
                </a:solidFill>
                <a:latin typeface="Times New Roman" pitchFamily="18" charset="0"/>
                <a:cs typeface="Times New Roman" pitchFamily="18" charset="0"/>
              </a:rPr>
              <a:t>The Kyoto Protocol to the UNFCCC</a:t>
            </a:r>
            <a:endParaRPr lang="en-US" b="1" dirty="0">
              <a:solidFill>
                <a:schemeClr val="tx1"/>
              </a:solidFill>
              <a:latin typeface="Times New Roman" pitchFamily="18" charset="0"/>
              <a:cs typeface="Times New Roman" pitchFamily="18" charset="0"/>
            </a:endParaRPr>
          </a:p>
        </p:txBody>
      </p:sp>
      <p:sp>
        <p:nvSpPr>
          <p:cNvPr id="1048824" name="Content Placeholder 2"/>
          <p:cNvSpPr>
            <a:spLocks noGrp="1"/>
          </p:cNvSpPr>
          <p:nvPr>
            <p:ph sz="quarter" idx="1"/>
          </p:nvPr>
        </p:nvSpPr>
        <p:spPr>
          <a:xfrm>
            <a:off x="0" y="914400"/>
            <a:ext cx="9144000" cy="5943600"/>
          </a:xfrm>
        </p:spPr>
        <p:txBody>
          <a:bodyPr>
            <a:normAutofit/>
          </a:bodyPr>
          <a:lstStyle/>
          <a:p>
            <a:r>
              <a:rPr lang="en-US" dirty="0" smtClean="0"/>
              <a:t> </a:t>
            </a:r>
            <a:r>
              <a:rPr lang="en-US" sz="3600" b="1" dirty="0" smtClean="0">
                <a:solidFill>
                  <a:srgbClr val="002060"/>
                </a:solidFill>
              </a:rPr>
              <a:t>Kyoto protocol is </a:t>
            </a:r>
            <a:r>
              <a:rPr lang="en-US" sz="3600" dirty="0" smtClean="0"/>
              <a:t>the first addition to UNFCCC, in December, 1997.</a:t>
            </a:r>
          </a:p>
          <a:p>
            <a:pPr lvl="1"/>
            <a:r>
              <a:rPr lang="en-US" sz="3400" dirty="0" smtClean="0">
                <a:solidFill>
                  <a:srgbClr val="002060"/>
                </a:solidFill>
              </a:rPr>
              <a:t>It targeting for GHG reduction in most industrialized country.</a:t>
            </a:r>
          </a:p>
          <a:p>
            <a:r>
              <a:rPr lang="en-US" sz="3600" dirty="0" smtClean="0"/>
              <a:t>The targets however ranges from an </a:t>
            </a:r>
            <a:r>
              <a:rPr lang="en-US" sz="3600" dirty="0" smtClean="0">
                <a:solidFill>
                  <a:srgbClr val="C00000"/>
                </a:solidFill>
              </a:rPr>
              <a:t>obligation</a:t>
            </a:r>
            <a:r>
              <a:rPr lang="en-US" sz="3600" dirty="0" smtClean="0"/>
              <a:t> to reduce emission by </a:t>
            </a:r>
            <a:r>
              <a:rPr lang="en-US" sz="3600" b="1" dirty="0" smtClean="0">
                <a:solidFill>
                  <a:srgbClr val="C00000"/>
                </a:solidFill>
              </a:rPr>
              <a:t>8%</a:t>
            </a:r>
            <a:r>
              <a:rPr lang="en-US" sz="3600" dirty="0" smtClean="0"/>
              <a:t> (for the European Union and many Central European) to a permission to increase emission by </a:t>
            </a:r>
            <a:r>
              <a:rPr lang="en-US" sz="3600" b="1" dirty="0" smtClean="0">
                <a:solidFill>
                  <a:srgbClr val="002060"/>
                </a:solidFill>
              </a:rPr>
              <a:t>10% </a:t>
            </a:r>
            <a:r>
              <a:rPr lang="en-US" sz="3600" dirty="0" smtClean="0"/>
              <a:t>(</a:t>
            </a:r>
            <a:r>
              <a:rPr lang="en-US" sz="3600" dirty="0" smtClean="0">
                <a:solidFill>
                  <a:srgbClr val="C00000"/>
                </a:solidFill>
              </a:rPr>
              <a:t>Iceland</a:t>
            </a:r>
            <a:r>
              <a:rPr lang="en-US" sz="3600" dirty="0" smtClean="0"/>
              <a:t>) and </a:t>
            </a:r>
            <a:r>
              <a:rPr lang="en-US" sz="3600" b="1" dirty="0" smtClean="0">
                <a:solidFill>
                  <a:srgbClr val="002060"/>
                </a:solidFill>
              </a:rPr>
              <a:t>8% </a:t>
            </a:r>
            <a:r>
              <a:rPr lang="en-US" sz="3600" dirty="0" smtClean="0"/>
              <a:t>(</a:t>
            </a:r>
            <a:r>
              <a:rPr lang="en-US" sz="3600" dirty="0" smtClean="0">
                <a:solidFill>
                  <a:srgbClr val="C00000"/>
                </a:solidFill>
              </a:rPr>
              <a:t>Australia</a:t>
            </a:r>
            <a:r>
              <a:rPr lang="en-US" sz="3600" dirty="0" smtClean="0"/>
              <a:t>).</a:t>
            </a:r>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0" y="0"/>
            <a:ext cx="9144000" cy="685800"/>
          </a:xfrm>
        </p:spPr>
        <p:style>
          <a:lnRef idx="1">
            <a:schemeClr val="accent2"/>
          </a:lnRef>
          <a:fillRef idx="1002">
            <a:schemeClr val="lt2"/>
          </a:fillRef>
          <a:effectRef idx="1">
            <a:schemeClr val="accent2"/>
          </a:effectRef>
          <a:fontRef idx="minor">
            <a:schemeClr val="dk1"/>
          </a:fontRef>
        </p:style>
        <p:txBody>
          <a:bodyPr>
            <a:normAutofit fontScale="90000"/>
          </a:bodyPr>
          <a:lstStyle/>
          <a:p>
            <a:r>
              <a:rPr lang="en-US" b="1" dirty="0" smtClean="0">
                <a:latin typeface="Times New Roman" pitchFamily="18" charset="0"/>
                <a:cs typeface="Times New Roman" pitchFamily="18" charset="0"/>
              </a:rPr>
              <a:t>Over View…</a:t>
            </a:r>
            <a:endParaRPr lang="en-US" b="1" dirty="0"/>
          </a:p>
        </p:txBody>
      </p:sp>
      <p:sp>
        <p:nvSpPr>
          <p:cNvPr id="1048633" name="Content Placeholder 2"/>
          <p:cNvSpPr>
            <a:spLocks noGrp="1"/>
          </p:cNvSpPr>
          <p:nvPr>
            <p:ph sz="quarter" idx="1"/>
          </p:nvPr>
        </p:nvSpPr>
        <p:spPr>
          <a:xfrm>
            <a:off x="0" y="762000"/>
            <a:ext cx="9144000" cy="6096000"/>
          </a:xfrm>
        </p:spPr>
        <p:style>
          <a:lnRef idx="1">
            <a:schemeClr val="accent1"/>
          </a:lnRef>
          <a:fillRef idx="2">
            <a:schemeClr val="accent1"/>
          </a:fillRef>
          <a:effectRef idx="1">
            <a:schemeClr val="accent1"/>
          </a:effectRef>
          <a:fontRef idx="minor">
            <a:schemeClr val="dk1"/>
          </a:fontRef>
        </p:style>
        <p:txBody>
          <a:bodyPr>
            <a:normAutofit/>
          </a:bodyPr>
          <a:lstStyle/>
          <a:p>
            <a:r>
              <a:rPr lang="en-US" sz="4000" dirty="0" smtClean="0">
                <a:latin typeface="Times New Roman" pitchFamily="18" charset="0"/>
                <a:cs typeface="Times New Roman" pitchFamily="18" charset="0"/>
              </a:rPr>
              <a:t>Especially the  fourth (FAR) of IPCC report assessed the science of climate change in better understanding </a:t>
            </a:r>
          </a:p>
          <a:p>
            <a:pPr lvl="1"/>
            <a:r>
              <a:rPr lang="en-US" sz="4000" dirty="0" smtClean="0">
                <a:solidFill>
                  <a:srgbClr val="0000CC"/>
                </a:solidFill>
                <a:latin typeface="Times New Roman" pitchFamily="18" charset="0"/>
                <a:cs typeface="Times New Roman" pitchFamily="18" charset="0"/>
              </a:rPr>
              <a:t>it is helpful to review the long historical perspective that has led to the current state of climate change knowledge</a:t>
            </a:r>
            <a:endParaRPr lang="en-US" sz="4000" dirty="0" smtClean="0">
              <a:solidFill>
                <a:srgbClr val="0000CC"/>
              </a:solidFill>
            </a:endParaRPr>
          </a:p>
          <a:p>
            <a:endParaRPr lang="en-US" sz="40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25" name="Title 1"/>
          <p:cNvSpPr>
            <a:spLocks noGrp="1"/>
          </p:cNvSpPr>
          <p:nvPr>
            <p:ph type="title"/>
          </p:nvPr>
        </p:nvSpPr>
        <p:spPr>
          <a:xfrm>
            <a:off x="228600" y="0"/>
            <a:ext cx="8458200" cy="1066800"/>
          </a:xfrm>
        </p:spPr>
        <p:txBody>
          <a:bodyPr/>
          <a:lstStyle/>
          <a:p>
            <a:r>
              <a:rPr lang="en-US" b="1" dirty="0" smtClean="0">
                <a:solidFill>
                  <a:srgbClr val="002060"/>
                </a:solidFill>
                <a:latin typeface="Times New Roman" pitchFamily="18" charset="0"/>
                <a:cs typeface="Times New Roman" pitchFamily="18" charset="0"/>
              </a:rPr>
              <a:t>Cont…</a:t>
            </a:r>
            <a:endParaRPr lang="en-US" b="1" dirty="0">
              <a:solidFill>
                <a:srgbClr val="002060"/>
              </a:solidFill>
              <a:latin typeface="Times New Roman" pitchFamily="18" charset="0"/>
              <a:cs typeface="Times New Roman" pitchFamily="18" charset="0"/>
            </a:endParaRPr>
          </a:p>
        </p:txBody>
      </p:sp>
      <p:sp>
        <p:nvSpPr>
          <p:cNvPr id="1048826" name="Content Placeholder 2"/>
          <p:cNvSpPr>
            <a:spLocks noGrp="1"/>
          </p:cNvSpPr>
          <p:nvPr>
            <p:ph sz="quarter" idx="1"/>
          </p:nvPr>
        </p:nvSpPr>
        <p:spPr>
          <a:xfrm>
            <a:off x="0" y="990600"/>
            <a:ext cx="8686800" cy="5867400"/>
          </a:xfrm>
        </p:spPr>
        <p:txBody>
          <a:bodyPr>
            <a:normAutofit/>
          </a:bodyPr>
          <a:lstStyle/>
          <a:p>
            <a:r>
              <a:rPr lang="en-US" sz="3600" dirty="0" smtClean="0"/>
              <a:t>Overall, industralised countries are required to reduced their aggregate emissions to at least </a:t>
            </a:r>
            <a:r>
              <a:rPr lang="en-US" sz="3600" b="1" dirty="0" smtClean="0">
                <a:solidFill>
                  <a:srgbClr val="002060"/>
                </a:solidFill>
              </a:rPr>
              <a:t>5% below the 1990 level </a:t>
            </a:r>
            <a:r>
              <a:rPr lang="en-US" sz="3600" dirty="0" smtClean="0"/>
              <a:t>in the period 2008-12. </a:t>
            </a:r>
          </a:p>
          <a:p>
            <a:r>
              <a:rPr lang="en-US" sz="3600" b="1" dirty="0" smtClean="0">
                <a:solidFill>
                  <a:srgbClr val="002060"/>
                </a:solidFill>
              </a:rPr>
              <a:t>No</a:t>
            </a:r>
            <a:r>
              <a:rPr lang="en-US" sz="3600" dirty="0" smtClean="0"/>
              <a:t> </a:t>
            </a:r>
            <a:r>
              <a:rPr lang="en-US" sz="3600" b="1" dirty="0" smtClean="0">
                <a:solidFill>
                  <a:srgbClr val="002060"/>
                </a:solidFill>
              </a:rPr>
              <a:t>new obligation </a:t>
            </a:r>
            <a:r>
              <a:rPr lang="en-US" sz="3600" dirty="0" smtClean="0"/>
              <a:t>was introduce for developing countries. </a:t>
            </a:r>
          </a:p>
          <a:p>
            <a:r>
              <a:rPr lang="en-US" sz="3600" dirty="0" smtClean="0"/>
              <a:t>But the negotiation was entered in to force  on 16, February </a:t>
            </a:r>
            <a:r>
              <a:rPr lang="en-US" sz="3600" dirty="0" smtClean="0">
                <a:solidFill>
                  <a:srgbClr val="C00000"/>
                </a:solidFill>
              </a:rPr>
              <a:t>2005</a:t>
            </a:r>
            <a:r>
              <a:rPr lang="en-US" sz="3600" dirty="0" smtClean="0"/>
              <a:t>. </a:t>
            </a:r>
            <a:endParaRPr lang="en-US" sz="36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4573</Words>
  <Application>Microsoft Office PowerPoint</Application>
  <PresentationFormat>On-screen Show (4:3)</PresentationFormat>
  <Paragraphs>554</Paragraphs>
  <Slides>90</Slides>
  <Notes>12</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105" baseType="lpstr">
      <vt:lpstr>Arial</vt:lpstr>
      <vt:lpstr>Arial Narrow</vt:lpstr>
      <vt:lpstr>Calibri</vt:lpstr>
      <vt:lpstr>Franklin Gothic Book</vt:lpstr>
      <vt:lpstr>Georgia</vt:lpstr>
      <vt:lpstr>HG創英ﾌﾟﾚｾﾞﾝｽEB</vt:lpstr>
      <vt:lpstr>MS PGothic</vt:lpstr>
      <vt:lpstr>Perpetua</vt:lpstr>
      <vt:lpstr>Times New Roman</vt:lpstr>
      <vt:lpstr>Trebuchet MS</vt:lpstr>
      <vt:lpstr>Wingdings</vt:lpstr>
      <vt:lpstr>Wingdings 2</vt:lpstr>
      <vt:lpstr>幼圆</vt:lpstr>
      <vt:lpstr>Equity</vt:lpstr>
      <vt:lpstr>Document</vt:lpstr>
      <vt:lpstr>Debremarkos University</vt:lpstr>
      <vt:lpstr>1. Introduction  What are terminologies in climate change? </vt:lpstr>
      <vt:lpstr>What are terminologies in climate change? </vt:lpstr>
      <vt:lpstr>What are terminologies…</vt:lpstr>
      <vt:lpstr>What are terminologies…</vt:lpstr>
      <vt:lpstr>What are terminologies…</vt:lpstr>
      <vt:lpstr>2. Overview of climate change </vt:lpstr>
      <vt:lpstr>Over View …</vt:lpstr>
      <vt:lpstr>Over View…</vt:lpstr>
      <vt:lpstr>Over View…</vt:lpstr>
      <vt:lpstr>Over View…</vt:lpstr>
      <vt:lpstr>PowerPoint Presentation</vt:lpstr>
      <vt:lpstr>Science of climate change… </vt:lpstr>
      <vt:lpstr>Science of climate change... </vt:lpstr>
      <vt:lpstr>Science of climate change… </vt:lpstr>
      <vt:lpstr>Science of climate change… </vt:lpstr>
      <vt:lpstr>PowerPoint Presentation</vt:lpstr>
      <vt:lpstr>PowerPoint Presentation</vt:lpstr>
      <vt:lpstr>What is climate change?  </vt:lpstr>
      <vt:lpstr>Evidence of Climate Change</vt:lpstr>
      <vt:lpstr>1. Temperature (1880-2010)</vt:lpstr>
      <vt:lpstr>1. Temperature (1000-2000)</vt:lpstr>
      <vt:lpstr>2. Precipitation</vt:lpstr>
      <vt:lpstr>3. Sea Ice</vt:lpstr>
      <vt:lpstr>4. Sea Level</vt:lpstr>
      <vt:lpstr>5. Catastrophes, Including  Extreme Weather Events</vt:lpstr>
      <vt:lpstr>Causes of Climate change </vt:lpstr>
      <vt:lpstr>Climate is Affected by Several Factors</vt:lpstr>
      <vt:lpstr>                     Natural Causes </vt:lpstr>
      <vt:lpstr> Natural Causes </vt:lpstr>
      <vt:lpstr>Anthropogenic Causes </vt:lpstr>
      <vt:lpstr>Anthropogenic Causes cont…. </vt:lpstr>
      <vt:lpstr>Anthropogenic Causes cont…. </vt:lpstr>
      <vt:lpstr>Anthropogenic Causes cont….  </vt:lpstr>
      <vt:lpstr>Causes</vt:lpstr>
      <vt:lpstr>PowerPoint Presentation</vt:lpstr>
      <vt:lpstr>We Have Also  Altered the Atmosphere</vt:lpstr>
      <vt:lpstr>PowerPoint Presentation</vt:lpstr>
      <vt:lpstr> %Share of Greenhouse Gases</vt:lpstr>
      <vt:lpstr>Sources of GHGs emission </vt:lpstr>
      <vt:lpstr>Sources of GHGs emission cont… </vt:lpstr>
      <vt:lpstr>What Does All This Mean?</vt:lpstr>
      <vt:lpstr>Agreement Among Climate Scientists</vt:lpstr>
      <vt:lpstr>Greenhouse Effect</vt:lpstr>
      <vt:lpstr>Greenhouse Effect</vt:lpstr>
      <vt:lpstr>Greenhouse Effect</vt:lpstr>
      <vt:lpstr>Video: The greenhouse effect</vt:lpstr>
      <vt:lpstr>Other Pollutants Cool the Atmosphere</vt:lpstr>
      <vt:lpstr>4. Vulnerability and Effects of Global Climate Change</vt:lpstr>
      <vt:lpstr>PowerPoint Presentation</vt:lpstr>
      <vt:lpstr>Overall vulnerability calculation.</vt:lpstr>
      <vt:lpstr>Characteristics of vulnerability.</vt:lpstr>
      <vt:lpstr>Vulnerability and Effects of Global Climate Change 1. Melting Ice and Rising Sea Levels</vt:lpstr>
      <vt:lpstr>Melting Ice and Rising Sea Levels</vt:lpstr>
      <vt:lpstr>Effects of Global Climate Change 2. Changing Precipitation Patterns</vt:lpstr>
      <vt:lpstr>3. Effects on Human Health</vt:lpstr>
      <vt:lpstr>4. Effects on Agriculture</vt:lpstr>
      <vt:lpstr>  Potential Impact of Climate Change and Variability in Ethiopia </vt:lpstr>
      <vt:lpstr>Impact of Climate Change and Variability cont…</vt:lpstr>
      <vt:lpstr>Impact of Climate Change and Variability cont…</vt:lpstr>
      <vt:lpstr>Impact of Climate Change and Variability cont…</vt:lpstr>
      <vt:lpstr>Flood </vt:lpstr>
      <vt:lpstr>5. Dealing with Global Climate Change</vt:lpstr>
      <vt:lpstr>4. Dealing with Global Climate Change</vt:lpstr>
      <vt:lpstr>PowerPoint Presentation</vt:lpstr>
      <vt:lpstr>Types of adaptation </vt:lpstr>
      <vt:lpstr>Types of adaptation…</vt:lpstr>
      <vt:lpstr>Forests and adaptation</vt:lpstr>
      <vt:lpstr>Forests and mitigation</vt:lpstr>
      <vt:lpstr>PowerPoint Presentation</vt:lpstr>
      <vt:lpstr> How do international mechanisms consider forests for mitigation?</vt:lpstr>
      <vt:lpstr> Ways to mitigate climate change impact </vt:lpstr>
      <vt:lpstr>PowerPoint Presentation</vt:lpstr>
      <vt:lpstr>Adaptation and Mitigation</vt:lpstr>
      <vt:lpstr>Adaptation and mitigation </vt:lpstr>
      <vt:lpstr> Relationship Between Mitigation and Adaptation</vt:lpstr>
      <vt:lpstr>How do adaptation and mitigation differ?</vt:lpstr>
      <vt:lpstr>What are the other differences between adaptation and mitigation?</vt:lpstr>
      <vt:lpstr>The spatial and temporal different b/n adaptation and mitigation? </vt:lpstr>
      <vt:lpstr>Global Response to Climate Change </vt:lpstr>
      <vt:lpstr>Stockholm Conference </vt:lpstr>
      <vt:lpstr>Stockholm Conference cot… </vt:lpstr>
      <vt:lpstr>IPCC </vt:lpstr>
      <vt:lpstr>Cont…. </vt:lpstr>
      <vt:lpstr>Cont…</vt:lpstr>
      <vt:lpstr>The UN Framework convention on climate change (UNFCCC) </vt:lpstr>
      <vt:lpstr>UNFCCC cont…</vt:lpstr>
      <vt:lpstr>Cont… </vt:lpstr>
      <vt:lpstr>The Kyoto Protocol to the UNFCCC</vt:lpstr>
      <vt:lpstr>Cont…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Bety</dc:creator>
  <cp:lastModifiedBy>NaRM</cp:lastModifiedBy>
  <cp:revision>2</cp:revision>
  <dcterms:created xsi:type="dcterms:W3CDTF">2012-06-18T02:02:02Z</dcterms:created>
  <dcterms:modified xsi:type="dcterms:W3CDTF">2020-03-23T05:04:00Z</dcterms:modified>
</cp:coreProperties>
</file>