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75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07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956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647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7644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090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537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0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80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44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51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04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92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48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183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12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EE828-2376-4993-86B8-6CF9BE59D251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486B91-4A33-452B-B8C5-6858F8A08B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271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Practical </a:t>
            </a:r>
            <a:r>
              <a:rPr lang="nl-NL" dirty="0" err="1" smtClean="0"/>
              <a:t>housing</a:t>
            </a:r>
            <a:r>
              <a:rPr lang="nl-NL" dirty="0" smtClean="0"/>
              <a:t> </a:t>
            </a:r>
            <a:r>
              <a:rPr lang="nl-NL" dirty="0" err="1" smtClean="0"/>
              <a:t>poultry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BTEC Course 25-09-2014</a:t>
            </a:r>
          </a:p>
          <a:p>
            <a:endParaRPr lang="nl-NL" dirty="0"/>
          </a:p>
          <a:p>
            <a:r>
              <a:rPr lang="nl-NL" dirty="0" err="1" smtClean="0"/>
              <a:t>Elton</a:t>
            </a:r>
            <a:r>
              <a:rPr lang="nl-NL" dirty="0" smtClean="0"/>
              <a:t> van Ginkel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15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Bio security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err="1" smtClean="0"/>
              <a:t>Working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labours</a:t>
            </a:r>
            <a:r>
              <a:rPr lang="nl-NL" dirty="0" smtClean="0"/>
              <a:t> is </a:t>
            </a:r>
            <a:r>
              <a:rPr lang="nl-NL" dirty="0" err="1" smtClean="0"/>
              <a:t>difficult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Do </a:t>
            </a:r>
            <a:r>
              <a:rPr lang="nl-NL" dirty="0" err="1" smtClean="0"/>
              <a:t>they</a:t>
            </a:r>
            <a:r>
              <a:rPr lang="nl-NL" dirty="0" smtClean="0"/>
              <a:t> ever do </a:t>
            </a:r>
            <a:r>
              <a:rPr lang="nl-NL" dirty="0" err="1" smtClean="0"/>
              <a:t>what</a:t>
            </a:r>
            <a:r>
              <a:rPr lang="nl-NL" dirty="0" smtClean="0"/>
              <a:t> YOU want </a:t>
            </a:r>
            <a:r>
              <a:rPr lang="nl-NL" dirty="0" err="1" smtClean="0"/>
              <a:t>them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do?</a:t>
            </a:r>
          </a:p>
          <a:p>
            <a:endParaRPr lang="nl-NL" dirty="0"/>
          </a:p>
          <a:p>
            <a:r>
              <a:rPr lang="nl-NL" dirty="0" err="1" smtClean="0"/>
              <a:t>Alema</a:t>
            </a:r>
            <a:r>
              <a:rPr lang="nl-NL" dirty="0" smtClean="0"/>
              <a:t> Farms</a:t>
            </a:r>
          </a:p>
          <a:p>
            <a:endParaRPr lang="nl-NL" dirty="0"/>
          </a:p>
          <a:p>
            <a:r>
              <a:rPr lang="nl-NL" dirty="0" err="1" smtClean="0"/>
              <a:t>Imagine</a:t>
            </a:r>
            <a:r>
              <a:rPr lang="nl-NL" dirty="0" smtClean="0"/>
              <a:t>, </a:t>
            </a:r>
            <a:r>
              <a:rPr lang="nl-NL" dirty="0" err="1" smtClean="0"/>
              <a:t>Helmich</a:t>
            </a:r>
            <a:r>
              <a:rPr lang="nl-NL" dirty="0" smtClean="0"/>
              <a:t> has 3 </a:t>
            </a:r>
            <a:r>
              <a:rPr lang="nl-NL" dirty="0" err="1" smtClean="0"/>
              <a:t>Broiler</a:t>
            </a:r>
            <a:r>
              <a:rPr lang="nl-NL" dirty="0" smtClean="0"/>
              <a:t> </a:t>
            </a:r>
            <a:r>
              <a:rPr lang="nl-NL" dirty="0" err="1" smtClean="0"/>
              <a:t>houses</a:t>
            </a:r>
            <a:r>
              <a:rPr lang="nl-NL" dirty="0" smtClean="0"/>
              <a:t>:</a:t>
            </a:r>
          </a:p>
          <a:p>
            <a:endParaRPr lang="nl-NL" dirty="0" smtClean="0"/>
          </a:p>
          <a:p>
            <a:r>
              <a:rPr lang="nl-NL" dirty="0" smtClean="0"/>
              <a:t>1. 3 weeks </a:t>
            </a:r>
            <a:r>
              <a:rPr lang="nl-NL" dirty="0" err="1" smtClean="0"/>
              <a:t>old</a:t>
            </a:r>
            <a:r>
              <a:rPr lang="nl-NL" dirty="0" smtClean="0"/>
              <a:t> chicks</a:t>
            </a:r>
          </a:p>
          <a:p>
            <a:r>
              <a:rPr lang="nl-NL" dirty="0" smtClean="0"/>
              <a:t>2. 5 </a:t>
            </a:r>
            <a:r>
              <a:rPr lang="nl-NL" dirty="0" err="1" smtClean="0"/>
              <a:t>days</a:t>
            </a:r>
            <a:r>
              <a:rPr lang="nl-NL" dirty="0" smtClean="0"/>
              <a:t> </a:t>
            </a:r>
            <a:r>
              <a:rPr lang="nl-NL" dirty="0" err="1" smtClean="0"/>
              <a:t>old</a:t>
            </a:r>
            <a:r>
              <a:rPr lang="nl-NL" dirty="0" smtClean="0"/>
              <a:t> chicks</a:t>
            </a:r>
          </a:p>
          <a:p>
            <a:r>
              <a:rPr lang="nl-NL" dirty="0" smtClean="0"/>
              <a:t>3. 5 weeks </a:t>
            </a:r>
            <a:r>
              <a:rPr lang="nl-NL" dirty="0" err="1" smtClean="0"/>
              <a:t>old</a:t>
            </a:r>
            <a:r>
              <a:rPr lang="nl-NL" dirty="0" smtClean="0"/>
              <a:t> chicks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532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Storage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Difficult, dangerous or just helpful?</a:t>
            </a:r>
          </a:p>
          <a:p>
            <a:endParaRPr lang="en-US" dirty="0"/>
          </a:p>
          <a:p>
            <a:r>
              <a:rPr lang="en-US" dirty="0" smtClean="0"/>
              <a:t>Things that could help:</a:t>
            </a:r>
          </a:p>
          <a:p>
            <a:endParaRPr lang="en-US" dirty="0"/>
          </a:p>
          <a:p>
            <a:r>
              <a:rPr lang="en-US" dirty="0" smtClean="0"/>
              <a:t>- different levels of storage</a:t>
            </a:r>
          </a:p>
          <a:p>
            <a:r>
              <a:rPr lang="en-US" dirty="0" smtClean="0"/>
              <a:t>- quick go-trough of stuff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6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 house in different </a:t>
            </a:r>
            <a:r>
              <a:rPr lang="nl-NL" dirty="0" err="1" smtClean="0"/>
              <a:t>dimensions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Topview</a:t>
            </a:r>
            <a:r>
              <a:rPr lang="nl-NL" dirty="0" smtClean="0"/>
              <a:t> (floorplan)</a:t>
            </a:r>
          </a:p>
          <a:p>
            <a:endParaRPr lang="nl-NL" dirty="0"/>
          </a:p>
          <a:p>
            <a:r>
              <a:rPr lang="nl-NL" dirty="0" smtClean="0"/>
              <a:t>Side view</a:t>
            </a:r>
          </a:p>
          <a:p>
            <a:endParaRPr lang="nl-NL" dirty="0"/>
          </a:p>
          <a:p>
            <a:r>
              <a:rPr lang="nl-NL" dirty="0" smtClean="0"/>
              <a:t>Cross view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19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Where</a:t>
            </a:r>
            <a:r>
              <a:rPr lang="nl-NL" dirty="0" smtClean="0"/>
              <a:t> do I start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build</a:t>
            </a:r>
            <a:r>
              <a:rPr lang="nl-NL" dirty="0" smtClean="0"/>
              <a:t> a new house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Walls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err="1" smtClean="0">
                <a:sym typeface="Wingdings" panose="05000000000000000000" pitchFamily="2" charset="2"/>
              </a:rPr>
              <a:t>Where</a:t>
            </a:r>
            <a:r>
              <a:rPr lang="nl-NL" dirty="0" smtClean="0">
                <a:sym typeface="Wingdings" panose="05000000000000000000" pitchFamily="2" charset="2"/>
              </a:rPr>
              <a:t> do I begin?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Floor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err="1" smtClean="0">
                <a:sym typeface="Wingdings" panose="05000000000000000000" pitchFamily="2" charset="2"/>
              </a:rPr>
              <a:t>What</a:t>
            </a:r>
            <a:r>
              <a:rPr lang="nl-NL" dirty="0" smtClean="0">
                <a:sym typeface="Wingdings" panose="05000000000000000000" pitchFamily="2" charset="2"/>
              </a:rPr>
              <a:t> is </a:t>
            </a:r>
            <a:r>
              <a:rPr lang="nl-NL" dirty="0" err="1" smtClean="0">
                <a:sym typeface="Wingdings" panose="05000000000000000000" pitchFamily="2" charset="2"/>
              </a:rPr>
              <a:t>usefull</a:t>
            </a:r>
            <a:r>
              <a:rPr lang="nl-NL" dirty="0" smtClean="0">
                <a:sym typeface="Wingdings" panose="05000000000000000000" pitchFamily="2" charset="2"/>
              </a:rPr>
              <a:t>?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err="1" smtClean="0">
                <a:sym typeface="Wingdings" panose="05000000000000000000" pitchFamily="2" charset="2"/>
              </a:rPr>
              <a:t>Doors</a:t>
            </a:r>
            <a:r>
              <a:rPr lang="nl-NL" dirty="0" smtClean="0">
                <a:sym typeface="Wingdings" panose="05000000000000000000" pitchFamily="2" charset="2"/>
              </a:rPr>
              <a:t>  </a:t>
            </a:r>
            <a:r>
              <a:rPr lang="nl-NL" dirty="0" err="1" smtClean="0">
                <a:sym typeface="Wingdings" panose="05000000000000000000" pitchFamily="2" charset="2"/>
              </a:rPr>
              <a:t>There</a:t>
            </a:r>
            <a:r>
              <a:rPr lang="nl-NL" dirty="0" smtClean="0">
                <a:sym typeface="Wingdings" panose="05000000000000000000" pitchFamily="2" charset="2"/>
              </a:rPr>
              <a:t> are </a:t>
            </a:r>
            <a:r>
              <a:rPr lang="nl-NL" dirty="0" err="1" smtClean="0">
                <a:sym typeface="Wingdings" panose="05000000000000000000" pitchFamily="2" charset="2"/>
              </a:rPr>
              <a:t>many</a:t>
            </a:r>
            <a:r>
              <a:rPr lang="nl-NL" dirty="0" smtClean="0">
                <a:sym typeface="Wingdings" panose="05000000000000000000" pitchFamily="2" charset="2"/>
              </a:rPr>
              <a:t> different types of </a:t>
            </a:r>
            <a:r>
              <a:rPr lang="nl-NL" dirty="0" err="1" smtClean="0">
                <a:sym typeface="Wingdings" panose="05000000000000000000" pitchFamily="2" charset="2"/>
              </a:rPr>
              <a:t>doors</a:t>
            </a:r>
            <a:endParaRPr lang="nl-NL" smtClean="0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183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Introduction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Kind of poultry </a:t>
            </a:r>
            <a:r>
              <a:rPr lang="en-US" dirty="0" smtClean="0">
                <a:sym typeface="Wingdings" panose="05000000000000000000" pitchFamily="2" charset="2"/>
              </a:rPr>
              <a:t> Broilers and Layers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Which kind of housing systems do we know?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And for what reason do we choose for a housing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3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Always beware of the </a:t>
            </a:r>
            <a:r>
              <a:rPr lang="nl-NL" dirty="0" err="1" smtClean="0"/>
              <a:t>standards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267649"/>
              </p:ext>
            </p:extLst>
          </p:nvPr>
        </p:nvGraphicFramePr>
        <p:xfrm>
          <a:off x="677863" y="2160588"/>
          <a:ext cx="859631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407"/>
                <a:gridCol w="2743200"/>
                <a:gridCol w="230670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What</a:t>
                      </a:r>
                      <a:r>
                        <a:rPr lang="nl-NL" dirty="0" smtClean="0"/>
                        <a:t>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Broilers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Layers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Round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feeder</a:t>
                      </a:r>
                      <a:r>
                        <a:rPr lang="nl-NL" baseline="0" dirty="0" smtClean="0"/>
                        <a:t> (in cm)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Round</a:t>
                      </a:r>
                      <a:r>
                        <a:rPr lang="nl-NL" dirty="0" smtClean="0"/>
                        <a:t> drinker</a:t>
                      </a:r>
                      <a:r>
                        <a:rPr lang="nl-NL" baseline="0" dirty="0" smtClean="0"/>
                        <a:t> (in cm)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Laying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nests</a:t>
                      </a:r>
                      <a:r>
                        <a:rPr lang="nl-NL" baseline="0" dirty="0" smtClean="0"/>
                        <a:t> (</a:t>
                      </a:r>
                      <a:r>
                        <a:rPr lang="nl-NL" baseline="0" dirty="0" err="1" smtClean="0"/>
                        <a:t>hens</a:t>
                      </a:r>
                      <a:r>
                        <a:rPr lang="nl-NL" baseline="0" dirty="0" smtClean="0"/>
                        <a:t> per nest)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Communal</a:t>
                      </a:r>
                      <a:r>
                        <a:rPr lang="nl-NL" dirty="0" smtClean="0"/>
                        <a:t> nest (per m2)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150626"/>
              </p:ext>
            </p:extLst>
          </p:nvPr>
        </p:nvGraphicFramePr>
        <p:xfrm>
          <a:off x="677334" y="4815148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6632"/>
                <a:gridCol w="1880316"/>
                <a:gridCol w="288105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Density</a:t>
                      </a:r>
                      <a:r>
                        <a:rPr lang="nl-NL" dirty="0" smtClean="0"/>
                        <a:t> in </a:t>
                      </a:r>
                      <a:r>
                        <a:rPr lang="nl-NL" dirty="0" err="1" smtClean="0"/>
                        <a:t>birds</a:t>
                      </a:r>
                      <a:r>
                        <a:rPr lang="nl-NL" dirty="0" smtClean="0"/>
                        <a:t> per m2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Broilers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Layers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Full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litter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Full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Slats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½ </a:t>
                      </a:r>
                      <a:r>
                        <a:rPr lang="nl-NL" dirty="0" err="1" smtClean="0"/>
                        <a:t>slats</a:t>
                      </a:r>
                      <a:r>
                        <a:rPr lang="nl-NL" dirty="0" smtClean="0"/>
                        <a:t> ½ </a:t>
                      </a:r>
                      <a:r>
                        <a:rPr lang="nl-NL" dirty="0" err="1" smtClean="0"/>
                        <a:t>litter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58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Climate</a:t>
            </a:r>
            <a:r>
              <a:rPr lang="nl-NL" dirty="0" smtClean="0"/>
              <a:t> in house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climate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THERE ARE 5 FACTORS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Why</a:t>
            </a:r>
            <a:r>
              <a:rPr lang="nl-NL" dirty="0" smtClean="0"/>
              <a:t> do I want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know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955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Temperature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temperature</a:t>
            </a:r>
            <a:r>
              <a:rPr lang="nl-NL" dirty="0" smtClean="0"/>
              <a:t> do I want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my</a:t>
            </a:r>
            <a:r>
              <a:rPr lang="nl-NL" dirty="0" smtClean="0"/>
              <a:t> </a:t>
            </a:r>
            <a:r>
              <a:rPr lang="nl-NL" dirty="0" err="1" smtClean="0"/>
              <a:t>Broilers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temperature</a:t>
            </a:r>
            <a:r>
              <a:rPr lang="nl-NL" dirty="0" smtClean="0"/>
              <a:t> do I want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my</a:t>
            </a:r>
            <a:r>
              <a:rPr lang="nl-NL" dirty="0" smtClean="0"/>
              <a:t> </a:t>
            </a:r>
            <a:r>
              <a:rPr lang="nl-NL" dirty="0" err="1" smtClean="0"/>
              <a:t>Layers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happen </a:t>
            </a:r>
            <a:r>
              <a:rPr lang="nl-NL" dirty="0" err="1" smtClean="0"/>
              <a:t>if</a:t>
            </a:r>
            <a:r>
              <a:rPr lang="nl-NL" dirty="0" smtClean="0"/>
              <a:t>…</a:t>
            </a:r>
          </a:p>
          <a:p>
            <a:endParaRPr lang="nl-NL" dirty="0"/>
          </a:p>
          <a:p>
            <a:r>
              <a:rPr lang="nl-NL" dirty="0" err="1" smtClean="0"/>
              <a:t>Temperature</a:t>
            </a:r>
            <a:r>
              <a:rPr lang="nl-NL" dirty="0" smtClean="0"/>
              <a:t> is </a:t>
            </a:r>
            <a:r>
              <a:rPr lang="nl-NL" dirty="0" err="1" smtClean="0"/>
              <a:t>too</a:t>
            </a:r>
            <a:r>
              <a:rPr lang="nl-NL" dirty="0" smtClean="0"/>
              <a:t> high?</a:t>
            </a:r>
          </a:p>
          <a:p>
            <a:r>
              <a:rPr lang="nl-NL" dirty="0" err="1" smtClean="0"/>
              <a:t>Temperature</a:t>
            </a:r>
            <a:r>
              <a:rPr lang="nl-NL" dirty="0" smtClean="0"/>
              <a:t> is </a:t>
            </a:r>
            <a:r>
              <a:rPr lang="nl-NL" dirty="0" err="1" smtClean="0"/>
              <a:t>too</a:t>
            </a:r>
            <a:r>
              <a:rPr lang="nl-NL" dirty="0" smtClean="0"/>
              <a:t> low?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051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air?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Which</a:t>
            </a:r>
            <a:r>
              <a:rPr lang="nl-NL" dirty="0" smtClean="0"/>
              <a:t> kind of </a:t>
            </a:r>
            <a:r>
              <a:rPr lang="nl-NL" dirty="0" err="1" smtClean="0"/>
              <a:t>gasses</a:t>
            </a:r>
            <a:r>
              <a:rPr lang="nl-NL" dirty="0" smtClean="0"/>
              <a:t> do we </a:t>
            </a:r>
            <a:r>
              <a:rPr lang="nl-NL" dirty="0" err="1" smtClean="0"/>
              <a:t>know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err="1" smtClean="0"/>
              <a:t>Which</a:t>
            </a:r>
            <a:r>
              <a:rPr lang="nl-NL" dirty="0" smtClean="0"/>
              <a:t> are important?</a:t>
            </a:r>
          </a:p>
          <a:p>
            <a:endParaRPr lang="nl-NL" dirty="0"/>
          </a:p>
          <a:p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airspeed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432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Feeders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could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the perfect </a:t>
            </a:r>
            <a:r>
              <a:rPr lang="nl-NL" dirty="0" err="1" smtClean="0"/>
              <a:t>feeder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err="1" smtClean="0"/>
              <a:t>What</a:t>
            </a:r>
            <a:r>
              <a:rPr lang="nl-NL" dirty="0" smtClean="0"/>
              <a:t> are important </a:t>
            </a:r>
            <a:r>
              <a:rPr lang="nl-NL" dirty="0" err="1" smtClean="0"/>
              <a:t>things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feeders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err="1" smtClean="0"/>
              <a:t>What</a:t>
            </a:r>
            <a:r>
              <a:rPr lang="nl-NL" dirty="0" smtClean="0"/>
              <a:t> DO we want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what</a:t>
            </a:r>
            <a:r>
              <a:rPr lang="nl-NL" dirty="0" smtClean="0"/>
              <a:t> do we NOT want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72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Drinkers </a:t>
            </a:r>
            <a:r>
              <a:rPr lang="nl-NL" dirty="0" err="1" smtClean="0"/>
              <a:t>and</a:t>
            </a:r>
            <a:r>
              <a:rPr lang="nl-NL" dirty="0" smtClean="0"/>
              <a:t> Water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Why</a:t>
            </a:r>
            <a:r>
              <a:rPr lang="nl-NL" dirty="0" smtClean="0"/>
              <a:t> is water intake </a:t>
            </a:r>
            <a:r>
              <a:rPr lang="nl-NL" dirty="0" err="1" smtClean="0"/>
              <a:t>so</a:t>
            </a:r>
            <a:r>
              <a:rPr lang="nl-NL" dirty="0" smtClean="0"/>
              <a:t> important?</a:t>
            </a:r>
          </a:p>
          <a:p>
            <a:endParaRPr lang="nl-NL" dirty="0"/>
          </a:p>
          <a:p>
            <a:r>
              <a:rPr lang="nl-NL" dirty="0" smtClean="0"/>
              <a:t>On </a:t>
            </a:r>
            <a:r>
              <a:rPr lang="nl-NL" dirty="0" err="1" smtClean="0"/>
              <a:t>which</a:t>
            </a:r>
            <a:r>
              <a:rPr lang="nl-NL" dirty="0" smtClean="0"/>
              <a:t> factors </a:t>
            </a:r>
            <a:r>
              <a:rPr lang="nl-NL" dirty="0" err="1" smtClean="0"/>
              <a:t>depends</a:t>
            </a:r>
            <a:r>
              <a:rPr lang="nl-NL" dirty="0" smtClean="0"/>
              <a:t> the water intake?</a:t>
            </a:r>
          </a:p>
          <a:p>
            <a:endParaRPr lang="nl-NL" dirty="0"/>
          </a:p>
          <a:p>
            <a:r>
              <a:rPr lang="nl-NL" dirty="0" smtClean="0"/>
              <a:t>Feed/water ratio (NOT AGAIN)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21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enough</a:t>
            </a:r>
            <a:r>
              <a:rPr lang="nl-NL" dirty="0" smtClean="0"/>
              <a:t> light?</a:t>
            </a:r>
          </a:p>
          <a:p>
            <a:r>
              <a:rPr lang="nl-NL" dirty="0" err="1" smtClean="0"/>
              <a:t>Why</a:t>
            </a:r>
            <a:r>
              <a:rPr lang="nl-NL" dirty="0" smtClean="0"/>
              <a:t> is Light important?</a:t>
            </a:r>
          </a:p>
          <a:p>
            <a:endParaRPr lang="nl-NL" dirty="0"/>
          </a:p>
          <a:p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….</a:t>
            </a:r>
          </a:p>
          <a:p>
            <a:endParaRPr lang="nl-NL" dirty="0"/>
          </a:p>
          <a:p>
            <a:r>
              <a:rPr lang="nl-NL" dirty="0" smtClean="0"/>
              <a:t>Too </a:t>
            </a:r>
            <a:r>
              <a:rPr lang="nl-NL" dirty="0" err="1" smtClean="0"/>
              <a:t>much</a:t>
            </a:r>
            <a:r>
              <a:rPr lang="nl-NL" dirty="0" smtClean="0"/>
              <a:t> light?</a:t>
            </a:r>
          </a:p>
          <a:p>
            <a:endParaRPr lang="nl-NL" dirty="0"/>
          </a:p>
          <a:p>
            <a:r>
              <a:rPr lang="nl-NL" dirty="0" smtClean="0"/>
              <a:t>Low light?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26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286</TotalTime>
  <Words>358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Practical housing poultry</vt:lpstr>
      <vt:lpstr>Introduction </vt:lpstr>
      <vt:lpstr>Always beware of the standards</vt:lpstr>
      <vt:lpstr>Climate in house</vt:lpstr>
      <vt:lpstr>Temperature</vt:lpstr>
      <vt:lpstr>What is air?</vt:lpstr>
      <vt:lpstr>Feeders</vt:lpstr>
      <vt:lpstr>Drinkers and Water</vt:lpstr>
      <vt:lpstr>Light</vt:lpstr>
      <vt:lpstr>Bio security</vt:lpstr>
      <vt:lpstr>Storage</vt:lpstr>
      <vt:lpstr>A house in different dimensions</vt:lpstr>
      <vt:lpstr>Where do I start to build a new house</vt:lpstr>
    </vt:vector>
  </TitlesOfParts>
  <Company>Aeres Groep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housing poultry</dc:title>
  <dc:creator>Ginkel, E. van</dc:creator>
  <cp:lastModifiedBy>Rees, Helmich van</cp:lastModifiedBy>
  <cp:revision>9</cp:revision>
  <dcterms:created xsi:type="dcterms:W3CDTF">2014-09-24T12:40:41Z</dcterms:created>
  <dcterms:modified xsi:type="dcterms:W3CDTF">2014-09-25T09:35:41Z</dcterms:modified>
</cp:coreProperties>
</file>